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3" r:id="rId6"/>
    <p:sldId id="274" r:id="rId7"/>
    <p:sldId id="262" r:id="rId8"/>
    <p:sldId id="263" r:id="rId9"/>
    <p:sldId id="264" r:id="rId10"/>
    <p:sldId id="275" r:id="rId11"/>
    <p:sldId id="266" r:id="rId12"/>
    <p:sldId id="267" r:id="rId13"/>
    <p:sldId id="268" r:id="rId14"/>
    <p:sldId id="269" r:id="rId15"/>
    <p:sldId id="270" r:id="rId16"/>
    <p:sldId id="271" r:id="rId17"/>
    <p:sldId id="272" r:id="rId18"/>
  </p:sldIdLst>
  <p:sldSz cx="5689600" cy="8216900"/>
  <p:notesSz cx="5689600" cy="82169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82" autoAdjust="0"/>
    <p:restoredTop sz="94660"/>
  </p:normalViewPr>
  <p:slideViewPr>
    <p:cSldViewPr>
      <p:cViewPr>
        <p:scale>
          <a:sx n="50" d="100"/>
          <a:sy n="50" d="100"/>
        </p:scale>
        <p:origin x="2814" y="16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19"/>
          <p:cNvSpPr/>
          <p:nvPr/>
        </p:nvSpPr>
        <p:spPr>
          <a:xfrm>
            <a:off x="5581799" y="-3"/>
            <a:ext cx="1376514" cy="1440002"/>
          </a:xfrm>
          <a:custGeom>
            <a:avLst/>
            <a:gdLst/>
            <a:ahLst/>
            <a:cxnLst/>
            <a:rect l="l" t="t" r="r" b="b"/>
            <a:pathLst>
              <a:path w="1376514" h="1440002">
                <a:moveTo>
                  <a:pt x="106199" y="3"/>
                </a:moveTo>
                <a:lnTo>
                  <a:pt x="17" y="3"/>
                </a:lnTo>
                <a:lnTo>
                  <a:pt x="25" y="1440002"/>
                </a:lnTo>
                <a:lnTo>
                  <a:pt x="106199" y="1440002"/>
                </a:lnTo>
                <a:lnTo>
                  <a:pt x="106199" y="3"/>
                </a:lnTo>
                <a:close/>
              </a:path>
            </a:pathLst>
          </a:custGeom>
          <a:solidFill>
            <a:srgbClr val="4CC8F3"/>
          </a:solidFill>
        </p:spPr>
        <p:txBody>
          <a:bodyPr wrap="square" lIns="0" tIns="0" rIns="0" bIns="0" rtlCol="0">
            <a:noAutofit/>
          </a:bodyPr>
          <a:lstStyle/>
          <a:p>
            <a:endParaRPr/>
          </a:p>
        </p:txBody>
      </p:sp>
      <p:grpSp>
        <p:nvGrpSpPr>
          <p:cNvPr id="10" name="그룹 9">
            <a:extLst>
              <a:ext uri="{FF2B5EF4-FFF2-40B4-BE49-F238E27FC236}">
                <a16:creationId xmlns:a16="http://schemas.microsoft.com/office/drawing/2014/main" id="{56E99A22-777F-4693-901C-117B9695B521}"/>
              </a:ext>
            </a:extLst>
          </p:cNvPr>
          <p:cNvGrpSpPr/>
          <p:nvPr/>
        </p:nvGrpSpPr>
        <p:grpSpPr>
          <a:xfrm>
            <a:off x="-3698" y="-3"/>
            <a:ext cx="5691710" cy="8214853"/>
            <a:chOff x="-3698" y="-3"/>
            <a:chExt cx="5691710" cy="8214853"/>
          </a:xfrm>
        </p:grpSpPr>
        <p:sp>
          <p:nvSpPr>
            <p:cNvPr id="20" name="object 20"/>
            <p:cNvSpPr/>
            <p:nvPr/>
          </p:nvSpPr>
          <p:spPr>
            <a:xfrm>
              <a:off x="-3698" y="1610000"/>
              <a:ext cx="5586349" cy="6604850"/>
            </a:xfrm>
            <a:custGeom>
              <a:avLst/>
              <a:gdLst/>
              <a:ahLst/>
              <a:cxnLst/>
              <a:rect l="l" t="t" r="r" b="b"/>
              <a:pathLst>
                <a:path w="5586349" h="6604850">
                  <a:moveTo>
                    <a:pt x="5586349" y="6136855"/>
                  </a:moveTo>
                  <a:lnTo>
                    <a:pt x="323989" y="6136855"/>
                  </a:lnTo>
                  <a:lnTo>
                    <a:pt x="323989" y="0"/>
                  </a:lnTo>
                  <a:lnTo>
                    <a:pt x="3698" y="0"/>
                  </a:lnTo>
                  <a:lnTo>
                    <a:pt x="3698" y="6597996"/>
                  </a:lnTo>
                  <a:lnTo>
                    <a:pt x="5586349" y="6597996"/>
                  </a:lnTo>
                  <a:lnTo>
                    <a:pt x="5586349" y="6136855"/>
                  </a:lnTo>
                  <a:close/>
                </a:path>
              </a:pathLst>
            </a:custGeom>
            <a:solidFill>
              <a:srgbClr val="4CC8F3"/>
            </a:solidFill>
          </p:spPr>
          <p:txBody>
            <a:bodyPr wrap="square" lIns="0" tIns="0" rIns="0" bIns="0" rtlCol="0">
              <a:noAutofit/>
            </a:bodyPr>
            <a:lstStyle/>
            <a:p>
              <a:endParaRPr/>
            </a:p>
          </p:txBody>
        </p:sp>
        <p:sp>
          <p:nvSpPr>
            <p:cNvPr id="21" name="object 21"/>
            <p:cNvSpPr/>
            <p:nvPr/>
          </p:nvSpPr>
          <p:spPr>
            <a:xfrm>
              <a:off x="210703" y="7594151"/>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7E9FA"/>
            </a:solidFill>
          </p:spPr>
          <p:txBody>
            <a:bodyPr wrap="square" lIns="0" tIns="0" rIns="0" bIns="0" rtlCol="0">
              <a:noAutofit/>
            </a:bodyPr>
            <a:lstStyle/>
            <a:p>
              <a:endParaRPr/>
            </a:p>
          </p:txBody>
        </p:sp>
        <p:sp>
          <p:nvSpPr>
            <p:cNvPr id="22" name="object 22"/>
            <p:cNvSpPr/>
            <p:nvPr/>
          </p:nvSpPr>
          <p:spPr>
            <a:xfrm>
              <a:off x="809081" y="2452416"/>
              <a:ext cx="3879091" cy="2799889"/>
            </a:xfrm>
            <a:prstGeom prst="rect">
              <a:avLst/>
            </a:prstGeom>
            <a:blipFill>
              <a:blip r:embed="rId2" cstate="print"/>
              <a:stretch>
                <a:fillRect/>
              </a:stretch>
            </a:blipFill>
          </p:spPr>
          <p:txBody>
            <a:bodyPr wrap="square" lIns="0" tIns="0" rIns="0" bIns="0" rtlCol="0">
              <a:noAutofit/>
            </a:bodyPr>
            <a:lstStyle/>
            <a:p>
              <a:endParaRPr/>
            </a:p>
          </p:txBody>
        </p:sp>
        <p:sp>
          <p:nvSpPr>
            <p:cNvPr id="23" name="object 23"/>
            <p:cNvSpPr/>
            <p:nvPr/>
          </p:nvSpPr>
          <p:spPr>
            <a:xfrm>
              <a:off x="5573649" y="7746847"/>
              <a:ext cx="114363" cy="461149"/>
            </a:xfrm>
            <a:custGeom>
              <a:avLst/>
              <a:gdLst/>
              <a:ahLst/>
              <a:cxnLst/>
              <a:rect l="l" t="t" r="r" b="b"/>
              <a:pathLst>
                <a:path w="114363" h="461149">
                  <a:moveTo>
                    <a:pt x="114350" y="0"/>
                  </a:moveTo>
                  <a:lnTo>
                    <a:pt x="0" y="0"/>
                  </a:lnTo>
                  <a:lnTo>
                    <a:pt x="0" y="461149"/>
                  </a:lnTo>
                  <a:lnTo>
                    <a:pt x="114350" y="461149"/>
                  </a:lnTo>
                  <a:lnTo>
                    <a:pt x="114350" y="0"/>
                  </a:lnTo>
                  <a:close/>
                </a:path>
              </a:pathLst>
            </a:custGeom>
            <a:solidFill>
              <a:srgbClr val="ACE0F8"/>
            </a:solidFill>
          </p:spPr>
          <p:txBody>
            <a:bodyPr wrap="square" lIns="0" tIns="0" rIns="0" bIns="0" rtlCol="0">
              <a:noAutofit/>
            </a:bodyPr>
            <a:lstStyle/>
            <a:p>
              <a:endParaRPr/>
            </a:p>
          </p:txBody>
        </p:sp>
        <p:sp>
          <p:nvSpPr>
            <p:cNvPr id="24" name="object 24"/>
            <p:cNvSpPr/>
            <p:nvPr/>
          </p:nvSpPr>
          <p:spPr>
            <a:xfrm>
              <a:off x="569649" y="1782304"/>
              <a:ext cx="729081" cy="506981"/>
            </a:xfrm>
            <a:custGeom>
              <a:avLst/>
              <a:gdLst/>
              <a:ahLst/>
              <a:cxnLst/>
              <a:rect l="l" t="t" r="r" b="b"/>
              <a:pathLst>
                <a:path w="729081" h="506981">
                  <a:moveTo>
                    <a:pt x="0" y="56946"/>
                  </a:moveTo>
                  <a:lnTo>
                    <a:pt x="9781" y="41526"/>
                  </a:lnTo>
                  <a:lnTo>
                    <a:pt x="17367" y="33028"/>
                  </a:lnTo>
                  <a:lnTo>
                    <a:pt x="25842" y="29754"/>
                  </a:lnTo>
                  <a:lnTo>
                    <a:pt x="38287" y="30006"/>
                  </a:lnTo>
                  <a:lnTo>
                    <a:pt x="47193" y="30949"/>
                  </a:lnTo>
                  <a:lnTo>
                    <a:pt x="66725" y="30695"/>
                  </a:lnTo>
                  <a:lnTo>
                    <a:pt x="84323" y="23540"/>
                  </a:lnTo>
                  <a:lnTo>
                    <a:pt x="96771" y="18794"/>
                  </a:lnTo>
                  <a:lnTo>
                    <a:pt x="106417" y="15795"/>
                  </a:lnTo>
                  <a:lnTo>
                    <a:pt x="115606" y="13884"/>
                  </a:lnTo>
                  <a:lnTo>
                    <a:pt x="126685" y="12400"/>
                  </a:lnTo>
                  <a:lnTo>
                    <a:pt x="135077" y="11455"/>
                  </a:lnTo>
                  <a:lnTo>
                    <a:pt x="154242" y="7498"/>
                  </a:lnTo>
                  <a:lnTo>
                    <a:pt x="170250" y="4346"/>
                  </a:lnTo>
                  <a:lnTo>
                    <a:pt x="183687" y="2027"/>
                  </a:lnTo>
                  <a:lnTo>
                    <a:pt x="195137" y="569"/>
                  </a:lnTo>
                  <a:lnTo>
                    <a:pt x="205186" y="0"/>
                  </a:lnTo>
                  <a:lnTo>
                    <a:pt x="214419" y="347"/>
                  </a:lnTo>
                  <a:lnTo>
                    <a:pt x="223419" y="1638"/>
                  </a:lnTo>
                  <a:lnTo>
                    <a:pt x="232773" y="3902"/>
                  </a:lnTo>
                  <a:lnTo>
                    <a:pt x="243066" y="7165"/>
                  </a:lnTo>
                  <a:lnTo>
                    <a:pt x="254881" y="11456"/>
                  </a:lnTo>
                  <a:lnTo>
                    <a:pt x="268805" y="16803"/>
                  </a:lnTo>
                  <a:lnTo>
                    <a:pt x="271780" y="17957"/>
                  </a:lnTo>
                  <a:lnTo>
                    <a:pt x="288584" y="22165"/>
                  </a:lnTo>
                  <a:lnTo>
                    <a:pt x="301799" y="25806"/>
                  </a:lnTo>
                  <a:lnTo>
                    <a:pt x="312369" y="29433"/>
                  </a:lnTo>
                  <a:lnTo>
                    <a:pt x="321237" y="33601"/>
                  </a:lnTo>
                  <a:lnTo>
                    <a:pt x="329348" y="38863"/>
                  </a:lnTo>
                  <a:lnTo>
                    <a:pt x="337646" y="45773"/>
                  </a:lnTo>
                  <a:lnTo>
                    <a:pt x="347076" y="54885"/>
                  </a:lnTo>
                  <a:lnTo>
                    <a:pt x="358581" y="66752"/>
                  </a:lnTo>
                  <a:lnTo>
                    <a:pt x="363181" y="71564"/>
                  </a:lnTo>
                  <a:lnTo>
                    <a:pt x="373817" y="61034"/>
                  </a:lnTo>
                  <a:lnTo>
                    <a:pt x="382901" y="52356"/>
                  </a:lnTo>
                  <a:lnTo>
                    <a:pt x="391019" y="45256"/>
                  </a:lnTo>
                  <a:lnTo>
                    <a:pt x="398753" y="39460"/>
                  </a:lnTo>
                  <a:lnTo>
                    <a:pt x="406689" y="34697"/>
                  </a:lnTo>
                  <a:lnTo>
                    <a:pt x="415411" y="30692"/>
                  </a:lnTo>
                  <a:lnTo>
                    <a:pt x="425503" y="27173"/>
                  </a:lnTo>
                  <a:lnTo>
                    <a:pt x="437549" y="23866"/>
                  </a:lnTo>
                  <a:lnTo>
                    <a:pt x="452134" y="20498"/>
                  </a:lnTo>
                  <a:lnTo>
                    <a:pt x="469842" y="16795"/>
                  </a:lnTo>
                  <a:lnTo>
                    <a:pt x="488226" y="13093"/>
                  </a:lnTo>
                  <a:lnTo>
                    <a:pt x="514041" y="9155"/>
                  </a:lnTo>
                  <a:lnTo>
                    <a:pt x="534206" y="6261"/>
                  </a:lnTo>
                  <a:lnTo>
                    <a:pt x="549678" y="4440"/>
                  </a:lnTo>
                  <a:lnTo>
                    <a:pt x="561412" y="3721"/>
                  </a:lnTo>
                  <a:lnTo>
                    <a:pt x="570367" y="4134"/>
                  </a:lnTo>
                  <a:lnTo>
                    <a:pt x="577498" y="5705"/>
                  </a:lnTo>
                  <a:lnTo>
                    <a:pt x="583762" y="8466"/>
                  </a:lnTo>
                  <a:lnTo>
                    <a:pt x="590117" y="12443"/>
                  </a:lnTo>
                  <a:lnTo>
                    <a:pt x="595642" y="16331"/>
                  </a:lnTo>
                  <a:lnTo>
                    <a:pt x="614976" y="21713"/>
                  </a:lnTo>
                  <a:lnTo>
                    <a:pt x="628814" y="25937"/>
                  </a:lnTo>
                  <a:lnTo>
                    <a:pt x="638920" y="29842"/>
                  </a:lnTo>
                  <a:lnTo>
                    <a:pt x="647056" y="34269"/>
                  </a:lnTo>
                  <a:lnTo>
                    <a:pt x="654988" y="40059"/>
                  </a:lnTo>
                  <a:lnTo>
                    <a:pt x="664479" y="48052"/>
                  </a:lnTo>
                  <a:lnTo>
                    <a:pt x="667245" y="50444"/>
                  </a:lnTo>
                  <a:lnTo>
                    <a:pt x="706297" y="52069"/>
                  </a:lnTo>
                  <a:lnTo>
                    <a:pt x="714991" y="46428"/>
                  </a:lnTo>
                  <a:lnTo>
                    <a:pt x="718912" y="49543"/>
                  </a:lnTo>
                  <a:lnTo>
                    <a:pt x="720552" y="64735"/>
                  </a:lnTo>
                  <a:lnTo>
                    <a:pt x="720940" y="71564"/>
                  </a:lnTo>
                  <a:lnTo>
                    <a:pt x="729081" y="254926"/>
                  </a:lnTo>
                  <a:lnTo>
                    <a:pt x="729081" y="411060"/>
                  </a:lnTo>
                  <a:lnTo>
                    <a:pt x="729081" y="492289"/>
                  </a:lnTo>
                  <a:lnTo>
                    <a:pt x="718786" y="496703"/>
                  </a:lnTo>
                  <a:lnTo>
                    <a:pt x="709329" y="496418"/>
                  </a:lnTo>
                  <a:lnTo>
                    <a:pt x="694905" y="492289"/>
                  </a:lnTo>
                  <a:lnTo>
                    <a:pt x="676604" y="486079"/>
                  </a:lnTo>
                  <a:lnTo>
                    <a:pt x="661400" y="481017"/>
                  </a:lnTo>
                  <a:lnTo>
                    <a:pt x="648639" y="476977"/>
                  </a:lnTo>
                  <a:lnTo>
                    <a:pt x="637669" y="473830"/>
                  </a:lnTo>
                  <a:lnTo>
                    <a:pt x="627838" y="471450"/>
                  </a:lnTo>
                  <a:lnTo>
                    <a:pt x="618492" y="469710"/>
                  </a:lnTo>
                  <a:lnTo>
                    <a:pt x="608979" y="468482"/>
                  </a:lnTo>
                  <a:lnTo>
                    <a:pt x="598646" y="467640"/>
                  </a:lnTo>
                  <a:lnTo>
                    <a:pt x="586841" y="467055"/>
                  </a:lnTo>
                  <a:lnTo>
                    <a:pt x="572911" y="466602"/>
                  </a:lnTo>
                  <a:lnTo>
                    <a:pt x="561467" y="466292"/>
                  </a:lnTo>
                  <a:lnTo>
                    <a:pt x="539003" y="464629"/>
                  </a:lnTo>
                  <a:lnTo>
                    <a:pt x="520164" y="463384"/>
                  </a:lnTo>
                  <a:lnTo>
                    <a:pt x="504426" y="462662"/>
                  </a:lnTo>
                  <a:lnTo>
                    <a:pt x="491262" y="462570"/>
                  </a:lnTo>
                  <a:lnTo>
                    <a:pt x="480147" y="463213"/>
                  </a:lnTo>
                  <a:lnTo>
                    <a:pt x="470555" y="464699"/>
                  </a:lnTo>
                  <a:lnTo>
                    <a:pt x="461961" y="467132"/>
                  </a:lnTo>
                  <a:lnTo>
                    <a:pt x="453840" y="470618"/>
                  </a:lnTo>
                  <a:lnTo>
                    <a:pt x="445666" y="475264"/>
                  </a:lnTo>
                  <a:lnTo>
                    <a:pt x="436913" y="481176"/>
                  </a:lnTo>
                  <a:lnTo>
                    <a:pt x="427057" y="488459"/>
                  </a:lnTo>
                  <a:lnTo>
                    <a:pt x="418249" y="495172"/>
                  </a:lnTo>
                  <a:lnTo>
                    <a:pt x="410608" y="500709"/>
                  </a:lnTo>
                  <a:lnTo>
                    <a:pt x="403142" y="503731"/>
                  </a:lnTo>
                  <a:lnTo>
                    <a:pt x="391806" y="505001"/>
                  </a:lnTo>
                  <a:lnTo>
                    <a:pt x="372556" y="505278"/>
                  </a:lnTo>
                  <a:lnTo>
                    <a:pt x="364540" y="505281"/>
                  </a:lnTo>
                  <a:lnTo>
                    <a:pt x="352821" y="506981"/>
                  </a:lnTo>
                  <a:lnTo>
                    <a:pt x="343846" y="506715"/>
                  </a:lnTo>
                  <a:lnTo>
                    <a:pt x="333083" y="503730"/>
                  </a:lnTo>
                  <a:lnTo>
                    <a:pt x="315997" y="497273"/>
                  </a:lnTo>
                  <a:lnTo>
                    <a:pt x="302122" y="490410"/>
                  </a:lnTo>
                  <a:lnTo>
                    <a:pt x="290689" y="484931"/>
                  </a:lnTo>
                  <a:lnTo>
                    <a:pt x="280744" y="480584"/>
                  </a:lnTo>
                  <a:lnTo>
                    <a:pt x="271608" y="477225"/>
                  </a:lnTo>
                  <a:lnTo>
                    <a:pt x="262603" y="474710"/>
                  </a:lnTo>
                  <a:lnTo>
                    <a:pt x="253049" y="472895"/>
                  </a:lnTo>
                  <a:lnTo>
                    <a:pt x="242268" y="471637"/>
                  </a:lnTo>
                  <a:lnTo>
                    <a:pt x="229582" y="470791"/>
                  </a:lnTo>
                  <a:lnTo>
                    <a:pt x="214312" y="470213"/>
                  </a:lnTo>
                  <a:lnTo>
                    <a:pt x="195779" y="469759"/>
                  </a:lnTo>
                  <a:lnTo>
                    <a:pt x="185521" y="469544"/>
                  </a:lnTo>
                  <a:lnTo>
                    <a:pt x="169494" y="466839"/>
                  </a:lnTo>
                  <a:lnTo>
                    <a:pt x="156907" y="465039"/>
                  </a:lnTo>
                  <a:lnTo>
                    <a:pt x="146547" y="464244"/>
                  </a:lnTo>
                  <a:lnTo>
                    <a:pt x="137199" y="464557"/>
                  </a:lnTo>
                  <a:lnTo>
                    <a:pt x="127649" y="466083"/>
                  </a:lnTo>
                  <a:lnTo>
                    <a:pt x="116683" y="468923"/>
                  </a:lnTo>
                  <a:lnTo>
                    <a:pt x="103086" y="473180"/>
                  </a:lnTo>
                  <a:lnTo>
                    <a:pt x="89509" y="477672"/>
                  </a:lnTo>
                  <a:lnTo>
                    <a:pt x="72031" y="487136"/>
                  </a:lnTo>
                  <a:lnTo>
                    <a:pt x="59982" y="493431"/>
                  </a:lnTo>
                  <a:lnTo>
                    <a:pt x="50933" y="497657"/>
                  </a:lnTo>
                  <a:lnTo>
                    <a:pt x="42457" y="500915"/>
                  </a:lnTo>
                  <a:lnTo>
                    <a:pt x="32125" y="504307"/>
                  </a:lnTo>
                  <a:lnTo>
                    <a:pt x="27673" y="505713"/>
                  </a:lnTo>
                  <a:lnTo>
                    <a:pt x="10698" y="503581"/>
                  </a:lnTo>
                  <a:lnTo>
                    <a:pt x="3077" y="497438"/>
                  </a:lnTo>
                  <a:lnTo>
                    <a:pt x="533" y="482199"/>
                  </a:lnTo>
                  <a:lnTo>
                    <a:pt x="0" y="472795"/>
                  </a:lnTo>
                  <a:lnTo>
                    <a:pt x="0" y="255777"/>
                  </a:lnTo>
                  <a:lnTo>
                    <a:pt x="0" y="56946"/>
                  </a:lnTo>
                  <a:close/>
                </a:path>
              </a:pathLst>
            </a:custGeom>
            <a:ln w="12700">
              <a:solidFill>
                <a:srgbClr val="96989A"/>
              </a:solidFill>
            </a:ln>
          </p:spPr>
          <p:txBody>
            <a:bodyPr wrap="square" lIns="0" tIns="0" rIns="0" bIns="0" rtlCol="0">
              <a:noAutofit/>
            </a:bodyPr>
            <a:lstStyle/>
            <a:p>
              <a:endParaRPr/>
            </a:p>
          </p:txBody>
        </p:sp>
        <p:sp>
          <p:nvSpPr>
            <p:cNvPr id="25" name="object 25"/>
            <p:cNvSpPr/>
            <p:nvPr/>
          </p:nvSpPr>
          <p:spPr>
            <a:xfrm>
              <a:off x="932831" y="1853868"/>
              <a:ext cx="346367" cy="409359"/>
            </a:xfrm>
            <a:custGeom>
              <a:avLst/>
              <a:gdLst/>
              <a:ahLst/>
              <a:cxnLst/>
              <a:rect l="l" t="t" r="r" b="b"/>
              <a:pathLst>
                <a:path w="346367" h="409359">
                  <a:moveTo>
                    <a:pt x="0" y="0"/>
                  </a:moveTo>
                  <a:lnTo>
                    <a:pt x="0" y="399605"/>
                  </a:lnTo>
                  <a:lnTo>
                    <a:pt x="11972" y="388048"/>
                  </a:lnTo>
                  <a:lnTo>
                    <a:pt x="22181" y="378547"/>
                  </a:lnTo>
                  <a:lnTo>
                    <a:pt x="31202" y="370894"/>
                  </a:lnTo>
                  <a:lnTo>
                    <a:pt x="47974" y="360287"/>
                  </a:lnTo>
                  <a:lnTo>
                    <a:pt x="66879" y="354547"/>
                  </a:lnTo>
                  <a:lnTo>
                    <a:pt x="78566" y="352977"/>
                  </a:lnTo>
                  <a:lnTo>
                    <a:pt x="92508" y="351993"/>
                  </a:lnTo>
                  <a:lnTo>
                    <a:pt x="109280" y="351387"/>
                  </a:lnTo>
                  <a:lnTo>
                    <a:pt x="129454" y="350947"/>
                  </a:lnTo>
                  <a:lnTo>
                    <a:pt x="133172" y="350875"/>
                  </a:lnTo>
                  <a:lnTo>
                    <a:pt x="243839" y="350875"/>
                  </a:lnTo>
                  <a:lnTo>
                    <a:pt x="266559" y="350959"/>
                  </a:lnTo>
                  <a:lnTo>
                    <a:pt x="282154" y="351547"/>
                  </a:lnTo>
                  <a:lnTo>
                    <a:pt x="292848" y="353144"/>
                  </a:lnTo>
                  <a:lnTo>
                    <a:pt x="308423" y="361378"/>
                  </a:lnTo>
                  <a:lnTo>
                    <a:pt x="346367" y="409359"/>
                  </a:lnTo>
                  <a:lnTo>
                    <a:pt x="339652" y="402820"/>
                  </a:lnTo>
                  <a:lnTo>
                    <a:pt x="333624" y="397932"/>
                  </a:lnTo>
                  <a:lnTo>
                    <a:pt x="326854" y="394238"/>
                  </a:lnTo>
                  <a:lnTo>
                    <a:pt x="317916" y="391282"/>
                  </a:lnTo>
                  <a:lnTo>
                    <a:pt x="305384" y="388606"/>
                  </a:lnTo>
                  <a:lnTo>
                    <a:pt x="287829" y="385753"/>
                  </a:lnTo>
                  <a:lnTo>
                    <a:pt x="263827" y="382267"/>
                  </a:lnTo>
                  <a:lnTo>
                    <a:pt x="260108" y="381736"/>
                  </a:lnTo>
                  <a:lnTo>
                    <a:pt x="245792" y="376846"/>
                  </a:lnTo>
                  <a:lnTo>
                    <a:pt x="234122" y="373096"/>
                  </a:lnTo>
                  <a:lnTo>
                    <a:pt x="224147" y="370389"/>
                  </a:lnTo>
                  <a:lnTo>
                    <a:pt x="214916" y="368629"/>
                  </a:lnTo>
                  <a:lnTo>
                    <a:pt x="205478" y="367715"/>
                  </a:lnTo>
                  <a:lnTo>
                    <a:pt x="194882" y="367552"/>
                  </a:lnTo>
                  <a:lnTo>
                    <a:pt x="182175" y="368042"/>
                  </a:lnTo>
                  <a:lnTo>
                    <a:pt x="166407" y="369086"/>
                  </a:lnTo>
                  <a:lnTo>
                    <a:pt x="149453" y="370370"/>
                  </a:lnTo>
                  <a:lnTo>
                    <a:pt x="126887" y="373774"/>
                  </a:lnTo>
                  <a:lnTo>
                    <a:pt x="109835" y="376520"/>
                  </a:lnTo>
                  <a:lnTo>
                    <a:pt x="97021" y="378964"/>
                  </a:lnTo>
                  <a:lnTo>
                    <a:pt x="87170" y="381464"/>
                  </a:lnTo>
                  <a:lnTo>
                    <a:pt x="79007" y="384377"/>
                  </a:lnTo>
                  <a:lnTo>
                    <a:pt x="71256" y="388061"/>
                  </a:lnTo>
                  <a:lnTo>
                    <a:pt x="62643" y="392873"/>
                  </a:lnTo>
                  <a:lnTo>
                    <a:pt x="56692" y="396354"/>
                  </a:lnTo>
                  <a:lnTo>
                    <a:pt x="22517" y="409359"/>
                  </a:lnTo>
                  <a:lnTo>
                    <a:pt x="0" y="409359"/>
                  </a:lnTo>
                </a:path>
              </a:pathLst>
            </a:custGeom>
            <a:ln w="12699">
              <a:solidFill>
                <a:srgbClr val="96989A"/>
              </a:solidFill>
            </a:ln>
          </p:spPr>
          <p:txBody>
            <a:bodyPr wrap="square" lIns="0" tIns="0" rIns="0" bIns="0" rtlCol="0">
              <a:noAutofit/>
            </a:bodyPr>
            <a:lstStyle/>
            <a:p>
              <a:endParaRPr/>
            </a:p>
          </p:txBody>
        </p:sp>
        <p:sp>
          <p:nvSpPr>
            <p:cNvPr id="26" name="object 26"/>
            <p:cNvSpPr/>
            <p:nvPr/>
          </p:nvSpPr>
          <p:spPr>
            <a:xfrm>
              <a:off x="1236894" y="1823018"/>
              <a:ext cx="11391" cy="397968"/>
            </a:xfrm>
            <a:custGeom>
              <a:avLst/>
              <a:gdLst/>
              <a:ahLst/>
              <a:cxnLst/>
              <a:rect l="l" t="t" r="r" b="b"/>
              <a:pathLst>
                <a:path w="11391" h="397968">
                  <a:moveTo>
                    <a:pt x="0" y="9729"/>
                  </a:moveTo>
                  <a:lnTo>
                    <a:pt x="2106" y="4777"/>
                  </a:lnTo>
                  <a:lnTo>
                    <a:pt x="3814" y="1371"/>
                  </a:lnTo>
                  <a:lnTo>
                    <a:pt x="5163" y="0"/>
                  </a:lnTo>
                  <a:lnTo>
                    <a:pt x="6197" y="1149"/>
                  </a:lnTo>
                  <a:lnTo>
                    <a:pt x="7486" y="12961"/>
                  </a:lnTo>
                  <a:lnTo>
                    <a:pt x="8017" y="40708"/>
                  </a:lnTo>
                  <a:lnTo>
                    <a:pt x="8104" y="61775"/>
                  </a:lnTo>
                  <a:lnTo>
                    <a:pt x="8127" y="88288"/>
                  </a:lnTo>
                  <a:lnTo>
                    <a:pt x="8127" y="103950"/>
                  </a:lnTo>
                  <a:lnTo>
                    <a:pt x="8127" y="352489"/>
                  </a:lnTo>
                  <a:lnTo>
                    <a:pt x="11391" y="397968"/>
                  </a:lnTo>
                </a:path>
              </a:pathLst>
            </a:custGeom>
            <a:ln w="12699">
              <a:solidFill>
                <a:srgbClr val="96989A"/>
              </a:solidFill>
            </a:ln>
          </p:spPr>
          <p:txBody>
            <a:bodyPr wrap="square" lIns="0" tIns="0" rIns="0" bIns="0" rtlCol="0">
              <a:noAutofit/>
            </a:bodyPr>
            <a:lstStyle/>
            <a:p>
              <a:endParaRPr/>
            </a:p>
          </p:txBody>
        </p:sp>
        <p:sp>
          <p:nvSpPr>
            <p:cNvPr id="27" name="object 27"/>
            <p:cNvSpPr/>
            <p:nvPr/>
          </p:nvSpPr>
          <p:spPr>
            <a:xfrm>
              <a:off x="1242584" y="1832989"/>
              <a:ext cx="36614" cy="430237"/>
            </a:xfrm>
            <a:custGeom>
              <a:avLst/>
              <a:gdLst/>
              <a:ahLst/>
              <a:cxnLst/>
              <a:rect l="l" t="t" r="r" b="b"/>
              <a:pathLst>
                <a:path w="36614" h="430237">
                  <a:moveTo>
                    <a:pt x="0" y="0"/>
                  </a:moveTo>
                  <a:lnTo>
                    <a:pt x="23596" y="20878"/>
                  </a:lnTo>
                  <a:lnTo>
                    <a:pt x="36614" y="430237"/>
                  </a:lnTo>
                </a:path>
              </a:pathLst>
            </a:custGeom>
            <a:ln w="12700">
              <a:solidFill>
                <a:srgbClr val="96989A"/>
              </a:solidFill>
            </a:ln>
          </p:spPr>
          <p:txBody>
            <a:bodyPr wrap="square" lIns="0" tIns="0" rIns="0" bIns="0" rtlCol="0">
              <a:noAutofit/>
            </a:bodyPr>
            <a:lstStyle/>
            <a:p>
              <a:endParaRPr/>
            </a:p>
          </p:txBody>
        </p:sp>
        <p:sp>
          <p:nvSpPr>
            <p:cNvPr id="28" name="object 28"/>
            <p:cNvSpPr/>
            <p:nvPr/>
          </p:nvSpPr>
          <p:spPr>
            <a:xfrm>
              <a:off x="589182" y="1812999"/>
              <a:ext cx="335241" cy="455091"/>
            </a:xfrm>
            <a:custGeom>
              <a:avLst/>
              <a:gdLst/>
              <a:ahLst/>
              <a:cxnLst/>
              <a:rect l="l" t="t" r="r" b="b"/>
              <a:pathLst>
                <a:path w="335241" h="455091">
                  <a:moveTo>
                    <a:pt x="47193" y="0"/>
                  </a:moveTo>
                  <a:lnTo>
                    <a:pt x="29286" y="18478"/>
                  </a:lnTo>
                  <a:lnTo>
                    <a:pt x="29286" y="407987"/>
                  </a:lnTo>
                  <a:lnTo>
                    <a:pt x="39929" y="402459"/>
                  </a:lnTo>
                  <a:lnTo>
                    <a:pt x="48719" y="398285"/>
                  </a:lnTo>
                  <a:lnTo>
                    <a:pt x="56895" y="395191"/>
                  </a:lnTo>
                  <a:lnTo>
                    <a:pt x="65701" y="392904"/>
                  </a:lnTo>
                  <a:lnTo>
                    <a:pt x="76379" y="391150"/>
                  </a:lnTo>
                  <a:lnTo>
                    <a:pt x="90170" y="389657"/>
                  </a:lnTo>
                  <a:lnTo>
                    <a:pt x="108316" y="388151"/>
                  </a:lnTo>
                  <a:lnTo>
                    <a:pt x="125298" y="386867"/>
                  </a:lnTo>
                  <a:lnTo>
                    <a:pt x="138685" y="383029"/>
                  </a:lnTo>
                  <a:lnTo>
                    <a:pt x="149906" y="380063"/>
                  </a:lnTo>
                  <a:lnTo>
                    <a:pt x="159649" y="378014"/>
                  </a:lnTo>
                  <a:lnTo>
                    <a:pt x="168603" y="376926"/>
                  </a:lnTo>
                  <a:lnTo>
                    <a:pt x="177457" y="376843"/>
                  </a:lnTo>
                  <a:lnTo>
                    <a:pt x="186899" y="377811"/>
                  </a:lnTo>
                  <a:lnTo>
                    <a:pt x="197617" y="379875"/>
                  </a:lnTo>
                  <a:lnTo>
                    <a:pt x="210302" y="383078"/>
                  </a:lnTo>
                  <a:lnTo>
                    <a:pt x="225641" y="387465"/>
                  </a:lnTo>
                  <a:lnTo>
                    <a:pt x="244322" y="393082"/>
                  </a:lnTo>
                  <a:lnTo>
                    <a:pt x="250621" y="394995"/>
                  </a:lnTo>
                  <a:lnTo>
                    <a:pt x="275465" y="405278"/>
                  </a:lnTo>
                  <a:lnTo>
                    <a:pt x="294223" y="413294"/>
                  </a:lnTo>
                  <a:lnTo>
                    <a:pt x="307902" y="419701"/>
                  </a:lnTo>
                  <a:lnTo>
                    <a:pt x="317511" y="425157"/>
                  </a:lnTo>
                  <a:lnTo>
                    <a:pt x="324058" y="430320"/>
                  </a:lnTo>
                  <a:lnTo>
                    <a:pt x="328550" y="435847"/>
                  </a:lnTo>
                  <a:lnTo>
                    <a:pt x="331995" y="442397"/>
                  </a:lnTo>
                  <a:lnTo>
                    <a:pt x="335241" y="450227"/>
                  </a:lnTo>
                  <a:lnTo>
                    <a:pt x="320598" y="450227"/>
                  </a:lnTo>
                  <a:lnTo>
                    <a:pt x="310854" y="445143"/>
                  </a:lnTo>
                  <a:lnTo>
                    <a:pt x="302647" y="441096"/>
                  </a:lnTo>
                  <a:lnTo>
                    <a:pt x="294979" y="437790"/>
                  </a:lnTo>
                  <a:lnTo>
                    <a:pt x="286851" y="434929"/>
                  </a:lnTo>
                  <a:lnTo>
                    <a:pt x="277266" y="432217"/>
                  </a:lnTo>
                  <a:lnTo>
                    <a:pt x="265223" y="429359"/>
                  </a:lnTo>
                  <a:lnTo>
                    <a:pt x="249726" y="426057"/>
                  </a:lnTo>
                  <a:lnTo>
                    <a:pt x="229774" y="422017"/>
                  </a:lnTo>
                  <a:lnTo>
                    <a:pt x="216446" y="419354"/>
                  </a:lnTo>
                  <a:lnTo>
                    <a:pt x="198746" y="414617"/>
                  </a:lnTo>
                  <a:lnTo>
                    <a:pt x="184470" y="411026"/>
                  </a:lnTo>
                  <a:lnTo>
                    <a:pt x="172743" y="408570"/>
                  </a:lnTo>
                  <a:lnTo>
                    <a:pt x="162692" y="407234"/>
                  </a:lnTo>
                  <a:lnTo>
                    <a:pt x="153444" y="407007"/>
                  </a:lnTo>
                  <a:lnTo>
                    <a:pt x="144123" y="407876"/>
                  </a:lnTo>
                  <a:lnTo>
                    <a:pt x="133857" y="409828"/>
                  </a:lnTo>
                  <a:lnTo>
                    <a:pt x="121771" y="412850"/>
                  </a:lnTo>
                  <a:lnTo>
                    <a:pt x="106992" y="416931"/>
                  </a:lnTo>
                  <a:lnTo>
                    <a:pt x="73600" y="426996"/>
                  </a:lnTo>
                  <a:lnTo>
                    <a:pt x="50731" y="433983"/>
                  </a:lnTo>
                  <a:lnTo>
                    <a:pt x="34381" y="439091"/>
                  </a:lnTo>
                  <a:lnTo>
                    <a:pt x="23383" y="442721"/>
                  </a:lnTo>
                  <a:lnTo>
                    <a:pt x="16571" y="445275"/>
                  </a:lnTo>
                  <a:lnTo>
                    <a:pt x="10840" y="448759"/>
                  </a:lnTo>
                  <a:lnTo>
                    <a:pt x="6502" y="455091"/>
                  </a:lnTo>
                  <a:lnTo>
                    <a:pt x="0" y="440474"/>
                  </a:lnTo>
                  <a:lnTo>
                    <a:pt x="0" y="321894"/>
                  </a:lnTo>
                  <a:lnTo>
                    <a:pt x="0" y="156197"/>
                  </a:lnTo>
                  <a:lnTo>
                    <a:pt x="0" y="34366"/>
                  </a:lnTo>
                  <a:lnTo>
                    <a:pt x="21145" y="18478"/>
                  </a:lnTo>
                </a:path>
              </a:pathLst>
            </a:custGeom>
            <a:ln w="12700">
              <a:solidFill>
                <a:srgbClr val="96989A"/>
              </a:solidFill>
            </a:ln>
          </p:spPr>
          <p:txBody>
            <a:bodyPr wrap="square" lIns="0" tIns="0" rIns="0" bIns="0" rtlCol="0">
              <a:noAutofit/>
            </a:bodyPr>
            <a:lstStyle/>
            <a:p>
              <a:endParaRPr/>
            </a:p>
          </p:txBody>
        </p:sp>
        <p:sp>
          <p:nvSpPr>
            <p:cNvPr id="29" name="object 29"/>
            <p:cNvSpPr/>
            <p:nvPr/>
          </p:nvSpPr>
          <p:spPr>
            <a:xfrm>
              <a:off x="598948" y="2220987"/>
              <a:ext cx="19519" cy="42240"/>
            </a:xfrm>
            <a:custGeom>
              <a:avLst/>
              <a:gdLst/>
              <a:ahLst/>
              <a:cxnLst/>
              <a:rect l="l" t="t" r="r" b="b"/>
              <a:pathLst>
                <a:path w="19519" h="42240">
                  <a:moveTo>
                    <a:pt x="19519" y="0"/>
                  </a:moveTo>
                  <a:lnTo>
                    <a:pt x="0" y="42240"/>
                  </a:lnTo>
                </a:path>
              </a:pathLst>
            </a:custGeom>
            <a:ln w="12700">
              <a:solidFill>
                <a:srgbClr val="96989A"/>
              </a:solidFill>
            </a:ln>
          </p:spPr>
          <p:txBody>
            <a:bodyPr wrap="square" lIns="0" tIns="0" rIns="0" bIns="0" rtlCol="0">
              <a:noAutofit/>
            </a:bodyPr>
            <a:lstStyle/>
            <a:p>
              <a:endParaRPr/>
            </a:p>
          </p:txBody>
        </p:sp>
        <p:sp>
          <p:nvSpPr>
            <p:cNvPr id="30" name="object 30"/>
            <p:cNvSpPr/>
            <p:nvPr/>
          </p:nvSpPr>
          <p:spPr>
            <a:xfrm>
              <a:off x="3946159" y="5557559"/>
              <a:ext cx="943381" cy="185305"/>
            </a:xfrm>
            <a:custGeom>
              <a:avLst/>
              <a:gdLst/>
              <a:ahLst/>
              <a:cxnLst/>
              <a:rect l="l" t="t" r="r" b="b"/>
              <a:pathLst>
                <a:path w="943381" h="185305">
                  <a:moveTo>
                    <a:pt x="36004" y="0"/>
                  </a:moveTo>
                  <a:lnTo>
                    <a:pt x="4531" y="4469"/>
                  </a:lnTo>
                  <a:lnTo>
                    <a:pt x="0" y="35754"/>
                  </a:lnTo>
                  <a:lnTo>
                    <a:pt x="0" y="36004"/>
                  </a:lnTo>
                  <a:lnTo>
                    <a:pt x="0" y="149301"/>
                  </a:lnTo>
                  <a:lnTo>
                    <a:pt x="4469" y="180773"/>
                  </a:lnTo>
                  <a:lnTo>
                    <a:pt x="35754" y="185305"/>
                  </a:lnTo>
                  <a:lnTo>
                    <a:pt x="36004" y="185305"/>
                  </a:lnTo>
                  <a:lnTo>
                    <a:pt x="907376" y="185305"/>
                  </a:lnTo>
                  <a:lnTo>
                    <a:pt x="938849" y="180836"/>
                  </a:lnTo>
                  <a:lnTo>
                    <a:pt x="943381" y="149551"/>
                  </a:lnTo>
                  <a:lnTo>
                    <a:pt x="943381" y="149301"/>
                  </a:lnTo>
                  <a:lnTo>
                    <a:pt x="943381" y="36004"/>
                  </a:lnTo>
                  <a:lnTo>
                    <a:pt x="938912" y="4531"/>
                  </a:lnTo>
                  <a:lnTo>
                    <a:pt x="907626" y="0"/>
                  </a:lnTo>
                  <a:lnTo>
                    <a:pt x="907376" y="0"/>
                  </a:lnTo>
                  <a:lnTo>
                    <a:pt x="36004" y="0"/>
                  </a:lnTo>
                  <a:close/>
                </a:path>
              </a:pathLst>
            </a:custGeom>
            <a:ln w="9525">
              <a:solidFill>
                <a:srgbClr val="00AFEE"/>
              </a:solidFill>
            </a:ln>
          </p:spPr>
          <p:txBody>
            <a:bodyPr wrap="square" lIns="0" tIns="0" rIns="0" bIns="0" rtlCol="0">
              <a:noAutofit/>
            </a:bodyPr>
            <a:lstStyle/>
            <a:p>
              <a:endParaRPr/>
            </a:p>
          </p:txBody>
        </p:sp>
        <p:sp>
          <p:nvSpPr>
            <p:cNvPr id="31" name="object 31"/>
            <p:cNvSpPr/>
            <p:nvPr/>
          </p:nvSpPr>
          <p:spPr>
            <a:xfrm>
              <a:off x="3719558" y="6080659"/>
              <a:ext cx="1308480" cy="185305"/>
            </a:xfrm>
            <a:custGeom>
              <a:avLst/>
              <a:gdLst/>
              <a:ahLst/>
              <a:cxnLst/>
              <a:rect l="l" t="t" r="r" b="b"/>
              <a:pathLst>
                <a:path w="1308480" h="185305">
                  <a:moveTo>
                    <a:pt x="36004" y="0"/>
                  </a:moveTo>
                  <a:lnTo>
                    <a:pt x="574" y="15083"/>
                  </a:lnTo>
                  <a:lnTo>
                    <a:pt x="0" y="36004"/>
                  </a:lnTo>
                  <a:lnTo>
                    <a:pt x="0" y="149301"/>
                  </a:lnTo>
                  <a:lnTo>
                    <a:pt x="15083" y="184731"/>
                  </a:lnTo>
                  <a:lnTo>
                    <a:pt x="36004" y="185305"/>
                  </a:lnTo>
                  <a:lnTo>
                    <a:pt x="1272476" y="185305"/>
                  </a:lnTo>
                  <a:lnTo>
                    <a:pt x="1307906" y="170221"/>
                  </a:lnTo>
                  <a:lnTo>
                    <a:pt x="1308480" y="149301"/>
                  </a:lnTo>
                  <a:lnTo>
                    <a:pt x="1308480" y="36004"/>
                  </a:lnTo>
                  <a:lnTo>
                    <a:pt x="1293397" y="574"/>
                  </a:lnTo>
                  <a:lnTo>
                    <a:pt x="1272476" y="0"/>
                  </a:lnTo>
                  <a:lnTo>
                    <a:pt x="36004" y="0"/>
                  </a:lnTo>
                  <a:close/>
                </a:path>
              </a:pathLst>
            </a:custGeom>
            <a:ln w="9525">
              <a:solidFill>
                <a:srgbClr val="00AFEE"/>
              </a:solidFill>
            </a:ln>
          </p:spPr>
          <p:txBody>
            <a:bodyPr wrap="square" lIns="0" tIns="0" rIns="0" bIns="0" rtlCol="0">
              <a:noAutofit/>
            </a:bodyPr>
            <a:lstStyle/>
            <a:p>
              <a:endParaRPr/>
            </a:p>
          </p:txBody>
        </p:sp>
        <p:sp>
          <p:nvSpPr>
            <p:cNvPr id="32" name="object 32"/>
            <p:cNvSpPr/>
            <p:nvPr/>
          </p:nvSpPr>
          <p:spPr>
            <a:xfrm>
              <a:off x="568058" y="6289459"/>
              <a:ext cx="1067485" cy="185305"/>
            </a:xfrm>
            <a:custGeom>
              <a:avLst/>
              <a:gdLst/>
              <a:ahLst/>
              <a:cxnLst/>
              <a:rect l="l" t="t" r="r" b="b"/>
              <a:pathLst>
                <a:path w="1067485" h="185305">
                  <a:moveTo>
                    <a:pt x="36004" y="0"/>
                  </a:moveTo>
                  <a:lnTo>
                    <a:pt x="574" y="15083"/>
                  </a:lnTo>
                  <a:lnTo>
                    <a:pt x="0" y="36004"/>
                  </a:lnTo>
                  <a:lnTo>
                    <a:pt x="0" y="149301"/>
                  </a:lnTo>
                  <a:lnTo>
                    <a:pt x="15083" y="184731"/>
                  </a:lnTo>
                  <a:lnTo>
                    <a:pt x="36004" y="185305"/>
                  </a:lnTo>
                  <a:lnTo>
                    <a:pt x="1031481" y="185305"/>
                  </a:lnTo>
                  <a:lnTo>
                    <a:pt x="1066911" y="170221"/>
                  </a:lnTo>
                  <a:lnTo>
                    <a:pt x="1067485" y="149301"/>
                  </a:lnTo>
                  <a:lnTo>
                    <a:pt x="1067485" y="36004"/>
                  </a:lnTo>
                  <a:lnTo>
                    <a:pt x="1052401" y="574"/>
                  </a:lnTo>
                  <a:lnTo>
                    <a:pt x="1031481" y="0"/>
                  </a:lnTo>
                  <a:lnTo>
                    <a:pt x="36004" y="0"/>
                  </a:lnTo>
                  <a:close/>
                </a:path>
              </a:pathLst>
            </a:custGeom>
            <a:ln w="9525">
              <a:solidFill>
                <a:srgbClr val="00AFEE"/>
              </a:solidFill>
            </a:ln>
          </p:spPr>
          <p:txBody>
            <a:bodyPr wrap="square" lIns="0" tIns="0" rIns="0" bIns="0" rtlCol="0">
              <a:noAutofit/>
            </a:bodyPr>
            <a:lstStyle/>
            <a:p>
              <a:endParaRPr/>
            </a:p>
          </p:txBody>
        </p:sp>
        <p:sp>
          <p:nvSpPr>
            <p:cNvPr id="33" name="object 33"/>
            <p:cNvSpPr/>
            <p:nvPr/>
          </p:nvSpPr>
          <p:spPr>
            <a:xfrm>
              <a:off x="4752958" y="5334359"/>
              <a:ext cx="336080" cy="185305"/>
            </a:xfrm>
            <a:custGeom>
              <a:avLst/>
              <a:gdLst/>
              <a:ahLst/>
              <a:cxnLst/>
              <a:rect l="l" t="t" r="r" b="b"/>
              <a:pathLst>
                <a:path w="336080" h="185305">
                  <a:moveTo>
                    <a:pt x="36004" y="0"/>
                  </a:moveTo>
                  <a:lnTo>
                    <a:pt x="15224" y="558"/>
                  </a:lnTo>
                  <a:lnTo>
                    <a:pt x="4531" y="4469"/>
                  </a:lnTo>
                  <a:lnTo>
                    <a:pt x="574" y="15083"/>
                  </a:lnTo>
                  <a:lnTo>
                    <a:pt x="0" y="35754"/>
                  </a:lnTo>
                  <a:lnTo>
                    <a:pt x="0" y="36004"/>
                  </a:lnTo>
                  <a:lnTo>
                    <a:pt x="0" y="149301"/>
                  </a:lnTo>
                  <a:lnTo>
                    <a:pt x="558" y="170081"/>
                  </a:lnTo>
                  <a:lnTo>
                    <a:pt x="4469" y="180773"/>
                  </a:lnTo>
                  <a:lnTo>
                    <a:pt x="15083" y="184731"/>
                  </a:lnTo>
                  <a:lnTo>
                    <a:pt x="35754" y="185305"/>
                  </a:lnTo>
                  <a:lnTo>
                    <a:pt x="36004" y="185305"/>
                  </a:lnTo>
                  <a:lnTo>
                    <a:pt x="300075" y="185305"/>
                  </a:lnTo>
                  <a:lnTo>
                    <a:pt x="320855" y="184747"/>
                  </a:lnTo>
                  <a:lnTo>
                    <a:pt x="331548" y="180836"/>
                  </a:lnTo>
                  <a:lnTo>
                    <a:pt x="335505" y="170221"/>
                  </a:lnTo>
                  <a:lnTo>
                    <a:pt x="336080" y="149551"/>
                  </a:lnTo>
                  <a:lnTo>
                    <a:pt x="336080" y="149301"/>
                  </a:lnTo>
                  <a:lnTo>
                    <a:pt x="336080" y="36004"/>
                  </a:lnTo>
                  <a:lnTo>
                    <a:pt x="335521" y="15224"/>
                  </a:lnTo>
                  <a:lnTo>
                    <a:pt x="331610" y="4531"/>
                  </a:lnTo>
                  <a:lnTo>
                    <a:pt x="320996" y="574"/>
                  </a:lnTo>
                  <a:lnTo>
                    <a:pt x="300325" y="0"/>
                  </a:lnTo>
                  <a:lnTo>
                    <a:pt x="300075" y="0"/>
                  </a:lnTo>
                  <a:lnTo>
                    <a:pt x="36004" y="0"/>
                  </a:lnTo>
                  <a:close/>
                </a:path>
              </a:pathLst>
            </a:custGeom>
            <a:ln w="9525">
              <a:solidFill>
                <a:srgbClr val="00AFEE"/>
              </a:solidFill>
            </a:ln>
          </p:spPr>
          <p:txBody>
            <a:bodyPr wrap="square" lIns="0" tIns="0" rIns="0" bIns="0" rtlCol="0">
              <a:noAutofit/>
            </a:bodyPr>
            <a:lstStyle/>
            <a:p>
              <a:endParaRPr/>
            </a:p>
          </p:txBody>
        </p:sp>
        <p:sp>
          <p:nvSpPr>
            <p:cNvPr id="34" name="object 34"/>
            <p:cNvSpPr/>
            <p:nvPr/>
          </p:nvSpPr>
          <p:spPr>
            <a:xfrm>
              <a:off x="1667658" y="7224359"/>
              <a:ext cx="424980" cy="185305"/>
            </a:xfrm>
            <a:custGeom>
              <a:avLst/>
              <a:gdLst/>
              <a:ahLst/>
              <a:cxnLst/>
              <a:rect l="l" t="t" r="r" b="b"/>
              <a:pathLst>
                <a:path w="424980" h="185305">
                  <a:moveTo>
                    <a:pt x="36004" y="0"/>
                  </a:moveTo>
                  <a:lnTo>
                    <a:pt x="15224" y="558"/>
                  </a:lnTo>
                  <a:lnTo>
                    <a:pt x="574" y="15083"/>
                  </a:lnTo>
                  <a:lnTo>
                    <a:pt x="0" y="35754"/>
                  </a:lnTo>
                  <a:lnTo>
                    <a:pt x="0" y="36004"/>
                  </a:lnTo>
                  <a:lnTo>
                    <a:pt x="0" y="149301"/>
                  </a:lnTo>
                  <a:lnTo>
                    <a:pt x="558" y="170081"/>
                  </a:lnTo>
                  <a:lnTo>
                    <a:pt x="15083" y="184731"/>
                  </a:lnTo>
                  <a:lnTo>
                    <a:pt x="35754" y="185305"/>
                  </a:lnTo>
                  <a:lnTo>
                    <a:pt x="36004" y="185305"/>
                  </a:lnTo>
                  <a:lnTo>
                    <a:pt x="388975" y="185305"/>
                  </a:lnTo>
                  <a:lnTo>
                    <a:pt x="409755" y="184747"/>
                  </a:lnTo>
                  <a:lnTo>
                    <a:pt x="424405" y="170221"/>
                  </a:lnTo>
                  <a:lnTo>
                    <a:pt x="424980" y="149551"/>
                  </a:lnTo>
                  <a:lnTo>
                    <a:pt x="424980" y="149301"/>
                  </a:lnTo>
                  <a:lnTo>
                    <a:pt x="424980" y="36004"/>
                  </a:lnTo>
                  <a:lnTo>
                    <a:pt x="424421" y="15224"/>
                  </a:lnTo>
                  <a:lnTo>
                    <a:pt x="409896" y="574"/>
                  </a:lnTo>
                  <a:lnTo>
                    <a:pt x="389225" y="0"/>
                  </a:lnTo>
                  <a:lnTo>
                    <a:pt x="388975" y="0"/>
                  </a:lnTo>
                  <a:lnTo>
                    <a:pt x="36004" y="0"/>
                  </a:lnTo>
                  <a:close/>
                </a:path>
              </a:pathLst>
            </a:custGeom>
            <a:ln w="9525">
              <a:solidFill>
                <a:srgbClr val="00AFEE"/>
              </a:solidFill>
            </a:ln>
          </p:spPr>
          <p:txBody>
            <a:bodyPr wrap="square" lIns="0" tIns="0" rIns="0" bIns="0" rtlCol="0">
              <a:noAutofit/>
            </a:bodyPr>
            <a:lstStyle/>
            <a:p>
              <a:endParaRPr/>
            </a:p>
          </p:txBody>
        </p:sp>
        <p:sp>
          <p:nvSpPr>
            <p:cNvPr id="18" name="object 18"/>
            <p:cNvSpPr/>
            <p:nvPr/>
          </p:nvSpPr>
          <p:spPr>
            <a:xfrm>
              <a:off x="4203496" y="-3"/>
              <a:ext cx="1376489" cy="1440002"/>
            </a:xfrm>
            <a:custGeom>
              <a:avLst/>
              <a:gdLst/>
              <a:ahLst/>
              <a:cxnLst/>
              <a:rect l="l" t="t" r="r" b="b"/>
              <a:pathLst>
                <a:path w="1376489" h="1440002">
                  <a:moveTo>
                    <a:pt x="1376489" y="3"/>
                  </a:moveTo>
                  <a:lnTo>
                    <a:pt x="963542" y="3"/>
                  </a:lnTo>
                  <a:lnTo>
                    <a:pt x="0" y="12"/>
                  </a:lnTo>
                  <a:lnTo>
                    <a:pt x="0" y="324002"/>
                  </a:lnTo>
                  <a:lnTo>
                    <a:pt x="1115999" y="324002"/>
                  </a:lnTo>
                  <a:lnTo>
                    <a:pt x="1115999" y="1440002"/>
                  </a:lnTo>
                  <a:lnTo>
                    <a:pt x="1376489" y="1440002"/>
                  </a:lnTo>
                  <a:lnTo>
                    <a:pt x="1376489" y="3"/>
                  </a:lnTo>
                  <a:close/>
                </a:path>
              </a:pathLst>
            </a:custGeom>
            <a:solidFill>
              <a:srgbClr val="ACE0F8"/>
            </a:solidFill>
          </p:spPr>
          <p:txBody>
            <a:bodyPr wrap="square" lIns="0" tIns="0" rIns="0" bIns="0" rtlCol="0">
              <a:noAutofit/>
            </a:bodyPr>
            <a:lstStyle/>
            <a:p>
              <a:endParaRPr/>
            </a:p>
          </p:txBody>
        </p:sp>
        <p:sp>
          <p:nvSpPr>
            <p:cNvPr id="16" name="object 16"/>
            <p:cNvSpPr/>
            <p:nvPr/>
          </p:nvSpPr>
          <p:spPr>
            <a:xfrm>
              <a:off x="1107503" y="390702"/>
              <a:ext cx="71996" cy="971994"/>
            </a:xfrm>
            <a:custGeom>
              <a:avLst/>
              <a:gdLst/>
              <a:ahLst/>
              <a:cxnLst/>
              <a:rect l="l" t="t" r="r" b="b"/>
              <a:pathLst>
                <a:path w="71996" h="971994">
                  <a:moveTo>
                    <a:pt x="0" y="971994"/>
                  </a:moveTo>
                  <a:lnTo>
                    <a:pt x="71996" y="971994"/>
                  </a:lnTo>
                  <a:lnTo>
                    <a:pt x="71996" y="0"/>
                  </a:lnTo>
                  <a:lnTo>
                    <a:pt x="0" y="0"/>
                  </a:lnTo>
                  <a:lnTo>
                    <a:pt x="0" y="971994"/>
                  </a:lnTo>
                  <a:close/>
                </a:path>
              </a:pathLst>
            </a:custGeom>
            <a:solidFill>
              <a:srgbClr val="4CC8F3"/>
            </a:solidFill>
          </p:spPr>
          <p:txBody>
            <a:bodyPr wrap="square" lIns="0" tIns="0" rIns="0" bIns="0" rtlCol="0">
              <a:noAutofit/>
            </a:bodyPr>
            <a:lstStyle/>
            <a:p>
              <a:endParaRPr/>
            </a:p>
          </p:txBody>
        </p:sp>
        <p:sp>
          <p:nvSpPr>
            <p:cNvPr id="15" name="object 15"/>
            <p:cNvSpPr txBox="1"/>
            <p:nvPr/>
          </p:nvSpPr>
          <p:spPr>
            <a:xfrm>
              <a:off x="1276098" y="371581"/>
              <a:ext cx="1340101" cy="134007"/>
            </a:xfrm>
            <a:prstGeom prst="rect">
              <a:avLst/>
            </a:prstGeom>
          </p:spPr>
          <p:txBody>
            <a:bodyPr wrap="square" lIns="0" tIns="7239" rIns="0" bIns="0" rtlCol="0">
              <a:noAutofit/>
            </a:bodyPr>
            <a:lstStyle/>
            <a:p>
              <a:pPr marL="12700">
                <a:lnSpc>
                  <a:spcPts val="1140"/>
                </a:lnSpc>
              </a:pPr>
              <a:r>
                <a:rPr lang="es-ES" sz="1000" dirty="0">
                  <a:solidFill>
                    <a:srgbClr val="00AFEE"/>
                  </a:solidFill>
                  <a:latin typeface="Malgun Gothic"/>
                  <a:cs typeface="Malgun Gothic"/>
                </a:rPr>
                <a:t>Jesús vino al mundo</a:t>
              </a:r>
              <a:endParaRPr lang="es-ES" sz="1000" dirty="0">
                <a:latin typeface="Malgun Gothic"/>
                <a:cs typeface="Malgun Gothic"/>
              </a:endParaRPr>
            </a:p>
          </p:txBody>
        </p:sp>
        <p:sp>
          <p:nvSpPr>
            <p:cNvPr id="14" name="object 14"/>
            <p:cNvSpPr txBox="1"/>
            <p:nvPr/>
          </p:nvSpPr>
          <p:spPr>
            <a:xfrm>
              <a:off x="1250699" y="527050"/>
              <a:ext cx="3819491" cy="802816"/>
            </a:xfrm>
            <a:prstGeom prst="rect">
              <a:avLst/>
            </a:prstGeom>
          </p:spPr>
          <p:txBody>
            <a:bodyPr wrap="square" lIns="0" tIns="15843" rIns="0" bIns="0" rtlCol="0">
              <a:noAutofit/>
            </a:bodyPr>
            <a:lstStyle/>
            <a:p>
              <a:pPr marL="12700" marR="17145">
                <a:lnSpc>
                  <a:spcPts val="2495"/>
                </a:lnSpc>
              </a:pPr>
              <a:r>
                <a:rPr lang="es-ES" sz="2000" dirty="0">
                  <a:solidFill>
                    <a:srgbClr val="363435"/>
                  </a:solidFill>
                  <a:latin typeface="Times New Roman" panose="02020603050405020304" pitchFamily="18" charset="0"/>
                  <a:cs typeface="Times New Roman" panose="02020603050405020304" pitchFamily="18" charset="0"/>
                </a:rPr>
                <a:t>Juan el Bautista preparó el camino del Señor</a:t>
              </a:r>
              <a:endParaRPr sz="2000" dirty="0">
                <a:latin typeface="Times New Roman" panose="02020603050405020304" pitchFamily="18" charset="0"/>
                <a:cs typeface="Times New Roman" panose="02020603050405020304" pitchFamily="18" charset="0"/>
              </a:endParaRPr>
            </a:p>
            <a:p>
              <a:pPr marL="25400" marR="17145">
                <a:lnSpc>
                  <a:spcPct val="143312"/>
                </a:lnSpc>
                <a:spcBef>
                  <a:spcPts val="125"/>
                </a:spcBef>
              </a:pPr>
              <a:r>
                <a:rPr lang="es-ES" sz="900" dirty="0">
                  <a:solidFill>
                    <a:srgbClr val="363435"/>
                  </a:solidFill>
                  <a:latin typeface="Malgun Gothic"/>
                  <a:cs typeface="Malgun Gothic"/>
                </a:rPr>
                <a:t>Lc</a:t>
              </a:r>
              <a:r>
                <a:rPr sz="900" dirty="0">
                  <a:solidFill>
                    <a:srgbClr val="363435"/>
                  </a:solidFill>
                  <a:latin typeface="Malgun Gothic"/>
                  <a:cs typeface="Malgun Gothic"/>
                </a:rPr>
                <a:t> 3:1~22</a:t>
              </a:r>
              <a:endParaRPr lang="es-ES" sz="900" dirty="0">
                <a:latin typeface="Malgun Gothic"/>
                <a:cs typeface="Malgun Gothic"/>
              </a:endParaRPr>
            </a:p>
          </p:txBody>
        </p:sp>
        <p:sp>
          <p:nvSpPr>
            <p:cNvPr id="12" name="object 12"/>
            <p:cNvSpPr txBox="1"/>
            <p:nvPr/>
          </p:nvSpPr>
          <p:spPr>
            <a:xfrm>
              <a:off x="1394158" y="1746250"/>
              <a:ext cx="3694880" cy="520661"/>
            </a:xfrm>
            <a:prstGeom prst="rect">
              <a:avLst/>
            </a:prstGeom>
          </p:spPr>
          <p:txBody>
            <a:bodyPr wrap="square" lIns="0" tIns="6635" rIns="0" bIns="0" rtlCol="0">
              <a:noAutofit/>
            </a:bodyPr>
            <a:lstStyle/>
            <a:p>
              <a:pPr marL="12700" algn="just"/>
              <a:r>
                <a:rPr sz="900" dirty="0">
                  <a:solidFill>
                    <a:srgbClr val="363435"/>
                  </a:solidFill>
                  <a:latin typeface="Malgun Gothic"/>
                  <a:cs typeface="Malgun Gothic"/>
                </a:rPr>
                <a:t>1. </a:t>
              </a:r>
              <a:r>
                <a:rPr lang="es-ES" sz="900" dirty="0">
                  <a:solidFill>
                    <a:srgbClr val="363435"/>
                  </a:solidFill>
                  <a:latin typeface="Malgun Gothic"/>
                  <a:cs typeface="Malgun Gothic"/>
                </a:rPr>
                <a:t>Conocer que Juan el Bautista es el modelo de todos los cristianos que testifican del Señor.</a:t>
              </a:r>
            </a:p>
            <a:p>
              <a:pPr marL="12700" algn="just"/>
              <a:endParaRPr sz="300" dirty="0">
                <a:latin typeface="Malgun Gothic"/>
                <a:cs typeface="Malgun Gothic"/>
              </a:endParaRPr>
            </a:p>
            <a:p>
              <a:pPr marL="12700" algn="just"/>
              <a:r>
                <a:rPr sz="900" dirty="0">
                  <a:solidFill>
                    <a:srgbClr val="363435"/>
                  </a:solidFill>
                  <a:latin typeface="Malgun Gothic"/>
                  <a:cs typeface="Malgun Gothic"/>
                </a:rPr>
                <a:t>2. </a:t>
              </a:r>
              <a:r>
                <a:rPr lang="es-ES" sz="900" dirty="0">
                  <a:solidFill>
                    <a:srgbClr val="363435"/>
                  </a:solidFill>
                  <a:latin typeface="Malgun Gothic"/>
                  <a:cs typeface="Malgun Gothic"/>
                </a:rPr>
                <a:t>Saber que no debemos revelarnos ni buscar nuestra propia gloria al testificar al Señor.</a:t>
              </a:r>
            </a:p>
          </p:txBody>
        </p:sp>
        <p:sp>
          <p:nvSpPr>
            <p:cNvPr id="9" name="object 9"/>
            <p:cNvSpPr txBox="1"/>
            <p:nvPr/>
          </p:nvSpPr>
          <p:spPr>
            <a:xfrm>
              <a:off x="554300" y="5360961"/>
              <a:ext cx="4155440" cy="558800"/>
            </a:xfrm>
            <a:prstGeom prst="rect">
              <a:avLst/>
            </a:prstGeom>
          </p:spPr>
          <p:txBody>
            <a:bodyPr wrap="square" lIns="0" tIns="7302" rIns="0" bIns="0" rtlCol="0">
              <a:noAutofit/>
            </a:bodyPr>
            <a:lstStyle/>
            <a:p>
              <a:pPr marL="12700">
                <a:lnSpc>
                  <a:spcPts val="1150"/>
                </a:lnSpc>
              </a:pPr>
              <a:r>
                <a:rPr sz="1000" spc="-59" dirty="0">
                  <a:solidFill>
                    <a:srgbClr val="00AFEE"/>
                  </a:solidFill>
                  <a:latin typeface="Malgun Gothic"/>
                  <a:cs typeface="Malgun Gothic"/>
                </a:rPr>
                <a:t>이는 저가 주 앞에 큰 자가 되며 포도주나 소주를 마시지 아니하며 모태로부터</a:t>
              </a:r>
              <a:endParaRPr sz="1000">
                <a:latin typeface="Malgun Gothic"/>
                <a:cs typeface="Malgun Gothic"/>
              </a:endParaRPr>
            </a:p>
            <a:p>
              <a:pPr marL="12700" marR="809477">
                <a:lnSpc>
                  <a:spcPts val="1600"/>
                </a:lnSpc>
                <a:spcBef>
                  <a:spcPts val="97"/>
                </a:spcBef>
              </a:pPr>
              <a:r>
                <a:rPr sz="1000" spc="-40" dirty="0">
                  <a:solidFill>
                    <a:srgbClr val="00AFEE"/>
                  </a:solidFill>
                  <a:latin typeface="Malgun Gothic"/>
                  <a:cs typeface="Malgun Gothic"/>
                </a:rPr>
                <a:t>의 충만함을 입어 이스라엘 자손을 주 곧 저희 하나님께로 많이 겠음이니라 (눅 1:15~16)</a:t>
              </a:r>
              <a:endParaRPr sz="1000">
                <a:latin typeface="Malgun Gothic"/>
                <a:cs typeface="Malgun Gothic"/>
              </a:endParaRPr>
            </a:p>
          </p:txBody>
        </p:sp>
        <p:sp>
          <p:nvSpPr>
            <p:cNvPr id="8" name="object 8"/>
            <p:cNvSpPr txBox="1"/>
            <p:nvPr/>
          </p:nvSpPr>
          <p:spPr>
            <a:xfrm>
              <a:off x="4908901" y="5564161"/>
              <a:ext cx="161289" cy="152400"/>
            </a:xfrm>
            <a:prstGeom prst="rect">
              <a:avLst/>
            </a:prstGeom>
          </p:spPr>
          <p:txBody>
            <a:bodyPr wrap="square" lIns="0" tIns="7302" rIns="0" bIns="0" rtlCol="0">
              <a:noAutofit/>
            </a:bodyPr>
            <a:lstStyle/>
            <a:p>
              <a:pPr marL="12700">
                <a:lnSpc>
                  <a:spcPts val="1150"/>
                </a:lnSpc>
              </a:pPr>
              <a:r>
                <a:rPr sz="1000" dirty="0">
                  <a:solidFill>
                    <a:srgbClr val="00AFEE"/>
                  </a:solidFill>
                  <a:latin typeface="Malgun Gothic"/>
                  <a:cs typeface="Malgun Gothic"/>
                </a:rPr>
                <a:t>하</a:t>
              </a:r>
              <a:endParaRPr sz="1000">
                <a:latin typeface="Malgun Gothic"/>
                <a:cs typeface="Malgun Gothic"/>
              </a:endParaRPr>
            </a:p>
          </p:txBody>
        </p:sp>
        <p:sp>
          <p:nvSpPr>
            <p:cNvPr id="7" name="object 7"/>
            <p:cNvSpPr txBox="1"/>
            <p:nvPr/>
          </p:nvSpPr>
          <p:spPr>
            <a:xfrm>
              <a:off x="554300" y="6097561"/>
              <a:ext cx="4518464" cy="965199"/>
            </a:xfrm>
            <a:prstGeom prst="rect">
              <a:avLst/>
            </a:prstGeom>
          </p:spPr>
          <p:txBody>
            <a:bodyPr wrap="square" lIns="0" tIns="7302" rIns="0" bIns="0" rtlCol="0">
              <a:noAutofit/>
            </a:bodyPr>
            <a:lstStyle/>
            <a:p>
              <a:pPr marL="12700" marR="20061">
                <a:lnSpc>
                  <a:spcPts val="1150"/>
                </a:lnSpc>
              </a:pPr>
              <a:r>
                <a:rPr sz="1000" spc="-56" dirty="0">
                  <a:solidFill>
                    <a:srgbClr val="00AFEE"/>
                  </a:solidFill>
                  <a:latin typeface="Malgun Gothic"/>
                  <a:cs typeface="Malgun Gothic"/>
                </a:rPr>
                <a:t>그때에 세례 요한이 이르러 유대광야에서 전파하여 가로되</a:t>
              </a:r>
              <a:endParaRPr sz="1000">
                <a:latin typeface="Malgun Gothic"/>
                <a:cs typeface="Malgun Gothic"/>
              </a:endParaRPr>
            </a:p>
            <a:p>
              <a:pPr marL="12700" indent="1129284" algn="just">
                <a:lnSpc>
                  <a:spcPts val="1600"/>
                </a:lnSpc>
                <a:spcBef>
                  <a:spcPts val="97"/>
                </a:spcBef>
              </a:pPr>
              <a:r>
                <a:rPr sz="1000" spc="-79" dirty="0">
                  <a:solidFill>
                    <a:srgbClr val="00AFEE"/>
                  </a:solidFill>
                  <a:latin typeface="Malgun Gothic"/>
                  <a:cs typeface="Malgun Gothic"/>
                </a:rPr>
                <a:t>하였으니</a:t>
              </a:r>
              <a:r>
                <a:rPr sz="1000" spc="-28" dirty="0">
                  <a:solidFill>
                    <a:srgbClr val="00AFEE"/>
                  </a:solidFill>
                  <a:latin typeface="Malgun Gothic"/>
                  <a:cs typeface="Malgun Gothic"/>
                </a:rPr>
                <a:t> </a:t>
              </a:r>
              <a:r>
                <a:rPr sz="1000" spc="-79" dirty="0">
                  <a:solidFill>
                    <a:srgbClr val="00AFEE"/>
                  </a:solidFill>
                  <a:latin typeface="Malgun Gothic"/>
                  <a:cs typeface="Malgun Gothic"/>
                </a:rPr>
                <a:t>저는</a:t>
              </a:r>
              <a:r>
                <a:rPr sz="1000" spc="-28" dirty="0">
                  <a:solidFill>
                    <a:srgbClr val="00AFEE"/>
                  </a:solidFill>
                  <a:latin typeface="Malgun Gothic"/>
                  <a:cs typeface="Malgun Gothic"/>
                </a:rPr>
                <a:t> </a:t>
              </a:r>
              <a:r>
                <a:rPr sz="1000" spc="-80" dirty="0">
                  <a:solidFill>
                    <a:srgbClr val="00AFEE"/>
                  </a:solidFill>
                  <a:latin typeface="Malgun Gothic"/>
                  <a:cs typeface="Malgun Gothic"/>
                </a:rPr>
                <a:t>선지자</a:t>
              </a:r>
              <a:r>
                <a:rPr sz="1000" spc="-28" dirty="0">
                  <a:solidFill>
                    <a:srgbClr val="00AFEE"/>
                  </a:solidFill>
                  <a:latin typeface="Malgun Gothic"/>
                  <a:cs typeface="Malgun Gothic"/>
                </a:rPr>
                <a:t> </a:t>
              </a:r>
              <a:r>
                <a:rPr sz="1000" spc="-79" dirty="0">
                  <a:solidFill>
                    <a:srgbClr val="00AFEE"/>
                  </a:solidFill>
                  <a:latin typeface="Malgun Gothic"/>
                  <a:cs typeface="Malgun Gothic"/>
                </a:rPr>
                <a:t>이사야로</a:t>
              </a:r>
              <a:r>
                <a:rPr sz="1000" spc="-28" dirty="0">
                  <a:solidFill>
                    <a:srgbClr val="00AFEE"/>
                  </a:solidFill>
                  <a:latin typeface="Malgun Gothic"/>
                  <a:cs typeface="Malgun Gothic"/>
                </a:rPr>
                <a:t> </a:t>
              </a:r>
              <a:r>
                <a:rPr sz="1000" spc="-79" dirty="0">
                  <a:solidFill>
                    <a:srgbClr val="00AFEE"/>
                  </a:solidFill>
                  <a:latin typeface="Malgun Gothic"/>
                  <a:cs typeface="Malgun Gothic"/>
                </a:rPr>
                <a:t>말씀하신</a:t>
              </a:r>
              <a:r>
                <a:rPr sz="1000" spc="-28" dirty="0">
                  <a:solidFill>
                    <a:srgbClr val="00AFEE"/>
                  </a:solidFill>
                  <a:latin typeface="Malgun Gothic"/>
                  <a:cs typeface="Malgun Gothic"/>
                </a:rPr>
                <a:t> </a:t>
              </a:r>
              <a:r>
                <a:rPr sz="1000" spc="-79" dirty="0">
                  <a:solidFill>
                    <a:srgbClr val="00AFEE"/>
                  </a:solidFill>
                  <a:latin typeface="Malgun Gothic"/>
                  <a:cs typeface="Malgun Gothic"/>
                </a:rPr>
                <a:t>자라</a:t>
              </a:r>
              <a:r>
                <a:rPr sz="1000" spc="-28" dirty="0">
                  <a:solidFill>
                    <a:srgbClr val="00AFEE"/>
                  </a:solidFill>
                  <a:latin typeface="Malgun Gothic"/>
                  <a:cs typeface="Malgun Gothic"/>
                </a:rPr>
                <a:t> </a:t>
              </a:r>
              <a:r>
                <a:rPr sz="1000" spc="-79" dirty="0">
                  <a:solidFill>
                    <a:srgbClr val="00AFEE"/>
                  </a:solidFill>
                  <a:latin typeface="Malgun Gothic"/>
                  <a:cs typeface="Malgun Gothic"/>
                </a:rPr>
                <a:t>일렀으되</a:t>
              </a:r>
              <a:r>
                <a:rPr sz="1000" spc="-28" dirty="0">
                  <a:solidFill>
                    <a:srgbClr val="00AFEE"/>
                  </a:solidFill>
                  <a:latin typeface="Malgun Gothic"/>
                  <a:cs typeface="Malgun Gothic"/>
                </a:rPr>
                <a:t> </a:t>
              </a:r>
              <a:r>
                <a:rPr sz="1000" spc="0" dirty="0">
                  <a:solidFill>
                    <a:srgbClr val="00AFEE"/>
                  </a:solidFill>
                  <a:latin typeface="Malgun Gothic"/>
                  <a:cs typeface="Malgun Gothic"/>
                </a:rPr>
                <a:t>광야에 </a:t>
              </a:r>
              <a:r>
                <a:rPr sz="1000" spc="-80" dirty="0">
                  <a:solidFill>
                    <a:srgbClr val="00AFEE"/>
                  </a:solidFill>
                  <a:latin typeface="Malgun Gothic"/>
                  <a:cs typeface="Malgun Gothic"/>
                </a:rPr>
                <a:t>외치는</a:t>
              </a:r>
              <a:r>
                <a:rPr sz="1000" spc="-28" dirty="0">
                  <a:solidFill>
                    <a:srgbClr val="00AFEE"/>
                  </a:solidFill>
                  <a:latin typeface="Malgun Gothic"/>
                  <a:cs typeface="Malgun Gothic"/>
                </a:rPr>
                <a:t> </a:t>
              </a:r>
              <a:r>
                <a:rPr sz="1000" spc="-79" dirty="0">
                  <a:solidFill>
                    <a:srgbClr val="00AFEE"/>
                  </a:solidFill>
                  <a:latin typeface="Malgun Gothic"/>
                  <a:cs typeface="Malgun Gothic"/>
                </a:rPr>
                <a:t>자의</a:t>
              </a:r>
              <a:r>
                <a:rPr sz="1000" spc="-28" dirty="0">
                  <a:solidFill>
                    <a:srgbClr val="00AFEE"/>
                  </a:solidFill>
                  <a:latin typeface="Malgun Gothic"/>
                  <a:cs typeface="Malgun Gothic"/>
                </a:rPr>
                <a:t> </a:t>
              </a:r>
              <a:r>
                <a:rPr sz="1000" spc="-80" dirty="0">
                  <a:solidFill>
                    <a:srgbClr val="00AFEE"/>
                  </a:solidFill>
                  <a:latin typeface="Malgun Gothic"/>
                  <a:cs typeface="Malgun Gothic"/>
                </a:rPr>
                <a:t>소리가</a:t>
              </a:r>
              <a:r>
                <a:rPr sz="1000" spc="-28" dirty="0">
                  <a:solidFill>
                    <a:srgbClr val="00AFEE"/>
                  </a:solidFill>
                  <a:latin typeface="Malgun Gothic"/>
                  <a:cs typeface="Malgun Gothic"/>
                </a:rPr>
                <a:t> </a:t>
              </a:r>
              <a:r>
                <a:rPr sz="1000" spc="-79" dirty="0">
                  <a:solidFill>
                    <a:srgbClr val="00AFEE"/>
                  </a:solidFill>
                  <a:latin typeface="Malgun Gothic"/>
                  <a:cs typeface="Malgun Gothic"/>
                </a:rPr>
                <a:t>있어</a:t>
              </a:r>
              <a:r>
                <a:rPr sz="1000" spc="-28" dirty="0">
                  <a:solidFill>
                    <a:srgbClr val="00AFEE"/>
                  </a:solidFill>
                  <a:latin typeface="Malgun Gothic"/>
                  <a:cs typeface="Malgun Gothic"/>
                </a:rPr>
                <a:t> </a:t>
              </a:r>
              <a:r>
                <a:rPr sz="1000" spc="-80" dirty="0">
                  <a:solidFill>
                    <a:srgbClr val="00AFEE"/>
                  </a:solidFill>
                  <a:latin typeface="Malgun Gothic"/>
                  <a:cs typeface="Malgun Gothic"/>
                </a:rPr>
                <a:t>가로되</a:t>
              </a:r>
              <a:r>
                <a:rPr sz="1000" spc="-28" dirty="0">
                  <a:solidFill>
                    <a:srgbClr val="00AFEE"/>
                  </a:solidFill>
                  <a:latin typeface="Malgun Gothic"/>
                  <a:cs typeface="Malgun Gothic"/>
                </a:rPr>
                <a:t> </a:t>
              </a:r>
              <a:r>
                <a:rPr sz="1000" spc="-80" dirty="0">
                  <a:solidFill>
                    <a:srgbClr val="00AFEE"/>
                  </a:solidFill>
                  <a:latin typeface="Malgun Gothic"/>
                  <a:cs typeface="Malgun Gothic"/>
                </a:rPr>
                <a:t>너희는</a:t>
              </a:r>
              <a:r>
                <a:rPr sz="1000" spc="-28" dirty="0">
                  <a:solidFill>
                    <a:srgbClr val="00AFEE"/>
                  </a:solidFill>
                  <a:latin typeface="Malgun Gothic"/>
                  <a:cs typeface="Malgun Gothic"/>
                </a:rPr>
                <a:t> </a:t>
              </a:r>
              <a:r>
                <a:rPr sz="1000" spc="-79" dirty="0">
                  <a:solidFill>
                    <a:srgbClr val="00AFEE"/>
                  </a:solidFill>
                  <a:latin typeface="Malgun Gothic"/>
                  <a:cs typeface="Malgun Gothic"/>
                </a:rPr>
                <a:t>주의</a:t>
              </a:r>
              <a:r>
                <a:rPr sz="1000" spc="-28" dirty="0">
                  <a:solidFill>
                    <a:srgbClr val="00AFEE"/>
                  </a:solidFill>
                  <a:latin typeface="Malgun Gothic"/>
                  <a:cs typeface="Malgun Gothic"/>
                </a:rPr>
                <a:t> </a:t>
              </a:r>
              <a:r>
                <a:rPr sz="1000" spc="-79" dirty="0">
                  <a:solidFill>
                    <a:srgbClr val="00AFEE"/>
                  </a:solidFill>
                  <a:latin typeface="Malgun Gothic"/>
                  <a:cs typeface="Malgun Gothic"/>
                </a:rPr>
                <a:t>길을</a:t>
              </a:r>
              <a:r>
                <a:rPr sz="1000" spc="-28" dirty="0">
                  <a:solidFill>
                    <a:srgbClr val="00AFEE"/>
                  </a:solidFill>
                  <a:latin typeface="Malgun Gothic"/>
                  <a:cs typeface="Malgun Gothic"/>
                </a:rPr>
                <a:t> </a:t>
              </a:r>
              <a:r>
                <a:rPr sz="1000" spc="-79" dirty="0">
                  <a:solidFill>
                    <a:srgbClr val="00AFEE"/>
                  </a:solidFill>
                  <a:latin typeface="Malgun Gothic"/>
                  <a:cs typeface="Malgun Gothic"/>
                </a:rPr>
                <a:t>예비하라</a:t>
              </a:r>
              <a:r>
                <a:rPr sz="1000" spc="-28" dirty="0">
                  <a:solidFill>
                    <a:srgbClr val="00AFEE"/>
                  </a:solidFill>
                  <a:latin typeface="Malgun Gothic"/>
                  <a:cs typeface="Malgun Gothic"/>
                </a:rPr>
                <a:t> </a:t>
              </a:r>
              <a:r>
                <a:rPr sz="1000" spc="-79" dirty="0">
                  <a:solidFill>
                    <a:srgbClr val="00AFEE"/>
                  </a:solidFill>
                  <a:latin typeface="Malgun Gothic"/>
                  <a:cs typeface="Malgun Gothic"/>
                </a:rPr>
                <a:t>그의</a:t>
              </a:r>
              <a:r>
                <a:rPr sz="1000" spc="-28" dirty="0">
                  <a:solidFill>
                    <a:srgbClr val="00AFEE"/>
                  </a:solidFill>
                  <a:latin typeface="Malgun Gothic"/>
                  <a:cs typeface="Malgun Gothic"/>
                </a:rPr>
                <a:t> </a:t>
              </a:r>
              <a:r>
                <a:rPr sz="1000" spc="-80" dirty="0">
                  <a:solidFill>
                    <a:srgbClr val="00AFEE"/>
                  </a:solidFill>
                  <a:latin typeface="Malgun Gothic"/>
                  <a:cs typeface="Malgun Gothic"/>
                </a:rPr>
                <a:t>첩경을</a:t>
              </a:r>
              <a:r>
                <a:rPr sz="1000" spc="-28" dirty="0">
                  <a:solidFill>
                    <a:srgbClr val="00AFEE"/>
                  </a:solidFill>
                  <a:latin typeface="Malgun Gothic"/>
                  <a:cs typeface="Malgun Gothic"/>
                </a:rPr>
                <a:t> </a:t>
              </a:r>
              <a:r>
                <a:rPr sz="1000" spc="-80" dirty="0">
                  <a:solidFill>
                    <a:srgbClr val="00AFEE"/>
                  </a:solidFill>
                  <a:latin typeface="Malgun Gothic"/>
                  <a:cs typeface="Malgun Gothic"/>
                </a:rPr>
                <a:t>평탄케</a:t>
              </a:r>
              <a:r>
                <a:rPr sz="1000" spc="-28" dirty="0">
                  <a:solidFill>
                    <a:srgbClr val="00AFEE"/>
                  </a:solidFill>
                  <a:latin typeface="Malgun Gothic"/>
                  <a:cs typeface="Malgun Gothic"/>
                </a:rPr>
                <a:t> </a:t>
              </a:r>
              <a:r>
                <a:rPr sz="1000" spc="0" dirty="0">
                  <a:solidFill>
                    <a:srgbClr val="00AFEE"/>
                  </a:solidFill>
                  <a:latin typeface="Malgun Gothic"/>
                  <a:cs typeface="Malgun Gothic"/>
                </a:rPr>
                <a:t>하라 </a:t>
              </a:r>
              <a:r>
                <a:rPr sz="1000" spc="-79" dirty="0">
                  <a:solidFill>
                    <a:srgbClr val="00AFEE"/>
                  </a:solidFill>
                  <a:latin typeface="Malgun Gothic"/>
                  <a:cs typeface="Malgun Gothic"/>
                </a:rPr>
                <a:t>하였느니라</a:t>
              </a:r>
              <a:r>
                <a:rPr sz="1000" spc="4" dirty="0">
                  <a:solidFill>
                    <a:srgbClr val="00AFEE"/>
                  </a:solidFill>
                  <a:latin typeface="Malgun Gothic"/>
                  <a:cs typeface="Malgun Gothic"/>
                </a:rPr>
                <a:t> </a:t>
              </a:r>
              <a:r>
                <a:rPr sz="1000" spc="0" dirty="0">
                  <a:solidFill>
                    <a:srgbClr val="00AFEE"/>
                  </a:solidFill>
                  <a:latin typeface="Malgun Gothic"/>
                  <a:cs typeface="Malgun Gothic"/>
                </a:rPr>
                <a:t>이</a:t>
              </a:r>
              <a:r>
                <a:rPr sz="1000" spc="-75" dirty="0">
                  <a:solidFill>
                    <a:srgbClr val="00AFEE"/>
                  </a:solidFill>
                  <a:latin typeface="Malgun Gothic"/>
                  <a:cs typeface="Malgun Gothic"/>
                </a:rPr>
                <a:t> </a:t>
              </a:r>
              <a:r>
                <a:rPr sz="1000" spc="-80" dirty="0">
                  <a:solidFill>
                    <a:srgbClr val="00AFEE"/>
                  </a:solidFill>
                  <a:latin typeface="Malgun Gothic"/>
                  <a:cs typeface="Malgun Gothic"/>
                </a:rPr>
                <a:t>요한은</a:t>
              </a:r>
              <a:r>
                <a:rPr sz="1000" spc="4" dirty="0">
                  <a:solidFill>
                    <a:srgbClr val="00AFEE"/>
                  </a:solidFill>
                  <a:latin typeface="Malgun Gothic"/>
                  <a:cs typeface="Malgun Gothic"/>
                </a:rPr>
                <a:t> </a:t>
              </a:r>
              <a:r>
                <a:rPr sz="1000" spc="-79" dirty="0">
                  <a:solidFill>
                    <a:srgbClr val="00AFEE"/>
                  </a:solidFill>
                  <a:latin typeface="Malgun Gothic"/>
                  <a:cs typeface="Malgun Gothic"/>
                </a:rPr>
                <a:t>약대</a:t>
              </a:r>
              <a:r>
                <a:rPr sz="1000" spc="4" dirty="0">
                  <a:solidFill>
                    <a:srgbClr val="00AFEE"/>
                  </a:solidFill>
                  <a:latin typeface="Malgun Gothic"/>
                  <a:cs typeface="Malgun Gothic"/>
                </a:rPr>
                <a:t> </a:t>
              </a:r>
              <a:r>
                <a:rPr sz="1000" spc="-80" dirty="0">
                  <a:solidFill>
                    <a:srgbClr val="00AFEE"/>
                  </a:solidFill>
                  <a:latin typeface="Malgun Gothic"/>
                  <a:cs typeface="Malgun Gothic"/>
                </a:rPr>
                <a:t>털옷을</a:t>
              </a:r>
              <a:r>
                <a:rPr sz="1000" spc="4" dirty="0">
                  <a:solidFill>
                    <a:srgbClr val="00AFEE"/>
                  </a:solidFill>
                  <a:latin typeface="Malgun Gothic"/>
                  <a:cs typeface="Malgun Gothic"/>
                </a:rPr>
                <a:t> </a:t>
              </a:r>
              <a:r>
                <a:rPr sz="1000" spc="-79" dirty="0">
                  <a:solidFill>
                    <a:srgbClr val="00AFEE"/>
                  </a:solidFill>
                  <a:latin typeface="Malgun Gothic"/>
                  <a:cs typeface="Malgun Gothic"/>
                </a:rPr>
                <a:t>입고</a:t>
              </a:r>
              <a:r>
                <a:rPr sz="1000" spc="4" dirty="0">
                  <a:solidFill>
                    <a:srgbClr val="00AFEE"/>
                  </a:solidFill>
                  <a:latin typeface="Malgun Gothic"/>
                  <a:cs typeface="Malgun Gothic"/>
                </a:rPr>
                <a:t> </a:t>
              </a:r>
              <a:r>
                <a:rPr sz="1000" spc="-80" dirty="0">
                  <a:solidFill>
                    <a:srgbClr val="00AFEE"/>
                  </a:solidFill>
                  <a:latin typeface="Malgun Gothic"/>
                  <a:cs typeface="Malgun Gothic"/>
                </a:rPr>
                <a:t>허리에</a:t>
              </a:r>
              <a:r>
                <a:rPr sz="1000" spc="4" dirty="0">
                  <a:solidFill>
                    <a:srgbClr val="00AFEE"/>
                  </a:solidFill>
                  <a:latin typeface="Malgun Gothic"/>
                  <a:cs typeface="Malgun Gothic"/>
                </a:rPr>
                <a:t> </a:t>
              </a:r>
              <a:r>
                <a:rPr sz="1000" spc="-79" dirty="0">
                  <a:solidFill>
                    <a:srgbClr val="00AFEE"/>
                  </a:solidFill>
                  <a:latin typeface="Malgun Gothic"/>
                  <a:cs typeface="Malgun Gothic"/>
                </a:rPr>
                <a:t>가죽띠를</a:t>
              </a:r>
              <a:r>
                <a:rPr sz="1000" spc="4" dirty="0">
                  <a:solidFill>
                    <a:srgbClr val="00AFEE"/>
                  </a:solidFill>
                  <a:latin typeface="Malgun Gothic"/>
                  <a:cs typeface="Malgun Gothic"/>
                </a:rPr>
                <a:t> </a:t>
              </a:r>
              <a:r>
                <a:rPr sz="1000" spc="-79" dirty="0">
                  <a:solidFill>
                    <a:srgbClr val="00AFEE"/>
                  </a:solidFill>
                  <a:latin typeface="Malgun Gothic"/>
                  <a:cs typeface="Malgun Gothic"/>
                </a:rPr>
                <a:t>띠고</a:t>
              </a:r>
              <a:r>
                <a:rPr sz="1000" spc="4" dirty="0">
                  <a:solidFill>
                    <a:srgbClr val="00AFEE"/>
                  </a:solidFill>
                  <a:latin typeface="Malgun Gothic"/>
                  <a:cs typeface="Malgun Gothic"/>
                </a:rPr>
                <a:t> </a:t>
              </a:r>
              <a:r>
                <a:rPr sz="1000" spc="-80" dirty="0">
                  <a:solidFill>
                    <a:srgbClr val="00AFEE"/>
                  </a:solidFill>
                  <a:latin typeface="Malgun Gothic"/>
                  <a:cs typeface="Malgun Gothic"/>
                </a:rPr>
                <a:t>음식은</a:t>
              </a:r>
              <a:r>
                <a:rPr sz="1000" spc="4" dirty="0">
                  <a:solidFill>
                    <a:srgbClr val="00AFEE"/>
                  </a:solidFill>
                  <a:latin typeface="Malgun Gothic"/>
                  <a:cs typeface="Malgun Gothic"/>
                </a:rPr>
                <a:t> </a:t>
              </a:r>
              <a:r>
                <a:rPr sz="1000" spc="-79" dirty="0">
                  <a:solidFill>
                    <a:srgbClr val="00AFEE"/>
                  </a:solidFill>
                  <a:latin typeface="Malgun Gothic"/>
                  <a:cs typeface="Malgun Gothic"/>
                </a:rPr>
                <a:t>메뚜기와</a:t>
              </a:r>
              <a:r>
                <a:rPr sz="1000" spc="4" dirty="0">
                  <a:solidFill>
                    <a:srgbClr val="00AFEE"/>
                  </a:solidFill>
                  <a:latin typeface="Malgun Gothic"/>
                  <a:cs typeface="Malgun Gothic"/>
                </a:rPr>
                <a:t> </a:t>
              </a:r>
              <a:r>
                <a:rPr sz="1000" spc="0" dirty="0">
                  <a:solidFill>
                    <a:srgbClr val="00AFEE"/>
                  </a:solidFill>
                  <a:latin typeface="Malgun Gothic"/>
                  <a:cs typeface="Malgun Gothic"/>
                </a:rPr>
                <a:t>석청 </a:t>
              </a:r>
              <a:r>
                <a:rPr sz="1000" spc="-79" dirty="0">
                  <a:solidFill>
                    <a:srgbClr val="00AFEE"/>
                  </a:solidFill>
                  <a:latin typeface="Malgun Gothic"/>
                  <a:cs typeface="Malgun Gothic"/>
                </a:rPr>
                <a:t>이었더라</a:t>
              </a:r>
              <a:r>
                <a:rPr sz="1000" spc="0" dirty="0">
                  <a:solidFill>
                    <a:srgbClr val="00AFEE"/>
                  </a:solidFill>
                  <a:latin typeface="Malgun Gothic"/>
                  <a:cs typeface="Malgun Gothic"/>
                </a:rPr>
                <a:t> (마</a:t>
              </a:r>
              <a:r>
                <a:rPr sz="1000" spc="-117" dirty="0">
                  <a:solidFill>
                    <a:srgbClr val="00AFEE"/>
                  </a:solidFill>
                  <a:latin typeface="Malgun Gothic"/>
                  <a:cs typeface="Malgun Gothic"/>
                </a:rPr>
                <a:t> </a:t>
              </a:r>
              <a:r>
                <a:rPr sz="1000" spc="66" dirty="0">
                  <a:solidFill>
                    <a:srgbClr val="00AFEE"/>
                  </a:solidFill>
                  <a:latin typeface="Malgun Gothic"/>
                  <a:cs typeface="Malgun Gothic"/>
                </a:rPr>
                <a:t>3:1~4)</a:t>
              </a:r>
              <a:endParaRPr sz="1000">
                <a:latin typeface="Malgun Gothic"/>
                <a:cs typeface="Malgun Gothic"/>
              </a:endParaRPr>
            </a:p>
          </p:txBody>
        </p:sp>
        <p:sp>
          <p:nvSpPr>
            <p:cNvPr id="6" name="object 6"/>
            <p:cNvSpPr txBox="1"/>
            <p:nvPr/>
          </p:nvSpPr>
          <p:spPr>
            <a:xfrm>
              <a:off x="554300" y="7240561"/>
              <a:ext cx="1068070" cy="355600"/>
            </a:xfrm>
            <a:prstGeom prst="rect">
              <a:avLst/>
            </a:prstGeom>
          </p:spPr>
          <p:txBody>
            <a:bodyPr wrap="square" lIns="0" tIns="7302" rIns="0" bIns="0" rtlCol="0">
              <a:noAutofit/>
            </a:bodyPr>
            <a:lstStyle/>
            <a:p>
              <a:pPr marL="12700">
                <a:lnSpc>
                  <a:spcPts val="1150"/>
                </a:lnSpc>
              </a:pPr>
              <a:r>
                <a:rPr sz="1000" spc="-40" dirty="0">
                  <a:solidFill>
                    <a:srgbClr val="00AFEE"/>
                  </a:solidFill>
                  <a:latin typeface="Malgun Gothic"/>
                  <a:cs typeface="Malgun Gothic"/>
                </a:rPr>
                <a:t>요한은 켜서 비취는</a:t>
              </a:r>
              <a:endParaRPr sz="1000">
                <a:latin typeface="Malgun Gothic"/>
                <a:cs typeface="Malgun Gothic"/>
              </a:endParaRPr>
            </a:p>
            <a:p>
              <a:pPr marL="12700" marR="19050">
                <a:lnSpc>
                  <a:spcPts val="1600"/>
                </a:lnSpc>
                <a:spcBef>
                  <a:spcPts val="22"/>
                </a:spcBef>
              </a:pPr>
              <a:r>
                <a:rPr sz="1000" spc="12" dirty="0">
                  <a:solidFill>
                    <a:srgbClr val="00AFEE"/>
                  </a:solidFill>
                  <a:latin typeface="Malgun Gothic"/>
                  <a:cs typeface="Malgun Gothic"/>
                </a:rPr>
                <a:t>(요 5:35)</a:t>
              </a:r>
              <a:endParaRPr sz="1000">
                <a:latin typeface="Malgun Gothic"/>
                <a:cs typeface="Malgun Gothic"/>
              </a:endParaRPr>
            </a:p>
          </p:txBody>
        </p:sp>
        <p:sp>
          <p:nvSpPr>
            <p:cNvPr id="5" name="object 5"/>
            <p:cNvSpPr txBox="1"/>
            <p:nvPr/>
          </p:nvSpPr>
          <p:spPr>
            <a:xfrm>
              <a:off x="2111320" y="7240561"/>
              <a:ext cx="2926080" cy="152400"/>
            </a:xfrm>
            <a:prstGeom prst="rect">
              <a:avLst/>
            </a:prstGeom>
          </p:spPr>
          <p:txBody>
            <a:bodyPr wrap="square" lIns="0" tIns="7302" rIns="0" bIns="0" rtlCol="0">
              <a:noAutofit/>
            </a:bodyPr>
            <a:lstStyle/>
            <a:p>
              <a:pPr marL="12700">
                <a:lnSpc>
                  <a:spcPts val="1150"/>
                </a:lnSpc>
              </a:pPr>
              <a:r>
                <a:rPr sz="1000" spc="-61" dirty="0">
                  <a:solidFill>
                    <a:srgbClr val="00AFEE"/>
                  </a:solidFill>
                  <a:latin typeface="Malgun Gothic"/>
                  <a:cs typeface="Malgun Gothic"/>
                </a:rPr>
                <a:t>이라 너희가 일시 그 빛에 즐거이 있기를 원하였거니와</a:t>
              </a:r>
              <a:endParaRPr sz="1000">
                <a:latin typeface="Malgun Gothic"/>
                <a:cs typeface="Malgun Gothic"/>
              </a:endParaRPr>
            </a:p>
          </p:txBody>
        </p:sp>
        <p:sp>
          <p:nvSpPr>
            <p:cNvPr id="4" name="object 4"/>
            <p:cNvSpPr txBox="1"/>
            <p:nvPr/>
          </p:nvSpPr>
          <p:spPr>
            <a:xfrm>
              <a:off x="260899" y="7702250"/>
              <a:ext cx="234950" cy="152400"/>
            </a:xfrm>
            <a:prstGeom prst="rect">
              <a:avLst/>
            </a:prstGeom>
          </p:spPr>
          <p:txBody>
            <a:bodyPr wrap="square" lIns="0" tIns="6985" rIns="0" bIns="0" rtlCol="0">
              <a:noAutofit/>
            </a:bodyPr>
            <a:lstStyle/>
            <a:p>
              <a:pPr marL="12700">
                <a:lnSpc>
                  <a:spcPts val="1100"/>
                </a:lnSpc>
              </a:pPr>
              <a:r>
                <a:rPr sz="1000" dirty="0">
                  <a:solidFill>
                    <a:srgbClr val="363435"/>
                  </a:solidFill>
                  <a:latin typeface="Times New Roman"/>
                  <a:cs typeface="Times New Roman"/>
                </a:rPr>
                <a:t>112</a:t>
              </a:r>
              <a:endParaRPr sz="1000">
                <a:latin typeface="Times New Roman"/>
                <a:cs typeface="Times New Roman"/>
              </a:endParaRPr>
            </a:p>
          </p:txBody>
        </p:sp>
        <p:sp>
          <p:nvSpPr>
            <p:cNvPr id="2" name="object 2"/>
            <p:cNvSpPr txBox="1"/>
            <p:nvPr/>
          </p:nvSpPr>
          <p:spPr>
            <a:xfrm>
              <a:off x="1107503" y="390702"/>
              <a:ext cx="71996" cy="971994"/>
            </a:xfrm>
            <a:prstGeom prst="rect">
              <a:avLst/>
            </a:prstGeom>
          </p:spPr>
          <p:txBody>
            <a:bodyPr wrap="square" lIns="0" tIns="0" rIns="0" bIns="0" rtlCol="0">
              <a:noAutofit/>
            </a:bodyPr>
            <a:lstStyle/>
            <a:p>
              <a:pPr marL="25400">
                <a:lnSpc>
                  <a:spcPts val="1000"/>
                </a:lnSpc>
              </a:pPr>
              <a:endParaRPr sz="1000"/>
            </a:p>
          </p:txBody>
        </p:sp>
        <p:sp>
          <p:nvSpPr>
            <p:cNvPr id="35" name="object 3">
              <a:extLst>
                <a:ext uri="{FF2B5EF4-FFF2-40B4-BE49-F238E27FC236}">
                  <a16:creationId xmlns:a16="http://schemas.microsoft.com/office/drawing/2014/main" id="{DF69280A-7EBF-405E-94DD-5A32D5545093}"/>
                </a:ext>
              </a:extLst>
            </p:cNvPr>
            <p:cNvSpPr txBox="1"/>
            <p:nvPr/>
          </p:nvSpPr>
          <p:spPr>
            <a:xfrm>
              <a:off x="359117" y="558330"/>
              <a:ext cx="757434" cy="662940"/>
            </a:xfrm>
            <a:prstGeom prst="rect">
              <a:avLst/>
            </a:prstGeom>
          </p:spPr>
          <p:txBody>
            <a:bodyPr wrap="square" lIns="0" tIns="33147" rIns="0" bIns="0" rtlCol="0">
              <a:noAutofit/>
            </a:bodyPr>
            <a:lstStyle/>
            <a:p>
              <a:pPr>
                <a:lnSpc>
                  <a:spcPts val="5220"/>
                </a:lnSpc>
              </a:pPr>
              <a:r>
                <a:rPr sz="6600" b="1" spc="-818" dirty="0">
                  <a:solidFill>
                    <a:srgbClr val="363435"/>
                  </a:solidFill>
                  <a:latin typeface="Times New Roman"/>
                  <a:cs typeface="Times New Roman"/>
                </a:rPr>
                <a:t>13</a:t>
              </a:r>
              <a:endParaRPr sz="6600" dirty="0">
                <a:latin typeface="Times New Roman"/>
                <a:cs typeface="Times New Roman"/>
              </a:endParaRPr>
            </a:p>
          </p:txBody>
        </p:sp>
        <p:sp>
          <p:nvSpPr>
            <p:cNvPr id="36" name="object 16">
              <a:extLst>
                <a:ext uri="{FF2B5EF4-FFF2-40B4-BE49-F238E27FC236}">
                  <a16:creationId xmlns:a16="http://schemas.microsoft.com/office/drawing/2014/main" id="{38265DFF-ACA8-47F2-A62E-523FA2CF193A}"/>
                </a:ext>
              </a:extLst>
            </p:cNvPr>
            <p:cNvSpPr txBox="1"/>
            <p:nvPr/>
          </p:nvSpPr>
          <p:spPr>
            <a:xfrm>
              <a:off x="635000" y="1598787"/>
              <a:ext cx="597929" cy="604663"/>
            </a:xfrm>
            <a:prstGeom prst="rect">
              <a:avLst/>
            </a:prstGeom>
          </p:spPr>
          <p:txBody>
            <a:bodyPr wrap="square" lIns="0" tIns="8445" rIns="0" bIns="0" rtlCol="0">
              <a:noAutofit/>
            </a:bodyPr>
            <a:lstStyle/>
            <a:p>
              <a:pPr marL="12700" marR="16864">
                <a:lnSpc>
                  <a:spcPts val="1330"/>
                </a:lnSpc>
              </a:pPr>
              <a:r>
                <a:rPr lang="es-ES" sz="800" dirty="0">
                  <a:solidFill>
                    <a:srgbClr val="00ADEF"/>
                  </a:solidFill>
                  <a:latin typeface="Times New Roman"/>
                  <a:cs typeface="Times New Roman"/>
                </a:rPr>
                <a:t>Hoy aprender</a:t>
              </a:r>
              <a:endParaRPr sz="100" dirty="0">
                <a:latin typeface="Times New Roman"/>
                <a:cs typeface="Times New Roman"/>
              </a:endParaRPr>
            </a:p>
          </p:txBody>
        </p:sp>
        <p:sp>
          <p:nvSpPr>
            <p:cNvPr id="37" name="object 11">
              <a:extLst>
                <a:ext uri="{FF2B5EF4-FFF2-40B4-BE49-F238E27FC236}">
                  <a16:creationId xmlns:a16="http://schemas.microsoft.com/office/drawing/2014/main" id="{0E812D65-5537-45C8-AF83-A1DCEAA0D7B2}"/>
                </a:ext>
              </a:extLst>
            </p:cNvPr>
            <p:cNvSpPr txBox="1"/>
            <p:nvPr/>
          </p:nvSpPr>
          <p:spPr>
            <a:xfrm>
              <a:off x="618467" y="1847850"/>
              <a:ext cx="657631" cy="279400"/>
            </a:xfrm>
            <a:prstGeom prst="rect">
              <a:avLst/>
            </a:prstGeom>
          </p:spPr>
          <p:txBody>
            <a:bodyPr wrap="square" lIns="0" tIns="13747" rIns="0" bIns="0" rtlCol="0">
              <a:noAutofit/>
            </a:bodyPr>
            <a:lstStyle/>
            <a:p>
              <a:pPr marL="12700">
                <a:lnSpc>
                  <a:spcPts val="2165"/>
                </a:lnSpc>
              </a:pPr>
              <a:r>
                <a:rPr lang="es-ES" sz="1400" b="1" dirty="0">
                  <a:solidFill>
                    <a:srgbClr val="00ADEF"/>
                  </a:solidFill>
                  <a:latin typeface="Times New Roman"/>
                  <a:cs typeface="Times New Roman"/>
                </a:rPr>
                <a:t>Palabra</a:t>
              </a:r>
              <a:endParaRPr sz="1000" dirty="0">
                <a:latin typeface="Times New Roman"/>
                <a:cs typeface="Times New Roman"/>
              </a:endParaRPr>
            </a:p>
          </p:txBody>
        </p:sp>
        <p:pic>
          <p:nvPicPr>
            <p:cNvPr id="3" name="그림 2">
              <a:extLst>
                <a:ext uri="{FF2B5EF4-FFF2-40B4-BE49-F238E27FC236}">
                  <a16:creationId xmlns:a16="http://schemas.microsoft.com/office/drawing/2014/main" id="{4FC646E3-9579-48AD-B5F7-5A2B059CD5A3}"/>
                </a:ext>
              </a:extLst>
            </p:cNvPr>
            <p:cNvPicPr>
              <a:picLocks noChangeAspect="1"/>
            </p:cNvPicPr>
            <p:nvPr/>
          </p:nvPicPr>
          <p:blipFill>
            <a:blip r:embed="rId3"/>
            <a:stretch>
              <a:fillRect/>
            </a:stretch>
          </p:blipFill>
          <p:spPr>
            <a:xfrm>
              <a:off x="495849" y="5251450"/>
              <a:ext cx="4625693" cy="2342701"/>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a:extLst>
              <a:ext uri="{FF2B5EF4-FFF2-40B4-BE49-F238E27FC236}">
                <a16:creationId xmlns:a16="http://schemas.microsoft.com/office/drawing/2014/main" id="{9ADE0425-A298-4104-AD47-3110988EBFD8}"/>
              </a:ext>
            </a:extLst>
          </p:cNvPr>
          <p:cNvGrpSpPr/>
          <p:nvPr/>
        </p:nvGrpSpPr>
        <p:grpSpPr>
          <a:xfrm>
            <a:off x="0" y="0"/>
            <a:ext cx="5684291" cy="8207997"/>
            <a:chOff x="0" y="0"/>
            <a:chExt cx="5684291" cy="8207997"/>
          </a:xfrm>
        </p:grpSpPr>
        <p:sp>
          <p:nvSpPr>
            <p:cNvPr id="9" name="object 9"/>
            <p:cNvSpPr/>
            <p:nvPr/>
          </p:nvSpPr>
          <p:spPr>
            <a:xfrm>
              <a:off x="0" y="0"/>
              <a:ext cx="5459298" cy="8207997"/>
            </a:xfrm>
            <a:custGeom>
              <a:avLst/>
              <a:gdLst/>
              <a:ahLst/>
              <a:cxnLst/>
              <a:rect l="l" t="t" r="r" b="b"/>
              <a:pathLst>
                <a:path w="5459298" h="8207997">
                  <a:moveTo>
                    <a:pt x="0" y="8207997"/>
                  </a:moveTo>
                  <a:lnTo>
                    <a:pt x="5459298" y="8207997"/>
                  </a:lnTo>
                  <a:lnTo>
                    <a:pt x="5459298" y="0"/>
                  </a:lnTo>
                  <a:lnTo>
                    <a:pt x="0" y="0"/>
                  </a:lnTo>
                  <a:lnTo>
                    <a:pt x="0" y="8207997"/>
                  </a:lnTo>
                  <a:close/>
                </a:path>
              </a:pathLst>
            </a:custGeom>
            <a:solidFill>
              <a:srgbClr val="C7E9FA"/>
            </a:solidFill>
          </p:spPr>
          <p:txBody>
            <a:bodyPr wrap="square" lIns="0" tIns="0" rIns="0" bIns="0" rtlCol="0">
              <a:noAutofit/>
            </a:bodyPr>
            <a:lstStyle/>
            <a:p>
              <a:endParaRPr/>
            </a:p>
          </p:txBody>
        </p:sp>
        <p:sp>
          <p:nvSpPr>
            <p:cNvPr id="10" name="object 10"/>
            <p:cNvSpPr/>
            <p:nvPr/>
          </p:nvSpPr>
          <p:spPr>
            <a:xfrm>
              <a:off x="487599" y="428297"/>
              <a:ext cx="4823993" cy="7344003"/>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DFDFD"/>
            </a:solidFill>
          </p:spPr>
          <p:txBody>
            <a:bodyPr wrap="square" lIns="0" tIns="0" rIns="0" bIns="0" rtlCol="0">
              <a:noAutofit/>
            </a:bodyPr>
            <a:lstStyle/>
            <a:p>
              <a:endParaRPr/>
            </a:p>
          </p:txBody>
        </p:sp>
        <p:sp>
          <p:nvSpPr>
            <p:cNvPr id="11" name="object 11"/>
            <p:cNvSpPr/>
            <p:nvPr/>
          </p:nvSpPr>
          <p:spPr>
            <a:xfrm>
              <a:off x="487700" y="428297"/>
              <a:ext cx="4823993" cy="7344003"/>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DFDFD"/>
            </a:solidFill>
          </p:spPr>
          <p:txBody>
            <a:bodyPr wrap="square" lIns="0" tIns="0" rIns="0" bIns="0" rtlCol="0">
              <a:noAutofit/>
            </a:bodyPr>
            <a:lstStyle/>
            <a:p>
              <a:endParaRPr/>
            </a:p>
          </p:txBody>
        </p:sp>
        <p:sp>
          <p:nvSpPr>
            <p:cNvPr id="12" name="object 12"/>
            <p:cNvSpPr/>
            <p:nvPr/>
          </p:nvSpPr>
          <p:spPr>
            <a:xfrm>
              <a:off x="5210093" y="504497"/>
              <a:ext cx="50800" cy="0"/>
            </a:xfrm>
            <a:custGeom>
              <a:avLst/>
              <a:gdLst/>
              <a:ahLst/>
              <a:cxnLst/>
              <a:rect l="l" t="t" r="r" b="b"/>
              <a:pathLst>
                <a:path w="50800">
                  <a:moveTo>
                    <a:pt x="0" y="0"/>
                  </a:moveTo>
                  <a:lnTo>
                    <a:pt x="50800" y="0"/>
                  </a:lnTo>
                </a:path>
              </a:pathLst>
            </a:custGeom>
            <a:ln w="52069">
              <a:solidFill>
                <a:srgbClr val="FDFDFD"/>
              </a:solidFill>
            </a:ln>
          </p:spPr>
          <p:txBody>
            <a:bodyPr wrap="square" lIns="0" tIns="0" rIns="0" bIns="0" rtlCol="0">
              <a:noAutofit/>
            </a:bodyPr>
            <a:lstStyle/>
            <a:p>
              <a:endParaRPr/>
            </a:p>
          </p:txBody>
        </p:sp>
        <p:sp>
          <p:nvSpPr>
            <p:cNvPr id="13" name="object 13"/>
            <p:cNvSpPr/>
            <p:nvPr/>
          </p:nvSpPr>
          <p:spPr>
            <a:xfrm>
              <a:off x="5210093" y="7696100"/>
              <a:ext cx="50800" cy="0"/>
            </a:xfrm>
            <a:custGeom>
              <a:avLst/>
              <a:gdLst/>
              <a:ahLst/>
              <a:cxnLst/>
              <a:rect l="l" t="t" r="r" b="b"/>
              <a:pathLst>
                <a:path w="50800">
                  <a:moveTo>
                    <a:pt x="0" y="0"/>
                  </a:moveTo>
                  <a:lnTo>
                    <a:pt x="50800" y="0"/>
                  </a:lnTo>
                </a:path>
              </a:pathLst>
            </a:custGeom>
            <a:ln w="52069">
              <a:solidFill>
                <a:srgbClr val="FDFDFD"/>
              </a:solidFill>
            </a:ln>
          </p:spPr>
          <p:txBody>
            <a:bodyPr wrap="square" lIns="0" tIns="0" rIns="0" bIns="0" rtlCol="0">
              <a:noAutofit/>
            </a:bodyPr>
            <a:lstStyle/>
            <a:p>
              <a:endParaRPr/>
            </a:p>
          </p:txBody>
        </p:sp>
        <p:sp>
          <p:nvSpPr>
            <p:cNvPr id="14" name="object 14"/>
            <p:cNvSpPr/>
            <p:nvPr/>
          </p:nvSpPr>
          <p:spPr>
            <a:xfrm>
              <a:off x="538500" y="7696100"/>
              <a:ext cx="50800" cy="0"/>
            </a:xfrm>
            <a:custGeom>
              <a:avLst/>
              <a:gdLst/>
              <a:ahLst/>
              <a:cxnLst/>
              <a:rect l="l" t="t" r="r" b="b"/>
              <a:pathLst>
                <a:path w="50800">
                  <a:moveTo>
                    <a:pt x="0" y="0"/>
                  </a:moveTo>
                  <a:lnTo>
                    <a:pt x="50800" y="0"/>
                  </a:lnTo>
                </a:path>
              </a:pathLst>
            </a:custGeom>
            <a:ln w="52069">
              <a:solidFill>
                <a:srgbClr val="FDFDFD"/>
              </a:solidFill>
            </a:ln>
          </p:spPr>
          <p:txBody>
            <a:bodyPr wrap="square" lIns="0" tIns="0" rIns="0" bIns="0" rtlCol="0">
              <a:noAutofit/>
            </a:bodyPr>
            <a:lstStyle/>
            <a:p>
              <a:endParaRPr/>
            </a:p>
          </p:txBody>
        </p:sp>
        <p:sp>
          <p:nvSpPr>
            <p:cNvPr id="15" name="object 15"/>
            <p:cNvSpPr/>
            <p:nvPr/>
          </p:nvSpPr>
          <p:spPr>
            <a:xfrm>
              <a:off x="538500" y="504497"/>
              <a:ext cx="50800" cy="0"/>
            </a:xfrm>
            <a:custGeom>
              <a:avLst/>
              <a:gdLst/>
              <a:ahLst/>
              <a:cxnLst/>
              <a:rect l="l" t="t" r="r" b="b"/>
              <a:pathLst>
                <a:path w="50800">
                  <a:moveTo>
                    <a:pt x="0" y="0"/>
                  </a:moveTo>
                  <a:lnTo>
                    <a:pt x="50800" y="0"/>
                  </a:lnTo>
                </a:path>
              </a:pathLst>
            </a:custGeom>
            <a:ln w="52069">
              <a:solidFill>
                <a:srgbClr val="FDFDFD"/>
              </a:solidFill>
            </a:ln>
          </p:spPr>
          <p:txBody>
            <a:bodyPr wrap="square" lIns="0" tIns="0" rIns="0" bIns="0" rtlCol="0">
              <a:noAutofit/>
            </a:bodyPr>
            <a:lstStyle/>
            <a:p>
              <a:endParaRPr/>
            </a:p>
          </p:txBody>
        </p:sp>
        <p:sp>
          <p:nvSpPr>
            <p:cNvPr id="16" name="object 16"/>
            <p:cNvSpPr/>
            <p:nvPr/>
          </p:nvSpPr>
          <p:spPr>
            <a:xfrm>
              <a:off x="5094552" y="7592302"/>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7E9FA"/>
            </a:solidFill>
          </p:spPr>
          <p:txBody>
            <a:bodyPr wrap="square" lIns="0" tIns="0" rIns="0" bIns="0" rtlCol="0">
              <a:noAutofit/>
            </a:bodyPr>
            <a:lstStyle/>
            <a:p>
              <a:endParaRPr/>
            </a:p>
          </p:txBody>
        </p:sp>
        <p:sp>
          <p:nvSpPr>
            <p:cNvPr id="17" name="object 17"/>
            <p:cNvSpPr/>
            <p:nvPr/>
          </p:nvSpPr>
          <p:spPr>
            <a:xfrm>
              <a:off x="5459298" y="0"/>
              <a:ext cx="224993" cy="8204288"/>
            </a:xfrm>
            <a:custGeom>
              <a:avLst/>
              <a:gdLst/>
              <a:ahLst/>
              <a:cxnLst/>
              <a:rect l="l" t="t" r="r" b="b"/>
              <a:pathLst>
                <a:path w="224993" h="8204288">
                  <a:moveTo>
                    <a:pt x="0" y="8204288"/>
                  </a:moveTo>
                  <a:lnTo>
                    <a:pt x="224993" y="8204288"/>
                  </a:lnTo>
                  <a:lnTo>
                    <a:pt x="224993" y="0"/>
                  </a:lnTo>
                  <a:lnTo>
                    <a:pt x="0" y="0"/>
                  </a:lnTo>
                  <a:lnTo>
                    <a:pt x="0" y="8204288"/>
                  </a:lnTo>
                  <a:close/>
                </a:path>
              </a:pathLst>
            </a:custGeom>
            <a:solidFill>
              <a:srgbClr val="71CFF5"/>
            </a:solidFill>
          </p:spPr>
          <p:txBody>
            <a:bodyPr wrap="square" lIns="0" tIns="0" rIns="0" bIns="0" rtlCol="0">
              <a:noAutofit/>
            </a:bodyPr>
            <a:lstStyle/>
            <a:p>
              <a:endParaRPr/>
            </a:p>
          </p:txBody>
        </p:sp>
        <p:sp>
          <p:nvSpPr>
            <p:cNvPr id="18" name="object 18"/>
            <p:cNvSpPr/>
            <p:nvPr/>
          </p:nvSpPr>
          <p:spPr>
            <a:xfrm>
              <a:off x="1696516" y="984869"/>
              <a:ext cx="3484848" cy="693594"/>
            </a:xfrm>
            <a:custGeom>
              <a:avLst/>
              <a:gdLst/>
              <a:ahLst/>
              <a:cxnLst/>
              <a:rect l="l" t="t" r="r" b="b"/>
              <a:pathLst>
                <a:path w="3484848" h="693594">
                  <a:moveTo>
                    <a:pt x="152371" y="0"/>
                  </a:moveTo>
                  <a:lnTo>
                    <a:pt x="104590" y="249"/>
                  </a:lnTo>
                  <a:lnTo>
                    <a:pt x="53457" y="3897"/>
                  </a:lnTo>
                  <a:lnTo>
                    <a:pt x="15760" y="22731"/>
                  </a:lnTo>
                  <a:lnTo>
                    <a:pt x="1923" y="68505"/>
                  </a:lnTo>
                  <a:lnTo>
                    <a:pt x="0" y="127719"/>
                  </a:lnTo>
                  <a:lnTo>
                    <a:pt x="2" y="566607"/>
                  </a:lnTo>
                  <a:lnTo>
                    <a:pt x="813" y="608599"/>
                  </a:lnTo>
                  <a:lnTo>
                    <a:pt x="6706" y="652453"/>
                  </a:lnTo>
                  <a:lnTo>
                    <a:pt x="31152" y="683062"/>
                  </a:lnTo>
                  <a:lnTo>
                    <a:pt x="68477" y="691671"/>
                  </a:lnTo>
                  <a:lnTo>
                    <a:pt x="127690" y="693594"/>
                  </a:lnTo>
                  <a:lnTo>
                    <a:pt x="3357861" y="693592"/>
                  </a:lnTo>
                  <a:lnTo>
                    <a:pt x="3399853" y="692781"/>
                  </a:lnTo>
                  <a:lnTo>
                    <a:pt x="3443706" y="686888"/>
                  </a:lnTo>
                  <a:lnTo>
                    <a:pt x="3474316" y="662441"/>
                  </a:lnTo>
                  <a:lnTo>
                    <a:pt x="3482925" y="625117"/>
                  </a:lnTo>
                  <a:lnTo>
                    <a:pt x="3484848" y="565904"/>
                  </a:lnTo>
                  <a:lnTo>
                    <a:pt x="3484845" y="127015"/>
                  </a:lnTo>
                  <a:lnTo>
                    <a:pt x="3484034" y="85023"/>
                  </a:lnTo>
                  <a:lnTo>
                    <a:pt x="3478141" y="41170"/>
                  </a:lnTo>
                  <a:lnTo>
                    <a:pt x="3453695" y="10560"/>
                  </a:lnTo>
                  <a:lnTo>
                    <a:pt x="3416371" y="1951"/>
                  </a:lnTo>
                  <a:lnTo>
                    <a:pt x="3357157" y="28"/>
                  </a:lnTo>
                  <a:lnTo>
                    <a:pt x="152371" y="0"/>
                  </a:lnTo>
                  <a:close/>
                </a:path>
              </a:pathLst>
            </a:custGeom>
            <a:solidFill>
              <a:srgbClr val="90D7F7"/>
            </a:solidFill>
          </p:spPr>
          <p:txBody>
            <a:bodyPr wrap="square" lIns="0" tIns="0" rIns="0" bIns="0" rtlCol="0">
              <a:noAutofit/>
            </a:bodyPr>
            <a:lstStyle/>
            <a:p>
              <a:endParaRPr/>
            </a:p>
          </p:txBody>
        </p:sp>
        <p:sp>
          <p:nvSpPr>
            <p:cNvPr id="19" name="object 19"/>
            <p:cNvSpPr/>
            <p:nvPr/>
          </p:nvSpPr>
          <p:spPr>
            <a:xfrm>
              <a:off x="1620454" y="889110"/>
              <a:ext cx="3484314" cy="693073"/>
            </a:xfrm>
            <a:custGeom>
              <a:avLst/>
              <a:gdLst/>
              <a:ahLst/>
              <a:cxnLst/>
              <a:rect l="l" t="t" r="r" b="b"/>
              <a:pathLst>
                <a:path w="3484314" h="693073">
                  <a:moveTo>
                    <a:pt x="152371" y="0"/>
                  </a:moveTo>
                  <a:lnTo>
                    <a:pt x="104590" y="249"/>
                  </a:lnTo>
                  <a:lnTo>
                    <a:pt x="53457" y="3897"/>
                  </a:lnTo>
                  <a:lnTo>
                    <a:pt x="15760" y="22731"/>
                  </a:lnTo>
                  <a:lnTo>
                    <a:pt x="1923" y="68505"/>
                  </a:lnTo>
                  <a:lnTo>
                    <a:pt x="0" y="127719"/>
                  </a:lnTo>
                  <a:lnTo>
                    <a:pt x="2" y="566086"/>
                  </a:lnTo>
                  <a:lnTo>
                    <a:pt x="813" y="608079"/>
                  </a:lnTo>
                  <a:lnTo>
                    <a:pt x="6706" y="651932"/>
                  </a:lnTo>
                  <a:lnTo>
                    <a:pt x="31152" y="682541"/>
                  </a:lnTo>
                  <a:lnTo>
                    <a:pt x="68477" y="691150"/>
                  </a:lnTo>
                  <a:lnTo>
                    <a:pt x="127690" y="693073"/>
                  </a:lnTo>
                  <a:lnTo>
                    <a:pt x="3357327" y="693071"/>
                  </a:lnTo>
                  <a:lnTo>
                    <a:pt x="3399320" y="692260"/>
                  </a:lnTo>
                  <a:lnTo>
                    <a:pt x="3443173" y="686367"/>
                  </a:lnTo>
                  <a:lnTo>
                    <a:pt x="3473782" y="661921"/>
                  </a:lnTo>
                  <a:lnTo>
                    <a:pt x="3482391" y="624596"/>
                  </a:lnTo>
                  <a:lnTo>
                    <a:pt x="3484314" y="565383"/>
                  </a:lnTo>
                  <a:lnTo>
                    <a:pt x="3484312" y="127015"/>
                  </a:lnTo>
                  <a:lnTo>
                    <a:pt x="3483501" y="85023"/>
                  </a:lnTo>
                  <a:lnTo>
                    <a:pt x="3477608" y="41170"/>
                  </a:lnTo>
                  <a:lnTo>
                    <a:pt x="3453162" y="10560"/>
                  </a:lnTo>
                  <a:lnTo>
                    <a:pt x="3415837" y="1951"/>
                  </a:lnTo>
                  <a:lnTo>
                    <a:pt x="3356624" y="28"/>
                  </a:lnTo>
                  <a:lnTo>
                    <a:pt x="152371" y="0"/>
                  </a:lnTo>
                  <a:close/>
                </a:path>
              </a:pathLst>
            </a:custGeom>
            <a:solidFill>
              <a:srgbClr val="FDFDFD"/>
            </a:solidFill>
          </p:spPr>
          <p:txBody>
            <a:bodyPr wrap="square" lIns="0" tIns="0" rIns="0" bIns="0" rtlCol="0">
              <a:noAutofit/>
            </a:bodyPr>
            <a:lstStyle/>
            <a:p>
              <a:endParaRPr/>
            </a:p>
          </p:txBody>
        </p:sp>
        <p:sp>
          <p:nvSpPr>
            <p:cNvPr id="20" name="object 20"/>
            <p:cNvSpPr/>
            <p:nvPr/>
          </p:nvSpPr>
          <p:spPr>
            <a:xfrm>
              <a:off x="1620426" y="889110"/>
              <a:ext cx="3484372" cy="693102"/>
            </a:xfrm>
            <a:custGeom>
              <a:avLst/>
              <a:gdLst/>
              <a:ahLst/>
              <a:cxnLst/>
              <a:rect l="l" t="t" r="r" b="b"/>
              <a:pathLst>
                <a:path w="3484372" h="693102">
                  <a:moveTo>
                    <a:pt x="152400" y="0"/>
                  </a:moveTo>
                  <a:lnTo>
                    <a:pt x="104619" y="249"/>
                  </a:lnTo>
                  <a:lnTo>
                    <a:pt x="53485" y="3897"/>
                  </a:lnTo>
                  <a:lnTo>
                    <a:pt x="15789" y="22731"/>
                  </a:lnTo>
                  <a:lnTo>
                    <a:pt x="1951" y="68505"/>
                  </a:lnTo>
                  <a:lnTo>
                    <a:pt x="28" y="127719"/>
                  </a:lnTo>
                  <a:lnTo>
                    <a:pt x="0" y="152400"/>
                  </a:lnTo>
                  <a:lnTo>
                    <a:pt x="0" y="540702"/>
                  </a:lnTo>
                  <a:lnTo>
                    <a:pt x="249" y="588483"/>
                  </a:lnTo>
                  <a:lnTo>
                    <a:pt x="3897" y="639616"/>
                  </a:lnTo>
                  <a:lnTo>
                    <a:pt x="22731" y="677313"/>
                  </a:lnTo>
                  <a:lnTo>
                    <a:pt x="68505" y="691150"/>
                  </a:lnTo>
                  <a:lnTo>
                    <a:pt x="127719" y="693073"/>
                  </a:lnTo>
                  <a:lnTo>
                    <a:pt x="152400" y="693102"/>
                  </a:lnTo>
                  <a:lnTo>
                    <a:pt x="3331972" y="693102"/>
                  </a:lnTo>
                  <a:lnTo>
                    <a:pt x="3379752" y="692853"/>
                  </a:lnTo>
                  <a:lnTo>
                    <a:pt x="3430886" y="689204"/>
                  </a:lnTo>
                  <a:lnTo>
                    <a:pt x="3468582" y="670371"/>
                  </a:lnTo>
                  <a:lnTo>
                    <a:pt x="3482420" y="624596"/>
                  </a:lnTo>
                  <a:lnTo>
                    <a:pt x="3484343" y="565383"/>
                  </a:lnTo>
                  <a:lnTo>
                    <a:pt x="3484372" y="540702"/>
                  </a:lnTo>
                  <a:lnTo>
                    <a:pt x="3484372" y="152400"/>
                  </a:lnTo>
                  <a:lnTo>
                    <a:pt x="3484122" y="104619"/>
                  </a:lnTo>
                  <a:lnTo>
                    <a:pt x="3480474" y="53485"/>
                  </a:lnTo>
                  <a:lnTo>
                    <a:pt x="3461640" y="15789"/>
                  </a:lnTo>
                  <a:lnTo>
                    <a:pt x="3415866" y="1951"/>
                  </a:lnTo>
                  <a:lnTo>
                    <a:pt x="3356652" y="28"/>
                  </a:lnTo>
                  <a:lnTo>
                    <a:pt x="3331972" y="0"/>
                  </a:lnTo>
                  <a:lnTo>
                    <a:pt x="152400" y="0"/>
                  </a:lnTo>
                  <a:close/>
                </a:path>
              </a:pathLst>
            </a:custGeom>
            <a:ln w="25400">
              <a:solidFill>
                <a:srgbClr val="90D7F7"/>
              </a:solidFill>
            </a:ln>
          </p:spPr>
          <p:txBody>
            <a:bodyPr wrap="square" lIns="0" tIns="0" rIns="0" bIns="0" rtlCol="0">
              <a:noAutofit/>
            </a:bodyPr>
            <a:lstStyle/>
            <a:p>
              <a:endParaRPr/>
            </a:p>
          </p:txBody>
        </p:sp>
        <p:sp>
          <p:nvSpPr>
            <p:cNvPr id="21" name="object 21"/>
            <p:cNvSpPr/>
            <p:nvPr/>
          </p:nvSpPr>
          <p:spPr>
            <a:xfrm>
              <a:off x="594285" y="742318"/>
              <a:ext cx="922082" cy="1109763"/>
            </a:xfrm>
            <a:prstGeom prst="rect">
              <a:avLst/>
            </a:prstGeom>
            <a:blipFill>
              <a:blip r:embed="rId2" cstate="print"/>
              <a:stretch>
                <a:fillRect/>
              </a:stretch>
            </a:blipFill>
          </p:spPr>
          <p:txBody>
            <a:bodyPr wrap="square" lIns="0" tIns="0" rIns="0" bIns="0" rtlCol="0">
              <a:noAutofit/>
            </a:bodyPr>
            <a:lstStyle/>
            <a:p>
              <a:endParaRPr/>
            </a:p>
          </p:txBody>
        </p:sp>
        <p:sp>
          <p:nvSpPr>
            <p:cNvPr id="8" name="object 8"/>
            <p:cNvSpPr txBox="1"/>
            <p:nvPr/>
          </p:nvSpPr>
          <p:spPr>
            <a:xfrm>
              <a:off x="1734258" y="611064"/>
              <a:ext cx="3320342" cy="131254"/>
            </a:xfrm>
            <a:prstGeom prst="rect">
              <a:avLst/>
            </a:prstGeom>
          </p:spPr>
          <p:txBody>
            <a:bodyPr wrap="square" lIns="0" tIns="6635" rIns="0" bIns="0" rtlCol="0">
              <a:noAutofit/>
            </a:bodyPr>
            <a:lstStyle/>
            <a:p>
              <a:pPr marL="12700">
                <a:lnSpc>
                  <a:spcPts val="1045"/>
                </a:lnSpc>
              </a:pPr>
              <a:r>
                <a:rPr lang="es-ES" sz="800" dirty="0">
                  <a:solidFill>
                    <a:srgbClr val="363435"/>
                  </a:solidFill>
                  <a:latin typeface="Malgun Gothic"/>
                  <a:cs typeface="Malgun Gothic"/>
                </a:rPr>
                <a:t>Elije entre las siguientes actividades y organiza lo que has aprendido.</a:t>
              </a:r>
            </a:p>
          </p:txBody>
        </p:sp>
        <p:sp>
          <p:nvSpPr>
            <p:cNvPr id="7" name="object 7"/>
            <p:cNvSpPr txBox="1"/>
            <p:nvPr/>
          </p:nvSpPr>
          <p:spPr>
            <a:xfrm>
              <a:off x="1739496" y="981387"/>
              <a:ext cx="3227527" cy="482600"/>
            </a:xfrm>
            <a:prstGeom prst="rect">
              <a:avLst/>
            </a:prstGeom>
          </p:spPr>
          <p:txBody>
            <a:bodyPr wrap="square" lIns="0" tIns="5937" rIns="0" bIns="0" rtlCol="0">
              <a:noAutofit/>
            </a:bodyPr>
            <a:lstStyle/>
            <a:p>
              <a:pPr algn="ctr">
                <a:lnSpc>
                  <a:spcPts val="935"/>
                </a:lnSpc>
              </a:pPr>
              <a:r>
                <a:rPr lang="es-ES" sz="800" spc="-40" dirty="0">
                  <a:solidFill>
                    <a:srgbClr val="363435"/>
                  </a:solidFill>
                  <a:latin typeface="Malgun Gothic"/>
                  <a:cs typeface="Malgun Gothic"/>
                </a:rPr>
                <a:t>Mapa mental / Cartas a personas en la Biblia / Cartas de evangelización usando el contenido de la unidad / Artículo de periódico / Diario del personaje / Diseño de camiseta / Dibujos animados de 4 cortes / Publicidad de caligrafía / Cartel / Crear un cuestionario bíblico / Crear una crucigrama</a:t>
              </a:r>
            </a:p>
          </p:txBody>
        </p:sp>
        <p:sp>
          <p:nvSpPr>
            <p:cNvPr id="22" name="object 4">
              <a:extLst>
                <a:ext uri="{FF2B5EF4-FFF2-40B4-BE49-F238E27FC236}">
                  <a16:creationId xmlns:a16="http://schemas.microsoft.com/office/drawing/2014/main" id="{C060B46B-A0E6-4710-983C-33CD0345C6FB}"/>
                </a:ext>
              </a:extLst>
            </p:cNvPr>
            <p:cNvSpPr txBox="1"/>
            <p:nvPr/>
          </p:nvSpPr>
          <p:spPr>
            <a:xfrm rot="1980000">
              <a:off x="1143302" y="623156"/>
              <a:ext cx="481519" cy="282575"/>
            </a:xfrm>
            <a:prstGeom prst="rect">
              <a:avLst/>
            </a:prstGeom>
          </p:spPr>
          <p:txBody>
            <a:bodyPr wrap="square" lIns="0" tIns="14128" rIns="0" bIns="0" rtlCol="0">
              <a:noAutofit/>
            </a:bodyPr>
            <a:lstStyle/>
            <a:p>
              <a:pPr>
                <a:lnSpc>
                  <a:spcPts val="2225"/>
                </a:lnSpc>
              </a:pPr>
              <a:r>
                <a:rPr lang="es-ES" sz="1200" spc="-150" dirty="0">
                  <a:solidFill>
                    <a:srgbClr val="363435"/>
                  </a:solidFill>
                  <a:latin typeface="Malgun Gothic"/>
                  <a:cs typeface="Malgun Gothic"/>
                </a:rPr>
                <a:t>Actividad</a:t>
              </a:r>
              <a:endParaRPr sz="1200" spc="-150" dirty="0">
                <a:latin typeface="Malgun Gothic"/>
                <a:cs typeface="Malgun Gothic"/>
              </a:endParaRPr>
            </a:p>
          </p:txBody>
        </p:sp>
        <p:sp>
          <p:nvSpPr>
            <p:cNvPr id="23" name="object 3">
              <a:extLst>
                <a:ext uri="{FF2B5EF4-FFF2-40B4-BE49-F238E27FC236}">
                  <a16:creationId xmlns:a16="http://schemas.microsoft.com/office/drawing/2014/main" id="{069AC84E-FCEF-4258-A140-B1DDD42CD5AF}"/>
                </a:ext>
              </a:extLst>
            </p:cNvPr>
            <p:cNvSpPr txBox="1"/>
            <p:nvPr/>
          </p:nvSpPr>
          <p:spPr>
            <a:xfrm rot="19620000">
              <a:off x="542682" y="567250"/>
              <a:ext cx="686819" cy="282575"/>
            </a:xfrm>
            <a:prstGeom prst="rect">
              <a:avLst/>
            </a:prstGeom>
          </p:spPr>
          <p:txBody>
            <a:bodyPr wrap="square" lIns="0" tIns="14128" rIns="0" bIns="0" rtlCol="0">
              <a:noAutofit/>
            </a:bodyPr>
            <a:lstStyle/>
            <a:p>
              <a:pPr>
                <a:lnSpc>
                  <a:spcPts val="2225"/>
                </a:lnSpc>
              </a:pPr>
              <a:r>
                <a:rPr lang="es-ES" sz="1200" spc="-150" dirty="0">
                  <a:solidFill>
                    <a:srgbClr val="363435"/>
                  </a:solidFill>
                  <a:latin typeface="Malgun Gothic"/>
                  <a:cs typeface="Malgun Gothic"/>
                </a:rPr>
                <a:t>Resumen </a:t>
              </a:r>
              <a:endParaRPr sz="1200" spc="-150" dirty="0">
                <a:latin typeface="Malgun Gothic"/>
                <a:cs typeface="Malgun Gothic"/>
              </a:endParaRPr>
            </a:p>
          </p:txBody>
        </p:sp>
        <p:sp>
          <p:nvSpPr>
            <p:cNvPr id="24" name="object 6">
              <a:extLst>
                <a:ext uri="{FF2B5EF4-FFF2-40B4-BE49-F238E27FC236}">
                  <a16:creationId xmlns:a16="http://schemas.microsoft.com/office/drawing/2014/main" id="{D0D3F756-537D-421A-BE2E-A1FD32BA14DF}"/>
                </a:ext>
              </a:extLst>
            </p:cNvPr>
            <p:cNvSpPr txBox="1"/>
            <p:nvPr/>
          </p:nvSpPr>
          <p:spPr>
            <a:xfrm>
              <a:off x="5169449" y="7705700"/>
              <a:ext cx="234950" cy="152400"/>
            </a:xfrm>
            <a:prstGeom prst="rect">
              <a:avLst/>
            </a:prstGeom>
          </p:spPr>
          <p:txBody>
            <a:bodyPr wrap="square" lIns="0" tIns="6985" rIns="0" bIns="0" rtlCol="0">
              <a:noAutofit/>
            </a:bodyPr>
            <a:lstStyle/>
            <a:p>
              <a:pPr marL="12700">
                <a:lnSpc>
                  <a:spcPts val="1100"/>
                </a:lnSpc>
              </a:pPr>
              <a:r>
                <a:rPr sz="1000" dirty="0">
                  <a:solidFill>
                    <a:srgbClr val="363435"/>
                  </a:solidFill>
                  <a:latin typeface="Times New Roman"/>
                  <a:cs typeface="Times New Roman"/>
                </a:rPr>
                <a:t>121</a:t>
              </a:r>
              <a:endParaRPr sz="1000" dirty="0">
                <a:latin typeface="Times New Roman"/>
                <a:cs typeface="Times New Roman"/>
              </a:endParaRPr>
            </a:p>
          </p:txBody>
        </p:sp>
      </p:grpSp>
      <p:sp>
        <p:nvSpPr>
          <p:cNvPr id="25" name="object 9">
            <a:extLst>
              <a:ext uri="{FF2B5EF4-FFF2-40B4-BE49-F238E27FC236}">
                <a16:creationId xmlns:a16="http://schemas.microsoft.com/office/drawing/2014/main" id="{91545EA0-2D68-434D-A77E-E2134ECFFA6B}"/>
              </a:ext>
            </a:extLst>
          </p:cNvPr>
          <p:cNvSpPr/>
          <p:nvPr/>
        </p:nvSpPr>
        <p:spPr>
          <a:xfrm>
            <a:off x="0" y="0"/>
            <a:ext cx="251993" cy="8207997"/>
          </a:xfrm>
          <a:custGeom>
            <a:avLst/>
            <a:gdLst/>
            <a:ahLst/>
            <a:cxnLst/>
            <a:rect l="l" t="t" r="r" b="b"/>
            <a:pathLst>
              <a:path w="251993" h="8207997">
                <a:moveTo>
                  <a:pt x="0" y="8207997"/>
                </a:moveTo>
                <a:lnTo>
                  <a:pt x="251993" y="8207997"/>
                </a:lnTo>
                <a:lnTo>
                  <a:pt x="251993" y="0"/>
                </a:lnTo>
                <a:lnTo>
                  <a:pt x="0" y="0"/>
                </a:lnTo>
                <a:lnTo>
                  <a:pt x="0" y="8207997"/>
                </a:lnTo>
                <a:close/>
              </a:path>
            </a:pathLst>
          </a:custGeom>
          <a:solidFill>
            <a:srgbClr val="90D7F7"/>
          </a:solidFill>
        </p:spPr>
        <p:txBody>
          <a:bodyPr wrap="square" lIns="0" tIns="0" rIns="0" bIns="0" rtlCol="0">
            <a:noAutofit/>
          </a:bodyPr>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2" name="그룹 131">
            <a:extLst>
              <a:ext uri="{FF2B5EF4-FFF2-40B4-BE49-F238E27FC236}">
                <a16:creationId xmlns:a16="http://schemas.microsoft.com/office/drawing/2014/main" id="{3BE9270F-019B-4643-8635-B34C86203469}"/>
              </a:ext>
            </a:extLst>
          </p:cNvPr>
          <p:cNvGrpSpPr/>
          <p:nvPr/>
        </p:nvGrpSpPr>
        <p:grpSpPr>
          <a:xfrm>
            <a:off x="266151" y="629048"/>
            <a:ext cx="4802314" cy="7158594"/>
            <a:chOff x="266151" y="629048"/>
            <a:chExt cx="4802314" cy="7158594"/>
          </a:xfrm>
        </p:grpSpPr>
        <p:sp>
          <p:nvSpPr>
            <p:cNvPr id="10" name="object 10"/>
            <p:cNvSpPr/>
            <p:nvPr/>
          </p:nvSpPr>
          <p:spPr>
            <a:xfrm>
              <a:off x="469122" y="629048"/>
              <a:ext cx="4599343" cy="6949865"/>
            </a:xfrm>
            <a:custGeom>
              <a:avLst/>
              <a:gdLst/>
              <a:ahLst/>
              <a:cxnLst/>
              <a:rect l="l" t="t" r="r" b="b"/>
              <a:pathLst>
                <a:path w="4599343" h="6949865">
                  <a:moveTo>
                    <a:pt x="251974" y="0"/>
                  </a:moveTo>
                  <a:lnTo>
                    <a:pt x="183680" y="251"/>
                  </a:lnTo>
                  <a:lnTo>
                    <a:pt x="128995" y="2015"/>
                  </a:lnTo>
                  <a:lnTo>
                    <a:pt x="86406" y="6803"/>
                  </a:lnTo>
                  <a:lnTo>
                    <a:pt x="41896" y="22962"/>
                  </a:lnTo>
                  <a:lnTo>
                    <a:pt x="16096" y="54430"/>
                  </a:lnTo>
                  <a:lnTo>
                    <a:pt x="3906" y="106309"/>
                  </a:lnTo>
                  <a:lnTo>
                    <a:pt x="819" y="154755"/>
                  </a:lnTo>
                  <a:lnTo>
                    <a:pt x="0" y="216052"/>
                  </a:lnTo>
                  <a:lnTo>
                    <a:pt x="0" y="6733844"/>
                  </a:lnTo>
                  <a:lnTo>
                    <a:pt x="819" y="6795141"/>
                  </a:lnTo>
                  <a:lnTo>
                    <a:pt x="3906" y="6843587"/>
                  </a:lnTo>
                  <a:lnTo>
                    <a:pt x="16096" y="6895466"/>
                  </a:lnTo>
                  <a:lnTo>
                    <a:pt x="41896" y="6926934"/>
                  </a:lnTo>
                  <a:lnTo>
                    <a:pt x="86406" y="6943093"/>
                  </a:lnTo>
                  <a:lnTo>
                    <a:pt x="128995" y="6947881"/>
                  </a:lnTo>
                  <a:lnTo>
                    <a:pt x="183680" y="6949645"/>
                  </a:lnTo>
                  <a:lnTo>
                    <a:pt x="216032" y="6949865"/>
                  </a:lnTo>
                  <a:lnTo>
                    <a:pt x="4383311" y="6949865"/>
                  </a:lnTo>
                  <a:lnTo>
                    <a:pt x="4444611" y="6949046"/>
                  </a:lnTo>
                  <a:lnTo>
                    <a:pt x="4493060" y="6945959"/>
                  </a:lnTo>
                  <a:lnTo>
                    <a:pt x="4544941" y="6933769"/>
                  </a:lnTo>
                  <a:lnTo>
                    <a:pt x="4576411" y="6907971"/>
                  </a:lnTo>
                  <a:lnTo>
                    <a:pt x="4592570" y="6863463"/>
                  </a:lnTo>
                  <a:lnTo>
                    <a:pt x="4597359" y="6820876"/>
                  </a:lnTo>
                  <a:lnTo>
                    <a:pt x="4599123" y="6766194"/>
                  </a:lnTo>
                  <a:lnTo>
                    <a:pt x="4599343" y="6733844"/>
                  </a:lnTo>
                  <a:lnTo>
                    <a:pt x="4599343" y="216052"/>
                  </a:lnTo>
                  <a:lnTo>
                    <a:pt x="4598524" y="154755"/>
                  </a:lnTo>
                  <a:lnTo>
                    <a:pt x="4595437" y="106309"/>
                  </a:lnTo>
                  <a:lnTo>
                    <a:pt x="4583246" y="54430"/>
                  </a:lnTo>
                  <a:lnTo>
                    <a:pt x="4557447" y="22962"/>
                  </a:lnTo>
                  <a:lnTo>
                    <a:pt x="4512937" y="6803"/>
                  </a:lnTo>
                  <a:lnTo>
                    <a:pt x="4470347" y="2015"/>
                  </a:lnTo>
                  <a:lnTo>
                    <a:pt x="4415662" y="251"/>
                  </a:lnTo>
                  <a:lnTo>
                    <a:pt x="251974" y="0"/>
                  </a:lnTo>
                  <a:close/>
                </a:path>
              </a:pathLst>
            </a:custGeom>
            <a:solidFill>
              <a:srgbClr val="ACE0F8"/>
            </a:solidFill>
          </p:spPr>
          <p:txBody>
            <a:bodyPr wrap="square" lIns="0" tIns="0" rIns="0" bIns="0" rtlCol="0">
              <a:noAutofit/>
            </a:bodyPr>
            <a:lstStyle/>
            <a:p>
              <a:endParaRPr/>
            </a:p>
          </p:txBody>
        </p:sp>
        <p:sp>
          <p:nvSpPr>
            <p:cNvPr id="11" name="object 11"/>
            <p:cNvSpPr/>
            <p:nvPr/>
          </p:nvSpPr>
          <p:spPr>
            <a:xfrm>
              <a:off x="622977" y="766212"/>
              <a:ext cx="4291642" cy="6675543"/>
            </a:xfrm>
            <a:custGeom>
              <a:avLst/>
              <a:gdLst/>
              <a:ahLst/>
              <a:cxnLst/>
              <a:rect l="l" t="t" r="r" b="b"/>
              <a:pathLst>
                <a:path w="4291642" h="6675543">
                  <a:moveTo>
                    <a:pt x="145838" y="0"/>
                  </a:moveTo>
                  <a:lnTo>
                    <a:pt x="98318" y="272"/>
                  </a:lnTo>
                  <a:lnTo>
                    <a:pt x="48343" y="4254"/>
                  </a:lnTo>
                  <a:lnTo>
                    <a:pt x="12901" y="24811"/>
                  </a:lnTo>
                  <a:lnTo>
                    <a:pt x="1127" y="74774"/>
                  </a:lnTo>
                  <a:lnTo>
                    <a:pt x="31" y="114866"/>
                  </a:lnTo>
                  <a:lnTo>
                    <a:pt x="0" y="6555009"/>
                  </a:lnTo>
                  <a:lnTo>
                    <a:pt x="238" y="6577214"/>
                  </a:lnTo>
                  <a:lnTo>
                    <a:pt x="4219" y="6627192"/>
                  </a:lnTo>
                  <a:lnTo>
                    <a:pt x="24773" y="6662638"/>
                  </a:lnTo>
                  <a:lnTo>
                    <a:pt x="74730" y="6674414"/>
                  </a:lnTo>
                  <a:lnTo>
                    <a:pt x="114817" y="6675511"/>
                  </a:lnTo>
                  <a:lnTo>
                    <a:pt x="4171119" y="6675543"/>
                  </a:lnTo>
                  <a:lnTo>
                    <a:pt x="4193322" y="6675304"/>
                  </a:lnTo>
                  <a:lnTo>
                    <a:pt x="4243296" y="6671323"/>
                  </a:lnTo>
                  <a:lnTo>
                    <a:pt x="4278739" y="6650767"/>
                  </a:lnTo>
                  <a:lnTo>
                    <a:pt x="4290514" y="6600806"/>
                  </a:lnTo>
                  <a:lnTo>
                    <a:pt x="4291611" y="6560715"/>
                  </a:lnTo>
                  <a:lnTo>
                    <a:pt x="4291642" y="120555"/>
                  </a:lnTo>
                  <a:lnTo>
                    <a:pt x="4291404" y="98352"/>
                  </a:lnTo>
                  <a:lnTo>
                    <a:pt x="4287422" y="48377"/>
                  </a:lnTo>
                  <a:lnTo>
                    <a:pt x="4266865" y="12935"/>
                  </a:lnTo>
                  <a:lnTo>
                    <a:pt x="4216902" y="1161"/>
                  </a:lnTo>
                  <a:lnTo>
                    <a:pt x="4176810" y="65"/>
                  </a:lnTo>
                  <a:lnTo>
                    <a:pt x="145838" y="0"/>
                  </a:lnTo>
                  <a:close/>
                </a:path>
              </a:pathLst>
            </a:custGeom>
            <a:solidFill>
              <a:srgbClr val="FDFDFD"/>
            </a:solidFill>
          </p:spPr>
          <p:txBody>
            <a:bodyPr wrap="square" lIns="0" tIns="0" rIns="0" bIns="0" rtlCol="0">
              <a:noAutofit/>
            </a:bodyPr>
            <a:lstStyle/>
            <a:p>
              <a:endParaRPr/>
            </a:p>
          </p:txBody>
        </p:sp>
        <p:sp>
          <p:nvSpPr>
            <p:cNvPr id="12" name="object 12"/>
            <p:cNvSpPr/>
            <p:nvPr/>
          </p:nvSpPr>
          <p:spPr>
            <a:xfrm>
              <a:off x="4074595" y="894923"/>
              <a:ext cx="32283" cy="15735"/>
            </a:xfrm>
            <a:custGeom>
              <a:avLst/>
              <a:gdLst/>
              <a:ahLst/>
              <a:cxnLst/>
              <a:rect l="l" t="t" r="r" b="b"/>
              <a:pathLst>
                <a:path w="32283" h="15735">
                  <a:moveTo>
                    <a:pt x="32283" y="15100"/>
                  </a:moveTo>
                  <a:lnTo>
                    <a:pt x="31546" y="14998"/>
                  </a:lnTo>
                  <a:lnTo>
                    <a:pt x="30086" y="15201"/>
                  </a:lnTo>
                  <a:lnTo>
                    <a:pt x="27876" y="15735"/>
                  </a:lnTo>
                  <a:lnTo>
                    <a:pt x="21488" y="15735"/>
                  </a:lnTo>
                  <a:lnTo>
                    <a:pt x="15201" y="13423"/>
                  </a:lnTo>
                  <a:lnTo>
                    <a:pt x="8699" y="8915"/>
                  </a:lnTo>
                  <a:lnTo>
                    <a:pt x="3873" y="5346"/>
                  </a:lnTo>
                  <a:lnTo>
                    <a:pt x="1041" y="2412"/>
                  </a:lnTo>
                  <a:lnTo>
                    <a:pt x="0" y="0"/>
                  </a:lnTo>
                </a:path>
              </a:pathLst>
            </a:custGeom>
            <a:ln w="8839">
              <a:solidFill>
                <a:srgbClr val="BCBEC0"/>
              </a:solidFill>
            </a:ln>
          </p:spPr>
          <p:txBody>
            <a:bodyPr wrap="square" lIns="0" tIns="0" rIns="0" bIns="0" rtlCol="0">
              <a:noAutofit/>
            </a:bodyPr>
            <a:lstStyle/>
            <a:p>
              <a:endParaRPr/>
            </a:p>
          </p:txBody>
        </p:sp>
        <p:sp>
          <p:nvSpPr>
            <p:cNvPr id="13" name="object 13"/>
            <p:cNvSpPr/>
            <p:nvPr/>
          </p:nvSpPr>
          <p:spPr>
            <a:xfrm>
              <a:off x="4074379" y="894300"/>
              <a:ext cx="215" cy="622"/>
            </a:xfrm>
            <a:custGeom>
              <a:avLst/>
              <a:gdLst/>
              <a:ahLst/>
              <a:cxnLst/>
              <a:rect l="l" t="t" r="r" b="b"/>
              <a:pathLst>
                <a:path w="215" h="622">
                  <a:moveTo>
                    <a:pt x="0" y="0"/>
                  </a:moveTo>
                  <a:lnTo>
                    <a:pt x="101" y="215"/>
                  </a:lnTo>
                  <a:lnTo>
                    <a:pt x="215" y="419"/>
                  </a:lnTo>
                  <a:lnTo>
                    <a:pt x="215" y="622"/>
                  </a:lnTo>
                </a:path>
              </a:pathLst>
            </a:custGeom>
            <a:ln w="8839">
              <a:solidFill>
                <a:srgbClr val="BCBEC0"/>
              </a:solidFill>
            </a:ln>
          </p:spPr>
          <p:txBody>
            <a:bodyPr wrap="square" lIns="0" tIns="0" rIns="0" bIns="0" rtlCol="0">
              <a:noAutofit/>
            </a:bodyPr>
            <a:lstStyle/>
            <a:p>
              <a:endParaRPr/>
            </a:p>
          </p:txBody>
        </p:sp>
        <p:sp>
          <p:nvSpPr>
            <p:cNvPr id="14" name="object 14"/>
            <p:cNvSpPr/>
            <p:nvPr/>
          </p:nvSpPr>
          <p:spPr>
            <a:xfrm>
              <a:off x="4132875" y="835906"/>
              <a:ext cx="1892" cy="5867"/>
            </a:xfrm>
            <a:custGeom>
              <a:avLst/>
              <a:gdLst/>
              <a:ahLst/>
              <a:cxnLst/>
              <a:rect l="l" t="t" r="r" b="b"/>
              <a:pathLst>
                <a:path w="1892" h="5867">
                  <a:moveTo>
                    <a:pt x="0" y="5867"/>
                  </a:moveTo>
                  <a:lnTo>
                    <a:pt x="838" y="3454"/>
                  </a:lnTo>
                  <a:lnTo>
                    <a:pt x="1371" y="1676"/>
                  </a:lnTo>
                  <a:lnTo>
                    <a:pt x="1676" y="838"/>
                  </a:lnTo>
                  <a:lnTo>
                    <a:pt x="1790" y="317"/>
                  </a:lnTo>
                  <a:lnTo>
                    <a:pt x="1892" y="0"/>
                  </a:lnTo>
                </a:path>
              </a:pathLst>
            </a:custGeom>
            <a:ln w="8839">
              <a:solidFill>
                <a:srgbClr val="BCBEC0"/>
              </a:solidFill>
            </a:ln>
          </p:spPr>
          <p:txBody>
            <a:bodyPr wrap="square" lIns="0" tIns="0" rIns="0" bIns="0" rtlCol="0">
              <a:noAutofit/>
            </a:bodyPr>
            <a:lstStyle/>
            <a:p>
              <a:endParaRPr/>
            </a:p>
          </p:txBody>
        </p:sp>
        <p:sp>
          <p:nvSpPr>
            <p:cNvPr id="15" name="object 15"/>
            <p:cNvSpPr/>
            <p:nvPr/>
          </p:nvSpPr>
          <p:spPr>
            <a:xfrm>
              <a:off x="4155100" y="830661"/>
              <a:ext cx="9334" cy="49276"/>
            </a:xfrm>
            <a:custGeom>
              <a:avLst/>
              <a:gdLst/>
              <a:ahLst/>
              <a:cxnLst/>
              <a:rect l="l" t="t" r="r" b="b"/>
              <a:pathLst>
                <a:path w="9334" h="49275">
                  <a:moveTo>
                    <a:pt x="7759" y="49276"/>
                  </a:moveTo>
                  <a:lnTo>
                    <a:pt x="2495" y="38955"/>
                  </a:lnTo>
                  <a:lnTo>
                    <a:pt x="135" y="25691"/>
                  </a:lnTo>
                  <a:lnTo>
                    <a:pt x="0" y="21082"/>
                  </a:lnTo>
                  <a:lnTo>
                    <a:pt x="0" y="16040"/>
                  </a:lnTo>
                  <a:lnTo>
                    <a:pt x="634" y="12585"/>
                  </a:lnTo>
                  <a:lnTo>
                    <a:pt x="1993" y="10807"/>
                  </a:lnTo>
                  <a:lnTo>
                    <a:pt x="6184" y="4927"/>
                  </a:lnTo>
                  <a:lnTo>
                    <a:pt x="8597" y="1371"/>
                  </a:lnTo>
                  <a:lnTo>
                    <a:pt x="9334" y="0"/>
                  </a:lnTo>
                </a:path>
              </a:pathLst>
            </a:custGeom>
            <a:ln w="8839">
              <a:solidFill>
                <a:srgbClr val="BCBEC0"/>
              </a:solidFill>
            </a:ln>
          </p:spPr>
          <p:txBody>
            <a:bodyPr wrap="square" lIns="0" tIns="0" rIns="0" bIns="0" rtlCol="0">
              <a:noAutofit/>
            </a:bodyPr>
            <a:lstStyle/>
            <a:p>
              <a:endParaRPr/>
            </a:p>
          </p:txBody>
        </p:sp>
        <p:sp>
          <p:nvSpPr>
            <p:cNvPr id="16" name="object 16"/>
            <p:cNvSpPr/>
            <p:nvPr/>
          </p:nvSpPr>
          <p:spPr>
            <a:xfrm>
              <a:off x="4132875" y="830661"/>
              <a:ext cx="31559" cy="11112"/>
            </a:xfrm>
            <a:custGeom>
              <a:avLst/>
              <a:gdLst/>
              <a:ahLst/>
              <a:cxnLst/>
              <a:rect l="l" t="t" r="r" b="b"/>
              <a:pathLst>
                <a:path w="31559" h="11112">
                  <a:moveTo>
                    <a:pt x="31559" y="0"/>
                  </a:moveTo>
                  <a:lnTo>
                    <a:pt x="19142" y="3449"/>
                  </a:lnTo>
                  <a:lnTo>
                    <a:pt x="7246" y="7832"/>
                  </a:lnTo>
                  <a:lnTo>
                    <a:pt x="0" y="11112"/>
                  </a:lnTo>
                </a:path>
              </a:pathLst>
            </a:custGeom>
            <a:ln w="8839">
              <a:solidFill>
                <a:srgbClr val="BCBEC0"/>
              </a:solidFill>
            </a:ln>
          </p:spPr>
          <p:txBody>
            <a:bodyPr wrap="square" lIns="0" tIns="0" rIns="0" bIns="0" rtlCol="0">
              <a:noAutofit/>
            </a:bodyPr>
            <a:lstStyle/>
            <a:p>
              <a:endParaRPr/>
            </a:p>
          </p:txBody>
        </p:sp>
        <p:sp>
          <p:nvSpPr>
            <p:cNvPr id="17" name="object 17"/>
            <p:cNvSpPr/>
            <p:nvPr/>
          </p:nvSpPr>
          <p:spPr>
            <a:xfrm>
              <a:off x="4130462" y="841773"/>
              <a:ext cx="16154" cy="42252"/>
            </a:xfrm>
            <a:custGeom>
              <a:avLst/>
              <a:gdLst/>
              <a:ahLst/>
              <a:cxnLst/>
              <a:rect l="l" t="t" r="r" b="b"/>
              <a:pathLst>
                <a:path w="16154" h="42252">
                  <a:moveTo>
                    <a:pt x="2412" y="0"/>
                  </a:moveTo>
                  <a:lnTo>
                    <a:pt x="2311" y="215"/>
                  </a:lnTo>
                  <a:lnTo>
                    <a:pt x="2209" y="419"/>
                  </a:lnTo>
                  <a:lnTo>
                    <a:pt x="736" y="4622"/>
                  </a:lnTo>
                  <a:lnTo>
                    <a:pt x="0" y="7759"/>
                  </a:lnTo>
                  <a:lnTo>
                    <a:pt x="0" y="9969"/>
                  </a:lnTo>
                  <a:lnTo>
                    <a:pt x="0" y="17513"/>
                  </a:lnTo>
                  <a:lnTo>
                    <a:pt x="1371" y="23799"/>
                  </a:lnTo>
                  <a:lnTo>
                    <a:pt x="3886" y="28829"/>
                  </a:lnTo>
                  <a:lnTo>
                    <a:pt x="6299" y="33756"/>
                  </a:lnTo>
                  <a:lnTo>
                    <a:pt x="10490" y="38163"/>
                  </a:lnTo>
                  <a:lnTo>
                    <a:pt x="16154" y="42252"/>
                  </a:lnTo>
                </a:path>
              </a:pathLst>
            </a:custGeom>
            <a:ln w="8839">
              <a:solidFill>
                <a:srgbClr val="BCBEC0"/>
              </a:solidFill>
            </a:ln>
          </p:spPr>
          <p:txBody>
            <a:bodyPr wrap="square" lIns="0" tIns="0" rIns="0" bIns="0" rtlCol="0">
              <a:noAutofit/>
            </a:bodyPr>
            <a:lstStyle/>
            <a:p>
              <a:endParaRPr/>
            </a:p>
          </p:txBody>
        </p:sp>
        <p:sp>
          <p:nvSpPr>
            <p:cNvPr id="18" name="object 18"/>
            <p:cNvSpPr/>
            <p:nvPr/>
          </p:nvSpPr>
          <p:spPr>
            <a:xfrm>
              <a:off x="4135708" y="879937"/>
              <a:ext cx="27152" cy="9639"/>
            </a:xfrm>
            <a:custGeom>
              <a:avLst/>
              <a:gdLst/>
              <a:ahLst/>
              <a:cxnLst/>
              <a:rect l="l" t="t" r="r" b="b"/>
              <a:pathLst>
                <a:path w="27152" h="9639">
                  <a:moveTo>
                    <a:pt x="0" y="9639"/>
                  </a:moveTo>
                  <a:lnTo>
                    <a:pt x="11664" y="4504"/>
                  </a:lnTo>
                  <a:lnTo>
                    <a:pt x="23788" y="761"/>
                  </a:lnTo>
                  <a:lnTo>
                    <a:pt x="27152" y="0"/>
                  </a:lnTo>
                </a:path>
              </a:pathLst>
            </a:custGeom>
            <a:ln w="8839">
              <a:solidFill>
                <a:srgbClr val="BCBEC0"/>
              </a:solidFill>
            </a:ln>
          </p:spPr>
          <p:txBody>
            <a:bodyPr wrap="square" lIns="0" tIns="0" rIns="0" bIns="0" rtlCol="0">
              <a:noAutofit/>
            </a:bodyPr>
            <a:lstStyle/>
            <a:p>
              <a:endParaRPr/>
            </a:p>
          </p:txBody>
        </p:sp>
        <p:sp>
          <p:nvSpPr>
            <p:cNvPr id="19" name="object 19"/>
            <p:cNvSpPr/>
            <p:nvPr/>
          </p:nvSpPr>
          <p:spPr>
            <a:xfrm>
              <a:off x="4115896" y="902060"/>
              <a:ext cx="4406" cy="419"/>
            </a:xfrm>
            <a:custGeom>
              <a:avLst/>
              <a:gdLst/>
              <a:ahLst/>
              <a:cxnLst/>
              <a:rect l="l" t="t" r="r" b="b"/>
              <a:pathLst>
                <a:path w="4406" h="419">
                  <a:moveTo>
                    <a:pt x="0" y="203"/>
                  </a:moveTo>
                  <a:lnTo>
                    <a:pt x="1574" y="419"/>
                  </a:lnTo>
                  <a:lnTo>
                    <a:pt x="3035" y="317"/>
                  </a:lnTo>
                  <a:lnTo>
                    <a:pt x="4406" y="0"/>
                  </a:lnTo>
                </a:path>
              </a:pathLst>
            </a:custGeom>
            <a:ln w="8839">
              <a:solidFill>
                <a:srgbClr val="BCBEC0"/>
              </a:solidFill>
            </a:ln>
          </p:spPr>
          <p:txBody>
            <a:bodyPr wrap="square" lIns="0" tIns="0" rIns="0" bIns="0" rtlCol="0">
              <a:noAutofit/>
            </a:bodyPr>
            <a:lstStyle/>
            <a:p>
              <a:endParaRPr/>
            </a:p>
          </p:txBody>
        </p:sp>
        <p:sp>
          <p:nvSpPr>
            <p:cNvPr id="20" name="object 20"/>
            <p:cNvSpPr/>
            <p:nvPr/>
          </p:nvSpPr>
          <p:spPr>
            <a:xfrm>
              <a:off x="4099017" y="864214"/>
              <a:ext cx="520" cy="736"/>
            </a:xfrm>
            <a:custGeom>
              <a:avLst/>
              <a:gdLst/>
              <a:ahLst/>
              <a:cxnLst/>
              <a:rect l="l" t="t" r="r" b="b"/>
              <a:pathLst>
                <a:path w="520" h="736">
                  <a:moveTo>
                    <a:pt x="0" y="0"/>
                  </a:moveTo>
                  <a:lnTo>
                    <a:pt x="203" y="304"/>
                  </a:lnTo>
                  <a:lnTo>
                    <a:pt x="419" y="520"/>
                  </a:lnTo>
                  <a:lnTo>
                    <a:pt x="520" y="736"/>
                  </a:lnTo>
                </a:path>
              </a:pathLst>
            </a:custGeom>
            <a:ln w="8839">
              <a:solidFill>
                <a:srgbClr val="BCBEC0"/>
              </a:solidFill>
            </a:ln>
          </p:spPr>
          <p:txBody>
            <a:bodyPr wrap="square" lIns="0" tIns="0" rIns="0" bIns="0" rtlCol="0">
              <a:noAutofit/>
            </a:bodyPr>
            <a:lstStyle/>
            <a:p>
              <a:endParaRPr/>
            </a:p>
          </p:txBody>
        </p:sp>
        <p:sp>
          <p:nvSpPr>
            <p:cNvPr id="21" name="object 21"/>
            <p:cNvSpPr/>
            <p:nvPr/>
          </p:nvSpPr>
          <p:spPr>
            <a:xfrm>
              <a:off x="4085708" y="864951"/>
              <a:ext cx="13830" cy="14986"/>
            </a:xfrm>
            <a:custGeom>
              <a:avLst/>
              <a:gdLst/>
              <a:ahLst/>
              <a:cxnLst/>
              <a:rect l="l" t="t" r="r" b="b"/>
              <a:pathLst>
                <a:path w="13830" h="14986">
                  <a:moveTo>
                    <a:pt x="13830" y="0"/>
                  </a:moveTo>
                  <a:lnTo>
                    <a:pt x="9016" y="4610"/>
                  </a:lnTo>
                  <a:lnTo>
                    <a:pt x="4394" y="9537"/>
                  </a:lnTo>
                  <a:lnTo>
                    <a:pt x="0" y="14985"/>
                  </a:lnTo>
                </a:path>
              </a:pathLst>
            </a:custGeom>
            <a:ln w="8839">
              <a:solidFill>
                <a:srgbClr val="BCBEC0"/>
              </a:solidFill>
            </a:ln>
          </p:spPr>
          <p:txBody>
            <a:bodyPr wrap="square" lIns="0" tIns="0" rIns="0" bIns="0" rtlCol="0">
              <a:noAutofit/>
            </a:bodyPr>
            <a:lstStyle/>
            <a:p>
              <a:endParaRPr/>
            </a:p>
          </p:txBody>
        </p:sp>
        <p:sp>
          <p:nvSpPr>
            <p:cNvPr id="22" name="object 22"/>
            <p:cNvSpPr/>
            <p:nvPr/>
          </p:nvSpPr>
          <p:spPr>
            <a:xfrm>
              <a:off x="4085708" y="879937"/>
              <a:ext cx="30187" cy="22326"/>
            </a:xfrm>
            <a:custGeom>
              <a:avLst/>
              <a:gdLst/>
              <a:ahLst/>
              <a:cxnLst/>
              <a:rect l="l" t="t" r="r" b="b"/>
              <a:pathLst>
                <a:path w="30187" h="22326">
                  <a:moveTo>
                    <a:pt x="0" y="0"/>
                  </a:moveTo>
                  <a:lnTo>
                    <a:pt x="1041" y="3670"/>
                  </a:lnTo>
                  <a:lnTo>
                    <a:pt x="5232" y="8382"/>
                  </a:lnTo>
                  <a:lnTo>
                    <a:pt x="12674" y="13944"/>
                  </a:lnTo>
                  <a:lnTo>
                    <a:pt x="19278" y="19075"/>
                  </a:lnTo>
                  <a:lnTo>
                    <a:pt x="25158" y="21805"/>
                  </a:lnTo>
                  <a:lnTo>
                    <a:pt x="30187" y="22326"/>
                  </a:lnTo>
                </a:path>
              </a:pathLst>
            </a:custGeom>
            <a:ln w="8839">
              <a:solidFill>
                <a:srgbClr val="BCBEC0"/>
              </a:solidFill>
            </a:ln>
          </p:spPr>
          <p:txBody>
            <a:bodyPr wrap="square" lIns="0" tIns="0" rIns="0" bIns="0" rtlCol="0">
              <a:noAutofit/>
            </a:bodyPr>
            <a:lstStyle/>
            <a:p>
              <a:endParaRPr/>
            </a:p>
          </p:txBody>
        </p:sp>
        <p:sp>
          <p:nvSpPr>
            <p:cNvPr id="23" name="object 23"/>
            <p:cNvSpPr/>
            <p:nvPr/>
          </p:nvSpPr>
          <p:spPr>
            <a:xfrm>
              <a:off x="4099538" y="864951"/>
              <a:ext cx="36169" cy="24625"/>
            </a:xfrm>
            <a:custGeom>
              <a:avLst/>
              <a:gdLst/>
              <a:ahLst/>
              <a:cxnLst/>
              <a:rect l="l" t="t" r="r" b="b"/>
              <a:pathLst>
                <a:path w="36169" h="24625">
                  <a:moveTo>
                    <a:pt x="0" y="0"/>
                  </a:moveTo>
                  <a:lnTo>
                    <a:pt x="2514" y="3454"/>
                  </a:lnTo>
                  <a:lnTo>
                    <a:pt x="7442" y="7645"/>
                  </a:lnTo>
                  <a:lnTo>
                    <a:pt x="14681" y="12674"/>
                  </a:lnTo>
                  <a:lnTo>
                    <a:pt x="22644" y="18135"/>
                  </a:lnTo>
                  <a:lnTo>
                    <a:pt x="29781" y="22110"/>
                  </a:lnTo>
                  <a:lnTo>
                    <a:pt x="36169" y="24625"/>
                  </a:lnTo>
                </a:path>
              </a:pathLst>
            </a:custGeom>
            <a:ln w="8839">
              <a:solidFill>
                <a:srgbClr val="BCBEC0"/>
              </a:solidFill>
            </a:ln>
          </p:spPr>
          <p:txBody>
            <a:bodyPr wrap="square" lIns="0" tIns="0" rIns="0" bIns="0" rtlCol="0">
              <a:noAutofit/>
            </a:bodyPr>
            <a:lstStyle/>
            <a:p>
              <a:endParaRPr/>
            </a:p>
          </p:txBody>
        </p:sp>
        <p:sp>
          <p:nvSpPr>
            <p:cNvPr id="24" name="object 24"/>
            <p:cNvSpPr/>
            <p:nvPr/>
          </p:nvSpPr>
          <p:spPr>
            <a:xfrm>
              <a:off x="4074595" y="879937"/>
              <a:ext cx="11112" cy="14985"/>
            </a:xfrm>
            <a:custGeom>
              <a:avLst/>
              <a:gdLst/>
              <a:ahLst/>
              <a:cxnLst/>
              <a:rect l="l" t="t" r="r" b="b"/>
              <a:pathLst>
                <a:path w="11112" h="14986">
                  <a:moveTo>
                    <a:pt x="0" y="14986"/>
                  </a:moveTo>
                  <a:lnTo>
                    <a:pt x="2832" y="10693"/>
                  </a:lnTo>
                  <a:lnTo>
                    <a:pt x="5867" y="6400"/>
                  </a:lnTo>
                  <a:lnTo>
                    <a:pt x="9118" y="2413"/>
                  </a:lnTo>
                  <a:lnTo>
                    <a:pt x="9740" y="1574"/>
                  </a:lnTo>
                  <a:lnTo>
                    <a:pt x="10375" y="736"/>
                  </a:lnTo>
                  <a:lnTo>
                    <a:pt x="11112" y="0"/>
                  </a:lnTo>
                </a:path>
              </a:pathLst>
            </a:custGeom>
            <a:ln w="8839">
              <a:solidFill>
                <a:srgbClr val="BCBEC0"/>
              </a:solidFill>
            </a:ln>
          </p:spPr>
          <p:txBody>
            <a:bodyPr wrap="square" lIns="0" tIns="0" rIns="0" bIns="0" rtlCol="0">
              <a:noAutofit/>
            </a:bodyPr>
            <a:lstStyle/>
            <a:p>
              <a:endParaRPr/>
            </a:p>
          </p:txBody>
        </p:sp>
        <p:sp>
          <p:nvSpPr>
            <p:cNvPr id="25" name="object 25"/>
            <p:cNvSpPr/>
            <p:nvPr/>
          </p:nvSpPr>
          <p:spPr>
            <a:xfrm>
              <a:off x="4085492" y="878895"/>
              <a:ext cx="215" cy="1041"/>
            </a:xfrm>
            <a:custGeom>
              <a:avLst/>
              <a:gdLst/>
              <a:ahLst/>
              <a:cxnLst/>
              <a:rect l="l" t="t" r="r" b="b"/>
              <a:pathLst>
                <a:path w="215" h="1041">
                  <a:moveTo>
                    <a:pt x="215" y="1041"/>
                  </a:moveTo>
                  <a:lnTo>
                    <a:pt x="101" y="622"/>
                  </a:lnTo>
                  <a:lnTo>
                    <a:pt x="0" y="304"/>
                  </a:lnTo>
                  <a:lnTo>
                    <a:pt x="0" y="0"/>
                  </a:lnTo>
                </a:path>
              </a:pathLst>
            </a:custGeom>
            <a:ln w="8839">
              <a:solidFill>
                <a:srgbClr val="BCBEC0"/>
              </a:solidFill>
            </a:ln>
          </p:spPr>
          <p:txBody>
            <a:bodyPr wrap="square" lIns="0" tIns="0" rIns="0" bIns="0" rtlCol="0">
              <a:noAutofit/>
            </a:bodyPr>
            <a:lstStyle/>
            <a:p>
              <a:endParaRPr/>
            </a:p>
          </p:txBody>
        </p:sp>
        <p:sp>
          <p:nvSpPr>
            <p:cNvPr id="26" name="object 26"/>
            <p:cNvSpPr/>
            <p:nvPr/>
          </p:nvSpPr>
          <p:spPr>
            <a:xfrm>
              <a:off x="4115896" y="889576"/>
              <a:ext cx="19812" cy="12687"/>
            </a:xfrm>
            <a:custGeom>
              <a:avLst/>
              <a:gdLst/>
              <a:ahLst/>
              <a:cxnLst/>
              <a:rect l="l" t="t" r="r" b="b"/>
              <a:pathLst>
                <a:path w="19812" h="12687">
                  <a:moveTo>
                    <a:pt x="0" y="12687"/>
                  </a:moveTo>
                  <a:lnTo>
                    <a:pt x="6286" y="7759"/>
                  </a:lnTo>
                  <a:lnTo>
                    <a:pt x="12992" y="3467"/>
                  </a:lnTo>
                  <a:lnTo>
                    <a:pt x="19812" y="0"/>
                  </a:lnTo>
                </a:path>
              </a:pathLst>
            </a:custGeom>
            <a:ln w="8839">
              <a:solidFill>
                <a:srgbClr val="BCBEC0"/>
              </a:solidFill>
            </a:ln>
          </p:spPr>
          <p:txBody>
            <a:bodyPr wrap="square" lIns="0" tIns="0" rIns="0" bIns="0" rtlCol="0">
              <a:noAutofit/>
            </a:bodyPr>
            <a:lstStyle/>
            <a:p>
              <a:endParaRPr/>
            </a:p>
          </p:txBody>
        </p:sp>
        <p:sp>
          <p:nvSpPr>
            <p:cNvPr id="27" name="object 27"/>
            <p:cNvSpPr/>
            <p:nvPr/>
          </p:nvSpPr>
          <p:spPr>
            <a:xfrm>
              <a:off x="4099538" y="841773"/>
              <a:ext cx="33337" cy="23177"/>
            </a:xfrm>
            <a:custGeom>
              <a:avLst/>
              <a:gdLst/>
              <a:ahLst/>
              <a:cxnLst/>
              <a:rect l="l" t="t" r="r" b="b"/>
              <a:pathLst>
                <a:path w="33337" h="23177">
                  <a:moveTo>
                    <a:pt x="33337" y="0"/>
                  </a:moveTo>
                  <a:lnTo>
                    <a:pt x="22303" y="6131"/>
                  </a:lnTo>
                  <a:lnTo>
                    <a:pt x="11822" y="13288"/>
                  </a:lnTo>
                  <a:lnTo>
                    <a:pt x="1891" y="21451"/>
                  </a:lnTo>
                  <a:lnTo>
                    <a:pt x="0" y="23177"/>
                  </a:lnTo>
                </a:path>
              </a:pathLst>
            </a:custGeom>
            <a:ln w="8839">
              <a:solidFill>
                <a:srgbClr val="BCBEC0"/>
              </a:solidFill>
            </a:ln>
          </p:spPr>
          <p:txBody>
            <a:bodyPr wrap="square" lIns="0" tIns="0" rIns="0" bIns="0" rtlCol="0">
              <a:noAutofit/>
            </a:bodyPr>
            <a:lstStyle/>
            <a:p>
              <a:endParaRPr/>
            </a:p>
          </p:txBody>
        </p:sp>
        <p:sp>
          <p:nvSpPr>
            <p:cNvPr id="28" name="object 28"/>
            <p:cNvSpPr/>
            <p:nvPr/>
          </p:nvSpPr>
          <p:spPr>
            <a:xfrm>
              <a:off x="4088222" y="910023"/>
              <a:ext cx="18656" cy="21386"/>
            </a:xfrm>
            <a:custGeom>
              <a:avLst/>
              <a:gdLst/>
              <a:ahLst/>
              <a:cxnLst/>
              <a:rect l="l" t="t" r="r" b="b"/>
              <a:pathLst>
                <a:path w="18656" h="21386">
                  <a:moveTo>
                    <a:pt x="0" y="21386"/>
                  </a:moveTo>
                  <a:lnTo>
                    <a:pt x="3555" y="16357"/>
                  </a:lnTo>
                  <a:lnTo>
                    <a:pt x="7543" y="11430"/>
                  </a:lnTo>
                  <a:lnTo>
                    <a:pt x="12052" y="6705"/>
                  </a:lnTo>
                  <a:lnTo>
                    <a:pt x="14147" y="4305"/>
                  </a:lnTo>
                  <a:lnTo>
                    <a:pt x="16344" y="2095"/>
                  </a:lnTo>
                  <a:lnTo>
                    <a:pt x="18656" y="0"/>
                  </a:lnTo>
                </a:path>
              </a:pathLst>
            </a:custGeom>
            <a:ln w="8839">
              <a:solidFill>
                <a:srgbClr val="BCBEC0"/>
              </a:solidFill>
            </a:ln>
          </p:spPr>
          <p:txBody>
            <a:bodyPr wrap="square" lIns="0" tIns="0" rIns="0" bIns="0" rtlCol="0">
              <a:noAutofit/>
            </a:bodyPr>
            <a:lstStyle/>
            <a:p>
              <a:endParaRPr/>
            </a:p>
          </p:txBody>
        </p:sp>
        <p:sp>
          <p:nvSpPr>
            <p:cNvPr id="29" name="object 29"/>
            <p:cNvSpPr/>
            <p:nvPr/>
          </p:nvSpPr>
          <p:spPr>
            <a:xfrm>
              <a:off x="4111806" y="939906"/>
              <a:ext cx="39103" cy="18872"/>
            </a:xfrm>
            <a:custGeom>
              <a:avLst/>
              <a:gdLst/>
              <a:ahLst/>
              <a:cxnLst/>
              <a:rect l="l" t="t" r="r" b="b"/>
              <a:pathLst>
                <a:path w="39103" h="18872">
                  <a:moveTo>
                    <a:pt x="0" y="16344"/>
                  </a:moveTo>
                  <a:lnTo>
                    <a:pt x="4610" y="5448"/>
                  </a:lnTo>
                  <a:lnTo>
                    <a:pt x="10896" y="0"/>
                  </a:lnTo>
                  <a:lnTo>
                    <a:pt x="18656" y="0"/>
                  </a:lnTo>
                  <a:lnTo>
                    <a:pt x="30408" y="3930"/>
                  </a:lnTo>
                  <a:lnTo>
                    <a:pt x="38096" y="15724"/>
                  </a:lnTo>
                  <a:lnTo>
                    <a:pt x="39103" y="18872"/>
                  </a:lnTo>
                </a:path>
              </a:pathLst>
            </a:custGeom>
            <a:ln w="8839">
              <a:solidFill>
                <a:srgbClr val="BCBEC0"/>
              </a:solidFill>
            </a:ln>
          </p:spPr>
          <p:txBody>
            <a:bodyPr wrap="square" lIns="0" tIns="0" rIns="0" bIns="0" rtlCol="0">
              <a:noAutofit/>
            </a:bodyPr>
            <a:lstStyle/>
            <a:p>
              <a:endParaRPr/>
            </a:p>
          </p:txBody>
        </p:sp>
        <p:sp>
          <p:nvSpPr>
            <p:cNvPr id="30" name="object 30"/>
            <p:cNvSpPr/>
            <p:nvPr/>
          </p:nvSpPr>
          <p:spPr>
            <a:xfrm>
              <a:off x="4128469" y="995354"/>
              <a:ext cx="12065" cy="11963"/>
            </a:xfrm>
            <a:custGeom>
              <a:avLst/>
              <a:gdLst/>
              <a:ahLst/>
              <a:cxnLst/>
              <a:rect l="l" t="t" r="r" b="b"/>
              <a:pathLst>
                <a:path w="12064" h="11963">
                  <a:moveTo>
                    <a:pt x="12065" y="11963"/>
                  </a:moveTo>
                  <a:lnTo>
                    <a:pt x="11645" y="8394"/>
                  </a:lnTo>
                  <a:lnTo>
                    <a:pt x="9334" y="5346"/>
                  </a:lnTo>
                  <a:lnTo>
                    <a:pt x="5461" y="2730"/>
                  </a:lnTo>
                  <a:lnTo>
                    <a:pt x="3670" y="1574"/>
                  </a:lnTo>
                  <a:lnTo>
                    <a:pt x="1892" y="634"/>
                  </a:lnTo>
                  <a:lnTo>
                    <a:pt x="0" y="0"/>
                  </a:lnTo>
                </a:path>
              </a:pathLst>
            </a:custGeom>
            <a:ln w="8839">
              <a:solidFill>
                <a:srgbClr val="BCBEC0"/>
              </a:solidFill>
            </a:ln>
          </p:spPr>
          <p:txBody>
            <a:bodyPr wrap="square" lIns="0" tIns="0" rIns="0" bIns="0" rtlCol="0">
              <a:noAutofit/>
            </a:bodyPr>
            <a:lstStyle/>
            <a:p>
              <a:endParaRPr/>
            </a:p>
          </p:txBody>
        </p:sp>
        <p:sp>
          <p:nvSpPr>
            <p:cNvPr id="31" name="object 31"/>
            <p:cNvSpPr/>
            <p:nvPr/>
          </p:nvSpPr>
          <p:spPr>
            <a:xfrm>
              <a:off x="4128469" y="995354"/>
              <a:ext cx="12065" cy="11963"/>
            </a:xfrm>
            <a:custGeom>
              <a:avLst/>
              <a:gdLst/>
              <a:ahLst/>
              <a:cxnLst/>
              <a:rect l="l" t="t" r="r" b="b"/>
              <a:pathLst>
                <a:path w="12064" h="11963">
                  <a:moveTo>
                    <a:pt x="12065" y="11963"/>
                  </a:moveTo>
                  <a:lnTo>
                    <a:pt x="10807" y="8712"/>
                  </a:lnTo>
                  <a:lnTo>
                    <a:pt x="8394" y="5765"/>
                  </a:lnTo>
                  <a:lnTo>
                    <a:pt x="4940" y="3149"/>
                  </a:lnTo>
                  <a:lnTo>
                    <a:pt x="3365" y="1790"/>
                  </a:lnTo>
                  <a:lnTo>
                    <a:pt x="1689" y="736"/>
                  </a:lnTo>
                  <a:lnTo>
                    <a:pt x="0" y="0"/>
                  </a:lnTo>
                </a:path>
              </a:pathLst>
            </a:custGeom>
            <a:ln w="8839">
              <a:solidFill>
                <a:srgbClr val="BCBEC0"/>
              </a:solidFill>
            </a:ln>
          </p:spPr>
          <p:txBody>
            <a:bodyPr wrap="square" lIns="0" tIns="0" rIns="0" bIns="0" rtlCol="0">
              <a:noAutofit/>
            </a:bodyPr>
            <a:lstStyle/>
            <a:p>
              <a:endParaRPr/>
            </a:p>
          </p:txBody>
        </p:sp>
        <p:sp>
          <p:nvSpPr>
            <p:cNvPr id="32" name="object 32"/>
            <p:cNvSpPr/>
            <p:nvPr/>
          </p:nvSpPr>
          <p:spPr>
            <a:xfrm>
              <a:off x="4141473" y="1009832"/>
              <a:ext cx="101" cy="520"/>
            </a:xfrm>
            <a:custGeom>
              <a:avLst/>
              <a:gdLst/>
              <a:ahLst/>
              <a:cxnLst/>
              <a:rect l="l" t="t" r="r" b="b"/>
              <a:pathLst>
                <a:path w="101" h="520">
                  <a:moveTo>
                    <a:pt x="101" y="0"/>
                  </a:moveTo>
                  <a:lnTo>
                    <a:pt x="0" y="203"/>
                  </a:lnTo>
                  <a:lnTo>
                    <a:pt x="0" y="419"/>
                  </a:lnTo>
                </a:path>
              </a:pathLst>
            </a:custGeom>
            <a:ln w="8839">
              <a:solidFill>
                <a:srgbClr val="BCBEC0"/>
              </a:solidFill>
            </a:ln>
          </p:spPr>
          <p:txBody>
            <a:bodyPr wrap="square" lIns="0" tIns="0" rIns="0" bIns="0" rtlCol="0">
              <a:noAutofit/>
            </a:bodyPr>
            <a:lstStyle/>
            <a:p>
              <a:endParaRPr/>
            </a:p>
          </p:txBody>
        </p:sp>
        <p:sp>
          <p:nvSpPr>
            <p:cNvPr id="33" name="object 33"/>
            <p:cNvSpPr/>
            <p:nvPr/>
          </p:nvSpPr>
          <p:spPr>
            <a:xfrm>
              <a:off x="4140534" y="1007318"/>
              <a:ext cx="939" cy="3035"/>
            </a:xfrm>
            <a:custGeom>
              <a:avLst/>
              <a:gdLst/>
              <a:ahLst/>
              <a:cxnLst/>
              <a:rect l="l" t="t" r="r" b="b"/>
              <a:pathLst>
                <a:path w="939" h="3035">
                  <a:moveTo>
                    <a:pt x="939" y="3035"/>
                  </a:moveTo>
                  <a:lnTo>
                    <a:pt x="736" y="1981"/>
                  </a:lnTo>
                  <a:lnTo>
                    <a:pt x="419" y="939"/>
                  </a:lnTo>
                  <a:lnTo>
                    <a:pt x="0" y="0"/>
                  </a:lnTo>
                </a:path>
              </a:pathLst>
            </a:custGeom>
            <a:ln w="8839">
              <a:solidFill>
                <a:srgbClr val="BCBEC0"/>
              </a:solidFill>
            </a:ln>
          </p:spPr>
          <p:txBody>
            <a:bodyPr wrap="square" lIns="0" tIns="0" rIns="0" bIns="0" rtlCol="0">
              <a:noAutofit/>
            </a:bodyPr>
            <a:lstStyle/>
            <a:p>
              <a:endParaRPr/>
            </a:p>
          </p:txBody>
        </p:sp>
        <p:sp>
          <p:nvSpPr>
            <p:cNvPr id="34" name="object 34"/>
            <p:cNvSpPr/>
            <p:nvPr/>
          </p:nvSpPr>
          <p:spPr>
            <a:xfrm>
              <a:off x="4102472" y="990325"/>
              <a:ext cx="39103" cy="19507"/>
            </a:xfrm>
            <a:custGeom>
              <a:avLst/>
              <a:gdLst/>
              <a:ahLst/>
              <a:cxnLst/>
              <a:rect l="l" t="t" r="r" b="b"/>
              <a:pathLst>
                <a:path w="39103" h="19507">
                  <a:moveTo>
                    <a:pt x="4089" y="11214"/>
                  </a:moveTo>
                  <a:lnTo>
                    <a:pt x="2311" y="13423"/>
                  </a:lnTo>
                  <a:lnTo>
                    <a:pt x="952" y="15722"/>
                  </a:lnTo>
                  <a:lnTo>
                    <a:pt x="0" y="18135"/>
                  </a:lnTo>
                  <a:lnTo>
                    <a:pt x="736" y="13525"/>
                  </a:lnTo>
                  <a:lnTo>
                    <a:pt x="3251" y="9334"/>
                  </a:lnTo>
                  <a:lnTo>
                    <a:pt x="7658" y="5562"/>
                  </a:lnTo>
                  <a:lnTo>
                    <a:pt x="12064" y="1892"/>
                  </a:lnTo>
                  <a:lnTo>
                    <a:pt x="16255" y="0"/>
                  </a:lnTo>
                  <a:lnTo>
                    <a:pt x="20446" y="0"/>
                  </a:lnTo>
                  <a:lnTo>
                    <a:pt x="23901" y="0"/>
                  </a:lnTo>
                  <a:lnTo>
                    <a:pt x="27889" y="1993"/>
                  </a:lnTo>
                  <a:lnTo>
                    <a:pt x="32194" y="6083"/>
                  </a:lnTo>
                  <a:lnTo>
                    <a:pt x="36804" y="10274"/>
                  </a:lnTo>
                  <a:lnTo>
                    <a:pt x="39103" y="14579"/>
                  </a:lnTo>
                  <a:lnTo>
                    <a:pt x="39103" y="18872"/>
                  </a:lnTo>
                  <a:lnTo>
                    <a:pt x="39103" y="19507"/>
                  </a:lnTo>
                </a:path>
              </a:pathLst>
            </a:custGeom>
            <a:ln w="8839">
              <a:solidFill>
                <a:srgbClr val="BCBEC0"/>
              </a:solidFill>
            </a:ln>
          </p:spPr>
          <p:txBody>
            <a:bodyPr wrap="square" lIns="0" tIns="0" rIns="0" bIns="0" rtlCol="0">
              <a:noAutofit/>
            </a:bodyPr>
            <a:lstStyle/>
            <a:p>
              <a:endParaRPr/>
            </a:p>
          </p:txBody>
        </p:sp>
        <p:sp>
          <p:nvSpPr>
            <p:cNvPr id="35" name="object 35"/>
            <p:cNvSpPr/>
            <p:nvPr/>
          </p:nvSpPr>
          <p:spPr>
            <a:xfrm>
              <a:off x="4141473" y="1009832"/>
              <a:ext cx="101" cy="1257"/>
            </a:xfrm>
            <a:custGeom>
              <a:avLst/>
              <a:gdLst/>
              <a:ahLst/>
              <a:cxnLst/>
              <a:rect l="l" t="t" r="r" b="b"/>
              <a:pathLst>
                <a:path w="101" h="1257">
                  <a:moveTo>
                    <a:pt x="101" y="0"/>
                  </a:moveTo>
                  <a:lnTo>
                    <a:pt x="101" y="1257"/>
                  </a:lnTo>
                  <a:lnTo>
                    <a:pt x="0" y="939"/>
                  </a:lnTo>
                  <a:lnTo>
                    <a:pt x="0" y="723"/>
                  </a:lnTo>
                  <a:lnTo>
                    <a:pt x="0" y="520"/>
                  </a:lnTo>
                </a:path>
              </a:pathLst>
            </a:custGeom>
            <a:ln w="8839">
              <a:solidFill>
                <a:srgbClr val="BCBEC0"/>
              </a:solidFill>
            </a:ln>
          </p:spPr>
          <p:txBody>
            <a:bodyPr wrap="square" lIns="0" tIns="0" rIns="0" bIns="0" rtlCol="0">
              <a:noAutofit/>
            </a:bodyPr>
            <a:lstStyle/>
            <a:p>
              <a:endParaRPr/>
            </a:p>
          </p:txBody>
        </p:sp>
        <p:sp>
          <p:nvSpPr>
            <p:cNvPr id="36" name="object 36"/>
            <p:cNvSpPr/>
            <p:nvPr/>
          </p:nvSpPr>
          <p:spPr>
            <a:xfrm>
              <a:off x="4140534" y="1007318"/>
              <a:ext cx="939" cy="3873"/>
            </a:xfrm>
            <a:custGeom>
              <a:avLst/>
              <a:gdLst/>
              <a:ahLst/>
              <a:cxnLst/>
              <a:rect l="l" t="t" r="r" b="b"/>
              <a:pathLst>
                <a:path w="939" h="3873">
                  <a:moveTo>
                    <a:pt x="939" y="3035"/>
                  </a:moveTo>
                  <a:lnTo>
                    <a:pt x="838" y="3657"/>
                  </a:lnTo>
                  <a:lnTo>
                    <a:pt x="520" y="3873"/>
                  </a:lnTo>
                  <a:lnTo>
                    <a:pt x="203" y="3771"/>
                  </a:lnTo>
                  <a:lnTo>
                    <a:pt x="203" y="1460"/>
                  </a:lnTo>
                  <a:lnTo>
                    <a:pt x="203" y="939"/>
                  </a:lnTo>
                  <a:lnTo>
                    <a:pt x="101" y="406"/>
                  </a:lnTo>
                  <a:lnTo>
                    <a:pt x="0" y="0"/>
                  </a:lnTo>
                </a:path>
              </a:pathLst>
            </a:custGeom>
            <a:ln w="8839">
              <a:solidFill>
                <a:srgbClr val="BCBEC0"/>
              </a:solidFill>
            </a:ln>
          </p:spPr>
          <p:txBody>
            <a:bodyPr wrap="square" lIns="0" tIns="0" rIns="0" bIns="0" rtlCol="0">
              <a:noAutofit/>
            </a:bodyPr>
            <a:lstStyle/>
            <a:p>
              <a:endParaRPr/>
            </a:p>
          </p:txBody>
        </p:sp>
        <p:sp>
          <p:nvSpPr>
            <p:cNvPr id="37" name="object 37"/>
            <p:cNvSpPr/>
            <p:nvPr/>
          </p:nvSpPr>
          <p:spPr>
            <a:xfrm>
              <a:off x="4117991" y="991163"/>
              <a:ext cx="23583" cy="18668"/>
            </a:xfrm>
            <a:custGeom>
              <a:avLst/>
              <a:gdLst/>
              <a:ahLst/>
              <a:cxnLst/>
              <a:rect l="l" t="t" r="r" b="b"/>
              <a:pathLst>
                <a:path w="23583" h="18668">
                  <a:moveTo>
                    <a:pt x="0" y="1777"/>
                  </a:moveTo>
                  <a:lnTo>
                    <a:pt x="1993" y="634"/>
                  </a:lnTo>
                  <a:lnTo>
                    <a:pt x="3568" y="0"/>
                  </a:lnTo>
                  <a:lnTo>
                    <a:pt x="4927" y="0"/>
                  </a:lnTo>
                  <a:lnTo>
                    <a:pt x="9639" y="0"/>
                  </a:lnTo>
                  <a:lnTo>
                    <a:pt x="13944" y="2412"/>
                  </a:lnTo>
                  <a:lnTo>
                    <a:pt x="18034" y="7137"/>
                  </a:lnTo>
                  <a:lnTo>
                    <a:pt x="21488" y="11112"/>
                  </a:lnTo>
                  <a:lnTo>
                    <a:pt x="23279" y="14998"/>
                  </a:lnTo>
                  <a:lnTo>
                    <a:pt x="23583" y="18668"/>
                  </a:lnTo>
                </a:path>
              </a:pathLst>
            </a:custGeom>
            <a:ln w="8839">
              <a:solidFill>
                <a:srgbClr val="BCBEC0"/>
              </a:solidFill>
            </a:ln>
          </p:spPr>
          <p:txBody>
            <a:bodyPr wrap="square" lIns="0" tIns="0" rIns="0" bIns="0" rtlCol="0">
              <a:noAutofit/>
            </a:bodyPr>
            <a:lstStyle/>
            <a:p>
              <a:endParaRPr/>
            </a:p>
          </p:txBody>
        </p:sp>
        <p:sp>
          <p:nvSpPr>
            <p:cNvPr id="38" name="object 38"/>
            <p:cNvSpPr/>
            <p:nvPr/>
          </p:nvSpPr>
          <p:spPr>
            <a:xfrm>
              <a:off x="4109914" y="994516"/>
              <a:ext cx="5664" cy="3365"/>
            </a:xfrm>
            <a:custGeom>
              <a:avLst/>
              <a:gdLst/>
              <a:ahLst/>
              <a:cxnLst/>
              <a:rect l="l" t="t" r="r" b="b"/>
              <a:pathLst>
                <a:path w="5664" h="3365">
                  <a:moveTo>
                    <a:pt x="5664" y="0"/>
                  </a:moveTo>
                  <a:lnTo>
                    <a:pt x="3886" y="634"/>
                  </a:lnTo>
                  <a:lnTo>
                    <a:pt x="2095" y="1676"/>
                  </a:lnTo>
                  <a:lnTo>
                    <a:pt x="419" y="3047"/>
                  </a:lnTo>
                  <a:lnTo>
                    <a:pt x="215" y="3149"/>
                  </a:lnTo>
                  <a:lnTo>
                    <a:pt x="0" y="3365"/>
                  </a:lnTo>
                </a:path>
              </a:pathLst>
            </a:custGeom>
            <a:ln w="8839">
              <a:solidFill>
                <a:srgbClr val="BCBEC0"/>
              </a:solidFill>
            </a:ln>
          </p:spPr>
          <p:txBody>
            <a:bodyPr wrap="square" lIns="0" tIns="0" rIns="0" bIns="0" rtlCol="0">
              <a:noAutofit/>
            </a:bodyPr>
            <a:lstStyle/>
            <a:p>
              <a:endParaRPr/>
            </a:p>
          </p:txBody>
        </p:sp>
        <p:sp>
          <p:nvSpPr>
            <p:cNvPr id="39" name="object 39"/>
            <p:cNvSpPr/>
            <p:nvPr/>
          </p:nvSpPr>
          <p:spPr>
            <a:xfrm>
              <a:off x="4106561" y="997882"/>
              <a:ext cx="3352" cy="3657"/>
            </a:xfrm>
            <a:custGeom>
              <a:avLst/>
              <a:gdLst/>
              <a:ahLst/>
              <a:cxnLst/>
              <a:rect l="l" t="t" r="r" b="b"/>
              <a:pathLst>
                <a:path w="3352" h="3657">
                  <a:moveTo>
                    <a:pt x="3352" y="0"/>
                  </a:moveTo>
                  <a:lnTo>
                    <a:pt x="3149" y="203"/>
                  </a:lnTo>
                  <a:lnTo>
                    <a:pt x="2933" y="419"/>
                  </a:lnTo>
                  <a:lnTo>
                    <a:pt x="1892" y="1460"/>
                  </a:lnTo>
                  <a:lnTo>
                    <a:pt x="952" y="2514"/>
                  </a:lnTo>
                  <a:lnTo>
                    <a:pt x="0" y="3657"/>
                  </a:lnTo>
                </a:path>
              </a:pathLst>
            </a:custGeom>
            <a:ln w="8839">
              <a:solidFill>
                <a:srgbClr val="BCBEC0"/>
              </a:solidFill>
            </a:ln>
          </p:spPr>
          <p:txBody>
            <a:bodyPr wrap="square" lIns="0" tIns="0" rIns="0" bIns="0" rtlCol="0">
              <a:noAutofit/>
            </a:bodyPr>
            <a:lstStyle/>
            <a:p>
              <a:endParaRPr/>
            </a:p>
          </p:txBody>
        </p:sp>
        <p:sp>
          <p:nvSpPr>
            <p:cNvPr id="40" name="object 40"/>
            <p:cNvSpPr/>
            <p:nvPr/>
          </p:nvSpPr>
          <p:spPr>
            <a:xfrm>
              <a:off x="4117991" y="992941"/>
              <a:ext cx="10477" cy="2413"/>
            </a:xfrm>
            <a:custGeom>
              <a:avLst/>
              <a:gdLst/>
              <a:ahLst/>
              <a:cxnLst/>
              <a:rect l="l" t="t" r="r" b="b"/>
              <a:pathLst>
                <a:path w="10477" h="2412">
                  <a:moveTo>
                    <a:pt x="10477" y="2413"/>
                  </a:moveTo>
                  <a:lnTo>
                    <a:pt x="7239" y="850"/>
                  </a:lnTo>
                  <a:lnTo>
                    <a:pt x="3987" y="0"/>
                  </a:lnTo>
                  <a:lnTo>
                    <a:pt x="622" y="0"/>
                  </a:lnTo>
                  <a:lnTo>
                    <a:pt x="0" y="0"/>
                  </a:lnTo>
                </a:path>
              </a:pathLst>
            </a:custGeom>
            <a:ln w="8839">
              <a:solidFill>
                <a:srgbClr val="BCBEC0"/>
              </a:solidFill>
            </a:ln>
          </p:spPr>
          <p:txBody>
            <a:bodyPr wrap="square" lIns="0" tIns="0" rIns="0" bIns="0" rtlCol="0">
              <a:noAutofit/>
            </a:bodyPr>
            <a:lstStyle/>
            <a:p>
              <a:endParaRPr/>
            </a:p>
          </p:txBody>
        </p:sp>
        <p:sp>
          <p:nvSpPr>
            <p:cNvPr id="41" name="object 41"/>
            <p:cNvSpPr/>
            <p:nvPr/>
          </p:nvSpPr>
          <p:spPr>
            <a:xfrm>
              <a:off x="4115578" y="992941"/>
              <a:ext cx="2412" cy="1574"/>
            </a:xfrm>
            <a:custGeom>
              <a:avLst/>
              <a:gdLst/>
              <a:ahLst/>
              <a:cxnLst/>
              <a:rect l="l" t="t" r="r" b="b"/>
              <a:pathLst>
                <a:path w="2412" h="1574">
                  <a:moveTo>
                    <a:pt x="2412" y="0"/>
                  </a:moveTo>
                  <a:lnTo>
                    <a:pt x="1574" y="533"/>
                  </a:lnTo>
                  <a:lnTo>
                    <a:pt x="838" y="1054"/>
                  </a:lnTo>
                  <a:lnTo>
                    <a:pt x="0" y="1574"/>
                  </a:lnTo>
                </a:path>
              </a:pathLst>
            </a:custGeom>
            <a:ln w="8839">
              <a:solidFill>
                <a:srgbClr val="BCBEC0"/>
              </a:solidFill>
            </a:ln>
          </p:spPr>
          <p:txBody>
            <a:bodyPr wrap="square" lIns="0" tIns="0" rIns="0" bIns="0" rtlCol="0">
              <a:noAutofit/>
            </a:bodyPr>
            <a:lstStyle/>
            <a:p>
              <a:endParaRPr/>
            </a:p>
          </p:txBody>
        </p:sp>
        <p:sp>
          <p:nvSpPr>
            <p:cNvPr id="42" name="object 42"/>
            <p:cNvSpPr/>
            <p:nvPr/>
          </p:nvSpPr>
          <p:spPr>
            <a:xfrm>
              <a:off x="4115578" y="993792"/>
              <a:ext cx="12890" cy="1562"/>
            </a:xfrm>
            <a:custGeom>
              <a:avLst/>
              <a:gdLst/>
              <a:ahLst/>
              <a:cxnLst/>
              <a:rect l="l" t="t" r="r" b="b"/>
              <a:pathLst>
                <a:path w="12890" h="1562">
                  <a:moveTo>
                    <a:pt x="12890" y="1562"/>
                  </a:moveTo>
                  <a:lnTo>
                    <a:pt x="10172" y="520"/>
                  </a:lnTo>
                  <a:lnTo>
                    <a:pt x="7340" y="0"/>
                  </a:lnTo>
                  <a:lnTo>
                    <a:pt x="4305" y="0"/>
                  </a:lnTo>
                  <a:lnTo>
                    <a:pt x="2832" y="0"/>
                  </a:lnTo>
                  <a:lnTo>
                    <a:pt x="1371" y="203"/>
                  </a:lnTo>
                  <a:lnTo>
                    <a:pt x="0" y="723"/>
                  </a:lnTo>
                </a:path>
              </a:pathLst>
            </a:custGeom>
            <a:ln w="8839">
              <a:solidFill>
                <a:srgbClr val="BCBEC0"/>
              </a:solidFill>
            </a:ln>
          </p:spPr>
          <p:txBody>
            <a:bodyPr wrap="square" lIns="0" tIns="0" rIns="0" bIns="0" rtlCol="0">
              <a:noAutofit/>
            </a:bodyPr>
            <a:lstStyle/>
            <a:p>
              <a:endParaRPr/>
            </a:p>
          </p:txBody>
        </p:sp>
        <p:sp>
          <p:nvSpPr>
            <p:cNvPr id="43" name="object 43"/>
            <p:cNvSpPr/>
            <p:nvPr/>
          </p:nvSpPr>
          <p:spPr>
            <a:xfrm>
              <a:off x="4104986" y="994516"/>
              <a:ext cx="10591" cy="13004"/>
            </a:xfrm>
            <a:custGeom>
              <a:avLst/>
              <a:gdLst/>
              <a:ahLst/>
              <a:cxnLst/>
              <a:rect l="l" t="t" r="r" b="b"/>
              <a:pathLst>
                <a:path w="10591" h="13004">
                  <a:moveTo>
                    <a:pt x="10591" y="0"/>
                  </a:moveTo>
                  <a:lnTo>
                    <a:pt x="9753" y="634"/>
                  </a:lnTo>
                  <a:lnTo>
                    <a:pt x="8813" y="1371"/>
                  </a:lnTo>
                  <a:lnTo>
                    <a:pt x="7975" y="1993"/>
                  </a:lnTo>
                  <a:lnTo>
                    <a:pt x="3048" y="5981"/>
                  </a:lnTo>
                  <a:lnTo>
                    <a:pt x="419" y="9651"/>
                  </a:lnTo>
                  <a:lnTo>
                    <a:pt x="0" y="13004"/>
                  </a:lnTo>
                  <a:lnTo>
                    <a:pt x="0" y="10807"/>
                  </a:lnTo>
                  <a:lnTo>
                    <a:pt x="533" y="8813"/>
                  </a:lnTo>
                  <a:lnTo>
                    <a:pt x="1574" y="7023"/>
                  </a:lnTo>
                </a:path>
              </a:pathLst>
            </a:custGeom>
            <a:ln w="8839">
              <a:solidFill>
                <a:srgbClr val="BCBEC0"/>
              </a:solidFill>
            </a:ln>
          </p:spPr>
          <p:txBody>
            <a:bodyPr wrap="square" lIns="0" tIns="0" rIns="0" bIns="0" rtlCol="0">
              <a:noAutofit/>
            </a:bodyPr>
            <a:lstStyle/>
            <a:p>
              <a:endParaRPr/>
            </a:p>
          </p:txBody>
        </p:sp>
        <p:sp>
          <p:nvSpPr>
            <p:cNvPr id="44" name="object 44"/>
            <p:cNvSpPr/>
            <p:nvPr/>
          </p:nvSpPr>
          <p:spPr>
            <a:xfrm>
              <a:off x="4109914" y="992941"/>
              <a:ext cx="8077" cy="4940"/>
            </a:xfrm>
            <a:custGeom>
              <a:avLst/>
              <a:gdLst/>
              <a:ahLst/>
              <a:cxnLst/>
              <a:rect l="l" t="t" r="r" b="b"/>
              <a:pathLst>
                <a:path w="8077" h="4940">
                  <a:moveTo>
                    <a:pt x="0" y="4940"/>
                  </a:moveTo>
                  <a:lnTo>
                    <a:pt x="3048" y="1892"/>
                  </a:lnTo>
                  <a:lnTo>
                    <a:pt x="5765" y="317"/>
                  </a:lnTo>
                  <a:lnTo>
                    <a:pt x="8077" y="0"/>
                  </a:lnTo>
                </a:path>
              </a:pathLst>
            </a:custGeom>
            <a:ln w="8839">
              <a:solidFill>
                <a:srgbClr val="BCBEC0"/>
              </a:solidFill>
            </a:ln>
          </p:spPr>
          <p:txBody>
            <a:bodyPr wrap="square" lIns="0" tIns="0" rIns="0" bIns="0" rtlCol="0">
              <a:noAutofit/>
            </a:bodyPr>
            <a:lstStyle/>
            <a:p>
              <a:endParaRPr/>
            </a:p>
          </p:txBody>
        </p:sp>
        <p:sp>
          <p:nvSpPr>
            <p:cNvPr id="45" name="object 45"/>
            <p:cNvSpPr/>
            <p:nvPr/>
          </p:nvSpPr>
          <p:spPr>
            <a:xfrm>
              <a:off x="4106561" y="997882"/>
              <a:ext cx="3352" cy="3657"/>
            </a:xfrm>
            <a:custGeom>
              <a:avLst/>
              <a:gdLst/>
              <a:ahLst/>
              <a:cxnLst/>
              <a:rect l="l" t="t" r="r" b="b"/>
              <a:pathLst>
                <a:path w="3352" h="3657">
                  <a:moveTo>
                    <a:pt x="0" y="3657"/>
                  </a:moveTo>
                  <a:lnTo>
                    <a:pt x="838" y="2298"/>
                  </a:lnTo>
                  <a:lnTo>
                    <a:pt x="1892" y="1142"/>
                  </a:lnTo>
                  <a:lnTo>
                    <a:pt x="3352" y="0"/>
                  </a:lnTo>
                </a:path>
              </a:pathLst>
            </a:custGeom>
            <a:ln w="8839">
              <a:solidFill>
                <a:srgbClr val="BCBEC0"/>
              </a:solidFill>
            </a:ln>
          </p:spPr>
          <p:txBody>
            <a:bodyPr wrap="square" lIns="0" tIns="0" rIns="0" bIns="0" rtlCol="0">
              <a:noAutofit/>
            </a:bodyPr>
            <a:lstStyle/>
            <a:p>
              <a:endParaRPr/>
            </a:p>
          </p:txBody>
        </p:sp>
        <p:sp>
          <p:nvSpPr>
            <p:cNvPr id="46" name="object 46"/>
            <p:cNvSpPr/>
            <p:nvPr/>
          </p:nvSpPr>
          <p:spPr>
            <a:xfrm>
              <a:off x="4076475" y="950282"/>
              <a:ext cx="2209" cy="838"/>
            </a:xfrm>
            <a:custGeom>
              <a:avLst/>
              <a:gdLst/>
              <a:ahLst/>
              <a:cxnLst/>
              <a:rect l="l" t="t" r="r" b="b"/>
              <a:pathLst>
                <a:path w="2209" h="838">
                  <a:moveTo>
                    <a:pt x="0" y="838"/>
                  </a:moveTo>
                  <a:lnTo>
                    <a:pt x="736" y="622"/>
                  </a:lnTo>
                  <a:lnTo>
                    <a:pt x="1473" y="317"/>
                  </a:lnTo>
                  <a:lnTo>
                    <a:pt x="2209" y="0"/>
                  </a:lnTo>
                </a:path>
              </a:pathLst>
            </a:custGeom>
            <a:ln w="8839">
              <a:solidFill>
                <a:srgbClr val="BCBEC0"/>
              </a:solidFill>
            </a:ln>
          </p:spPr>
          <p:txBody>
            <a:bodyPr wrap="square" lIns="0" tIns="0" rIns="0" bIns="0" rtlCol="0">
              <a:noAutofit/>
            </a:bodyPr>
            <a:lstStyle/>
            <a:p>
              <a:endParaRPr/>
            </a:p>
          </p:txBody>
        </p:sp>
        <p:sp>
          <p:nvSpPr>
            <p:cNvPr id="47" name="object 47"/>
            <p:cNvSpPr/>
            <p:nvPr/>
          </p:nvSpPr>
          <p:spPr>
            <a:xfrm>
              <a:off x="4065781" y="913274"/>
              <a:ext cx="22440" cy="18135"/>
            </a:xfrm>
            <a:custGeom>
              <a:avLst/>
              <a:gdLst/>
              <a:ahLst/>
              <a:cxnLst/>
              <a:rect l="l" t="t" r="r" b="b"/>
              <a:pathLst>
                <a:path w="22440" h="18135">
                  <a:moveTo>
                    <a:pt x="101" y="0"/>
                  </a:moveTo>
                  <a:lnTo>
                    <a:pt x="0" y="4406"/>
                  </a:lnTo>
                  <a:lnTo>
                    <a:pt x="1371" y="8280"/>
                  </a:lnTo>
                  <a:lnTo>
                    <a:pt x="4406" y="11430"/>
                  </a:lnTo>
                  <a:lnTo>
                    <a:pt x="8280" y="15417"/>
                  </a:lnTo>
                  <a:lnTo>
                    <a:pt x="14262" y="17716"/>
                  </a:lnTo>
                  <a:lnTo>
                    <a:pt x="22440" y="18135"/>
                  </a:lnTo>
                </a:path>
              </a:pathLst>
            </a:custGeom>
            <a:ln w="8839">
              <a:solidFill>
                <a:srgbClr val="BCBEC0"/>
              </a:solidFill>
            </a:ln>
          </p:spPr>
          <p:txBody>
            <a:bodyPr wrap="square" lIns="0" tIns="0" rIns="0" bIns="0" rtlCol="0">
              <a:noAutofit/>
            </a:bodyPr>
            <a:lstStyle/>
            <a:p>
              <a:endParaRPr/>
            </a:p>
          </p:txBody>
        </p:sp>
        <p:sp>
          <p:nvSpPr>
            <p:cNvPr id="48" name="object 48"/>
            <p:cNvSpPr/>
            <p:nvPr/>
          </p:nvSpPr>
          <p:spPr>
            <a:xfrm>
              <a:off x="4056663" y="937392"/>
              <a:ext cx="19811" cy="14566"/>
            </a:xfrm>
            <a:custGeom>
              <a:avLst/>
              <a:gdLst/>
              <a:ahLst/>
              <a:cxnLst/>
              <a:rect l="l" t="t" r="r" b="b"/>
              <a:pathLst>
                <a:path w="19812" h="14566">
                  <a:moveTo>
                    <a:pt x="19812" y="13728"/>
                  </a:moveTo>
                  <a:lnTo>
                    <a:pt x="18351" y="14249"/>
                  </a:lnTo>
                  <a:lnTo>
                    <a:pt x="16776" y="14566"/>
                  </a:lnTo>
                  <a:lnTo>
                    <a:pt x="15201" y="14566"/>
                  </a:lnTo>
                  <a:lnTo>
                    <a:pt x="10490" y="14566"/>
                  </a:lnTo>
                  <a:lnTo>
                    <a:pt x="6604" y="12788"/>
                  </a:lnTo>
                  <a:lnTo>
                    <a:pt x="3568" y="9321"/>
                  </a:lnTo>
                  <a:lnTo>
                    <a:pt x="635" y="5867"/>
                  </a:lnTo>
                  <a:lnTo>
                    <a:pt x="0" y="2717"/>
                  </a:lnTo>
                  <a:lnTo>
                    <a:pt x="1574" y="0"/>
                  </a:lnTo>
                </a:path>
              </a:pathLst>
            </a:custGeom>
            <a:ln w="8839">
              <a:solidFill>
                <a:srgbClr val="BCBEC0"/>
              </a:solidFill>
            </a:ln>
          </p:spPr>
          <p:txBody>
            <a:bodyPr wrap="square" lIns="0" tIns="0" rIns="0" bIns="0" rtlCol="0">
              <a:noAutofit/>
            </a:bodyPr>
            <a:lstStyle/>
            <a:p>
              <a:endParaRPr/>
            </a:p>
          </p:txBody>
        </p:sp>
        <p:sp>
          <p:nvSpPr>
            <p:cNvPr id="49" name="object 49"/>
            <p:cNvSpPr/>
            <p:nvPr/>
          </p:nvSpPr>
          <p:spPr>
            <a:xfrm>
              <a:off x="4047227" y="976495"/>
              <a:ext cx="317" cy="19494"/>
            </a:xfrm>
            <a:custGeom>
              <a:avLst/>
              <a:gdLst/>
              <a:ahLst/>
              <a:cxnLst/>
              <a:rect l="l" t="t" r="r" b="b"/>
              <a:pathLst>
                <a:path w="317" h="19494">
                  <a:moveTo>
                    <a:pt x="317" y="19494"/>
                  </a:moveTo>
                  <a:lnTo>
                    <a:pt x="101" y="15824"/>
                  </a:lnTo>
                  <a:lnTo>
                    <a:pt x="0" y="12153"/>
                  </a:lnTo>
                  <a:lnTo>
                    <a:pt x="0" y="8585"/>
                  </a:lnTo>
                  <a:lnTo>
                    <a:pt x="0" y="5651"/>
                  </a:lnTo>
                  <a:lnTo>
                    <a:pt x="101" y="2819"/>
                  </a:lnTo>
                  <a:lnTo>
                    <a:pt x="215" y="0"/>
                  </a:lnTo>
                </a:path>
              </a:pathLst>
            </a:custGeom>
            <a:ln w="8839">
              <a:solidFill>
                <a:srgbClr val="BCBEC0"/>
              </a:solidFill>
            </a:ln>
          </p:spPr>
          <p:txBody>
            <a:bodyPr wrap="square" lIns="0" tIns="0" rIns="0" bIns="0" rtlCol="0">
              <a:noAutofit/>
            </a:bodyPr>
            <a:lstStyle/>
            <a:p>
              <a:endParaRPr/>
            </a:p>
          </p:txBody>
        </p:sp>
        <p:sp>
          <p:nvSpPr>
            <p:cNvPr id="50" name="object 50"/>
            <p:cNvSpPr/>
            <p:nvPr/>
          </p:nvSpPr>
          <p:spPr>
            <a:xfrm>
              <a:off x="4049221" y="960975"/>
              <a:ext cx="20751" cy="8178"/>
            </a:xfrm>
            <a:custGeom>
              <a:avLst/>
              <a:gdLst/>
              <a:ahLst/>
              <a:cxnLst/>
              <a:rect l="l" t="t" r="r" b="b"/>
              <a:pathLst>
                <a:path w="20751" h="8178">
                  <a:moveTo>
                    <a:pt x="0" y="0"/>
                  </a:moveTo>
                  <a:lnTo>
                    <a:pt x="1041" y="1460"/>
                  </a:lnTo>
                  <a:lnTo>
                    <a:pt x="2616" y="2933"/>
                  </a:lnTo>
                  <a:lnTo>
                    <a:pt x="4610" y="4508"/>
                  </a:lnTo>
                  <a:lnTo>
                    <a:pt x="7962" y="6921"/>
                  </a:lnTo>
                  <a:lnTo>
                    <a:pt x="11328" y="8178"/>
                  </a:lnTo>
                  <a:lnTo>
                    <a:pt x="14566" y="8178"/>
                  </a:lnTo>
                  <a:lnTo>
                    <a:pt x="16560" y="8178"/>
                  </a:lnTo>
                  <a:lnTo>
                    <a:pt x="18554" y="7658"/>
                  </a:lnTo>
                  <a:lnTo>
                    <a:pt x="20751" y="6604"/>
                  </a:lnTo>
                </a:path>
              </a:pathLst>
            </a:custGeom>
            <a:ln w="8839">
              <a:solidFill>
                <a:srgbClr val="BCBEC0"/>
              </a:solidFill>
            </a:ln>
          </p:spPr>
          <p:txBody>
            <a:bodyPr wrap="square" lIns="0" tIns="0" rIns="0" bIns="0" rtlCol="0">
              <a:noAutofit/>
            </a:bodyPr>
            <a:lstStyle/>
            <a:p>
              <a:endParaRPr/>
            </a:p>
          </p:txBody>
        </p:sp>
        <p:sp>
          <p:nvSpPr>
            <p:cNvPr id="51" name="object 51"/>
            <p:cNvSpPr/>
            <p:nvPr/>
          </p:nvSpPr>
          <p:spPr>
            <a:xfrm>
              <a:off x="4047443" y="976495"/>
              <a:ext cx="19494" cy="6388"/>
            </a:xfrm>
            <a:custGeom>
              <a:avLst/>
              <a:gdLst/>
              <a:ahLst/>
              <a:cxnLst/>
              <a:rect l="l" t="t" r="r" b="b"/>
              <a:pathLst>
                <a:path w="19494" h="6388">
                  <a:moveTo>
                    <a:pt x="0" y="0"/>
                  </a:moveTo>
                  <a:lnTo>
                    <a:pt x="2514" y="4190"/>
                  </a:lnTo>
                  <a:lnTo>
                    <a:pt x="5969" y="6388"/>
                  </a:lnTo>
                  <a:lnTo>
                    <a:pt x="10375" y="6388"/>
                  </a:lnTo>
                  <a:lnTo>
                    <a:pt x="12052" y="6388"/>
                  </a:lnTo>
                  <a:lnTo>
                    <a:pt x="13830" y="5765"/>
                  </a:lnTo>
                  <a:lnTo>
                    <a:pt x="16040" y="4711"/>
                  </a:lnTo>
                  <a:lnTo>
                    <a:pt x="18021" y="3670"/>
                  </a:lnTo>
                  <a:lnTo>
                    <a:pt x="19177" y="2819"/>
                  </a:lnTo>
                  <a:lnTo>
                    <a:pt x="19494" y="2197"/>
                  </a:lnTo>
                </a:path>
              </a:pathLst>
            </a:custGeom>
            <a:ln w="8839">
              <a:solidFill>
                <a:srgbClr val="BCBEC0"/>
              </a:solidFill>
            </a:ln>
          </p:spPr>
          <p:txBody>
            <a:bodyPr wrap="square" lIns="0" tIns="0" rIns="0" bIns="0" rtlCol="0">
              <a:noAutofit/>
            </a:bodyPr>
            <a:lstStyle/>
            <a:p>
              <a:endParaRPr/>
            </a:p>
          </p:txBody>
        </p:sp>
        <p:sp>
          <p:nvSpPr>
            <p:cNvPr id="52" name="object 52"/>
            <p:cNvSpPr/>
            <p:nvPr/>
          </p:nvSpPr>
          <p:spPr>
            <a:xfrm>
              <a:off x="4047443" y="960975"/>
              <a:ext cx="1777" cy="15519"/>
            </a:xfrm>
            <a:custGeom>
              <a:avLst/>
              <a:gdLst/>
              <a:ahLst/>
              <a:cxnLst/>
              <a:rect l="l" t="t" r="r" b="b"/>
              <a:pathLst>
                <a:path w="1777" h="15519">
                  <a:moveTo>
                    <a:pt x="1778" y="0"/>
                  </a:moveTo>
                  <a:lnTo>
                    <a:pt x="939" y="5029"/>
                  </a:lnTo>
                  <a:lnTo>
                    <a:pt x="419" y="10058"/>
                  </a:lnTo>
                  <a:lnTo>
                    <a:pt x="101" y="15087"/>
                  </a:lnTo>
                  <a:lnTo>
                    <a:pt x="101" y="15303"/>
                  </a:lnTo>
                  <a:lnTo>
                    <a:pt x="0" y="15519"/>
                  </a:lnTo>
                </a:path>
              </a:pathLst>
            </a:custGeom>
            <a:ln w="8839">
              <a:solidFill>
                <a:srgbClr val="BCBEC0"/>
              </a:solidFill>
            </a:ln>
          </p:spPr>
          <p:txBody>
            <a:bodyPr wrap="square" lIns="0" tIns="0" rIns="0" bIns="0" rtlCol="0">
              <a:noAutofit/>
            </a:bodyPr>
            <a:lstStyle/>
            <a:p>
              <a:endParaRPr/>
            </a:p>
          </p:txBody>
        </p:sp>
        <p:sp>
          <p:nvSpPr>
            <p:cNvPr id="53" name="object 53"/>
            <p:cNvSpPr/>
            <p:nvPr/>
          </p:nvSpPr>
          <p:spPr>
            <a:xfrm>
              <a:off x="4069972" y="966538"/>
              <a:ext cx="1892" cy="1041"/>
            </a:xfrm>
            <a:custGeom>
              <a:avLst/>
              <a:gdLst/>
              <a:ahLst/>
              <a:cxnLst/>
              <a:rect l="l" t="t" r="r" b="b"/>
              <a:pathLst>
                <a:path w="1892" h="1041">
                  <a:moveTo>
                    <a:pt x="0" y="1041"/>
                  </a:moveTo>
                  <a:lnTo>
                    <a:pt x="635" y="723"/>
                  </a:lnTo>
                  <a:lnTo>
                    <a:pt x="1257" y="419"/>
                  </a:lnTo>
                  <a:lnTo>
                    <a:pt x="1892" y="0"/>
                  </a:lnTo>
                </a:path>
              </a:pathLst>
            </a:custGeom>
            <a:ln w="8839">
              <a:solidFill>
                <a:srgbClr val="BCBEC0"/>
              </a:solidFill>
            </a:ln>
          </p:spPr>
          <p:txBody>
            <a:bodyPr wrap="square" lIns="0" tIns="0" rIns="0" bIns="0" rtlCol="0">
              <a:noAutofit/>
            </a:bodyPr>
            <a:lstStyle/>
            <a:p>
              <a:endParaRPr/>
            </a:p>
          </p:txBody>
        </p:sp>
        <p:sp>
          <p:nvSpPr>
            <p:cNvPr id="54" name="object 54"/>
            <p:cNvSpPr/>
            <p:nvPr/>
          </p:nvSpPr>
          <p:spPr>
            <a:xfrm>
              <a:off x="4066937" y="967579"/>
              <a:ext cx="3035" cy="11112"/>
            </a:xfrm>
            <a:custGeom>
              <a:avLst/>
              <a:gdLst/>
              <a:ahLst/>
              <a:cxnLst/>
              <a:rect l="l" t="t" r="r" b="b"/>
              <a:pathLst>
                <a:path w="3035" h="11112">
                  <a:moveTo>
                    <a:pt x="0" y="11112"/>
                  </a:moveTo>
                  <a:lnTo>
                    <a:pt x="838" y="7340"/>
                  </a:lnTo>
                  <a:lnTo>
                    <a:pt x="1892" y="3670"/>
                  </a:lnTo>
                  <a:lnTo>
                    <a:pt x="3035" y="0"/>
                  </a:lnTo>
                </a:path>
              </a:pathLst>
            </a:custGeom>
            <a:ln w="8839">
              <a:solidFill>
                <a:srgbClr val="BCBEC0"/>
              </a:solidFill>
            </a:ln>
          </p:spPr>
          <p:txBody>
            <a:bodyPr wrap="square" lIns="0" tIns="0" rIns="0" bIns="0" rtlCol="0">
              <a:noAutofit/>
            </a:bodyPr>
            <a:lstStyle/>
            <a:p>
              <a:endParaRPr/>
            </a:p>
          </p:txBody>
        </p:sp>
        <p:sp>
          <p:nvSpPr>
            <p:cNvPr id="55" name="object 55"/>
            <p:cNvSpPr/>
            <p:nvPr/>
          </p:nvSpPr>
          <p:spPr>
            <a:xfrm>
              <a:off x="4064321" y="993259"/>
              <a:ext cx="723" cy="838"/>
            </a:xfrm>
            <a:custGeom>
              <a:avLst/>
              <a:gdLst/>
              <a:ahLst/>
              <a:cxnLst/>
              <a:rect l="l" t="t" r="r" b="b"/>
              <a:pathLst>
                <a:path w="723" h="838">
                  <a:moveTo>
                    <a:pt x="0" y="838"/>
                  </a:moveTo>
                  <a:lnTo>
                    <a:pt x="304" y="533"/>
                  </a:lnTo>
                  <a:lnTo>
                    <a:pt x="520" y="215"/>
                  </a:lnTo>
                  <a:lnTo>
                    <a:pt x="723" y="0"/>
                  </a:lnTo>
                </a:path>
              </a:pathLst>
            </a:custGeom>
            <a:ln w="8839">
              <a:solidFill>
                <a:srgbClr val="BCBEC0"/>
              </a:solidFill>
            </a:ln>
          </p:spPr>
          <p:txBody>
            <a:bodyPr wrap="square" lIns="0" tIns="0" rIns="0" bIns="0" rtlCol="0">
              <a:noAutofit/>
            </a:bodyPr>
            <a:lstStyle/>
            <a:p>
              <a:endParaRPr/>
            </a:p>
          </p:txBody>
        </p:sp>
        <p:sp>
          <p:nvSpPr>
            <p:cNvPr id="56" name="object 56"/>
            <p:cNvSpPr/>
            <p:nvPr/>
          </p:nvSpPr>
          <p:spPr>
            <a:xfrm>
              <a:off x="4047544" y="994097"/>
              <a:ext cx="16776" cy="6819"/>
            </a:xfrm>
            <a:custGeom>
              <a:avLst/>
              <a:gdLst/>
              <a:ahLst/>
              <a:cxnLst/>
              <a:rect l="l" t="t" r="r" b="b"/>
              <a:pathLst>
                <a:path w="16776" h="6819">
                  <a:moveTo>
                    <a:pt x="0" y="1892"/>
                  </a:moveTo>
                  <a:lnTo>
                    <a:pt x="3670" y="5143"/>
                  </a:lnTo>
                  <a:lnTo>
                    <a:pt x="5969" y="6819"/>
                  </a:lnTo>
                  <a:lnTo>
                    <a:pt x="6921" y="6819"/>
                  </a:lnTo>
                  <a:lnTo>
                    <a:pt x="8178" y="6819"/>
                  </a:lnTo>
                  <a:lnTo>
                    <a:pt x="10172" y="5765"/>
                  </a:lnTo>
                  <a:lnTo>
                    <a:pt x="12890" y="3467"/>
                  </a:lnTo>
                  <a:lnTo>
                    <a:pt x="14566" y="2095"/>
                  </a:lnTo>
                  <a:lnTo>
                    <a:pt x="15824" y="952"/>
                  </a:lnTo>
                  <a:lnTo>
                    <a:pt x="16776" y="0"/>
                  </a:lnTo>
                </a:path>
              </a:pathLst>
            </a:custGeom>
            <a:ln w="8839">
              <a:solidFill>
                <a:srgbClr val="BCBEC0"/>
              </a:solidFill>
            </a:ln>
          </p:spPr>
          <p:txBody>
            <a:bodyPr wrap="square" lIns="0" tIns="0" rIns="0" bIns="0" rtlCol="0">
              <a:noAutofit/>
            </a:bodyPr>
            <a:lstStyle/>
            <a:p>
              <a:endParaRPr/>
            </a:p>
          </p:txBody>
        </p:sp>
        <p:sp>
          <p:nvSpPr>
            <p:cNvPr id="57" name="object 57"/>
            <p:cNvSpPr/>
            <p:nvPr/>
          </p:nvSpPr>
          <p:spPr>
            <a:xfrm>
              <a:off x="4046388" y="994935"/>
              <a:ext cx="1155" cy="1054"/>
            </a:xfrm>
            <a:custGeom>
              <a:avLst/>
              <a:gdLst/>
              <a:ahLst/>
              <a:cxnLst/>
              <a:rect l="l" t="t" r="r" b="b"/>
              <a:pathLst>
                <a:path w="1155" h="1054">
                  <a:moveTo>
                    <a:pt x="0" y="0"/>
                  </a:moveTo>
                  <a:lnTo>
                    <a:pt x="419" y="419"/>
                  </a:lnTo>
                  <a:lnTo>
                    <a:pt x="736" y="736"/>
                  </a:lnTo>
                  <a:lnTo>
                    <a:pt x="1155" y="1054"/>
                  </a:lnTo>
                </a:path>
              </a:pathLst>
            </a:custGeom>
            <a:ln w="8839">
              <a:solidFill>
                <a:srgbClr val="BCBEC0"/>
              </a:solidFill>
            </a:ln>
          </p:spPr>
          <p:txBody>
            <a:bodyPr wrap="square" lIns="0" tIns="0" rIns="0" bIns="0" rtlCol="0">
              <a:noAutofit/>
            </a:bodyPr>
            <a:lstStyle/>
            <a:p>
              <a:endParaRPr/>
            </a:p>
          </p:txBody>
        </p:sp>
        <p:sp>
          <p:nvSpPr>
            <p:cNvPr id="58" name="object 58"/>
            <p:cNvSpPr/>
            <p:nvPr/>
          </p:nvSpPr>
          <p:spPr>
            <a:xfrm>
              <a:off x="4064321" y="978692"/>
              <a:ext cx="2616" cy="15405"/>
            </a:xfrm>
            <a:custGeom>
              <a:avLst/>
              <a:gdLst/>
              <a:ahLst/>
              <a:cxnLst/>
              <a:rect l="l" t="t" r="r" b="b"/>
              <a:pathLst>
                <a:path w="2616" h="15405">
                  <a:moveTo>
                    <a:pt x="2616" y="0"/>
                  </a:moveTo>
                  <a:lnTo>
                    <a:pt x="1460" y="4927"/>
                  </a:lnTo>
                  <a:lnTo>
                    <a:pt x="622" y="10172"/>
                  </a:lnTo>
                  <a:lnTo>
                    <a:pt x="0" y="15405"/>
                  </a:lnTo>
                </a:path>
              </a:pathLst>
            </a:custGeom>
            <a:ln w="8839">
              <a:solidFill>
                <a:srgbClr val="BCBEC0"/>
              </a:solidFill>
            </a:ln>
          </p:spPr>
          <p:txBody>
            <a:bodyPr wrap="square" lIns="0" tIns="0" rIns="0" bIns="0" rtlCol="0">
              <a:noAutofit/>
            </a:bodyPr>
            <a:lstStyle/>
            <a:p>
              <a:endParaRPr/>
            </a:p>
          </p:txBody>
        </p:sp>
        <p:sp>
          <p:nvSpPr>
            <p:cNvPr id="59" name="object 59"/>
            <p:cNvSpPr/>
            <p:nvPr/>
          </p:nvSpPr>
          <p:spPr>
            <a:xfrm>
              <a:off x="4048065" y="958778"/>
              <a:ext cx="1155" cy="2197"/>
            </a:xfrm>
            <a:custGeom>
              <a:avLst/>
              <a:gdLst/>
              <a:ahLst/>
              <a:cxnLst/>
              <a:rect l="l" t="t" r="r" b="b"/>
              <a:pathLst>
                <a:path w="1155" h="2197">
                  <a:moveTo>
                    <a:pt x="1155" y="2197"/>
                  </a:moveTo>
                  <a:lnTo>
                    <a:pt x="634" y="1460"/>
                  </a:lnTo>
                  <a:lnTo>
                    <a:pt x="317" y="723"/>
                  </a:lnTo>
                  <a:lnTo>
                    <a:pt x="0" y="0"/>
                  </a:lnTo>
                </a:path>
              </a:pathLst>
            </a:custGeom>
            <a:ln w="8839">
              <a:solidFill>
                <a:srgbClr val="BCBEC0"/>
              </a:solidFill>
            </a:ln>
          </p:spPr>
          <p:txBody>
            <a:bodyPr wrap="square" lIns="0" tIns="0" rIns="0" bIns="0" rtlCol="0">
              <a:noAutofit/>
            </a:bodyPr>
            <a:lstStyle/>
            <a:p>
              <a:endParaRPr/>
            </a:p>
          </p:txBody>
        </p:sp>
        <p:sp>
          <p:nvSpPr>
            <p:cNvPr id="60" name="object 60"/>
            <p:cNvSpPr/>
            <p:nvPr/>
          </p:nvSpPr>
          <p:spPr>
            <a:xfrm>
              <a:off x="4049221" y="894923"/>
              <a:ext cx="25374" cy="66052"/>
            </a:xfrm>
            <a:custGeom>
              <a:avLst/>
              <a:gdLst/>
              <a:ahLst/>
              <a:cxnLst/>
              <a:rect l="l" t="t" r="r" b="b"/>
              <a:pathLst>
                <a:path w="25374" h="66052">
                  <a:moveTo>
                    <a:pt x="25374" y="0"/>
                  </a:moveTo>
                  <a:lnTo>
                    <a:pt x="19001" y="10795"/>
                  </a:lnTo>
                  <a:lnTo>
                    <a:pt x="13390" y="22129"/>
                  </a:lnTo>
                  <a:lnTo>
                    <a:pt x="8540" y="34046"/>
                  </a:lnTo>
                  <a:lnTo>
                    <a:pt x="6807" y="39001"/>
                  </a:lnTo>
                  <a:lnTo>
                    <a:pt x="3127" y="51393"/>
                  </a:lnTo>
                  <a:lnTo>
                    <a:pt x="414" y="63658"/>
                  </a:lnTo>
                  <a:lnTo>
                    <a:pt x="0" y="66052"/>
                  </a:lnTo>
                </a:path>
              </a:pathLst>
            </a:custGeom>
            <a:ln w="8839">
              <a:solidFill>
                <a:srgbClr val="BCBEC0"/>
              </a:solidFill>
            </a:ln>
          </p:spPr>
          <p:txBody>
            <a:bodyPr wrap="square" lIns="0" tIns="0" rIns="0" bIns="0" rtlCol="0">
              <a:noAutofit/>
            </a:bodyPr>
            <a:lstStyle/>
            <a:p>
              <a:endParaRPr/>
            </a:p>
          </p:txBody>
        </p:sp>
        <p:sp>
          <p:nvSpPr>
            <p:cNvPr id="61" name="object 61"/>
            <p:cNvSpPr/>
            <p:nvPr/>
          </p:nvSpPr>
          <p:spPr>
            <a:xfrm>
              <a:off x="4069972" y="951120"/>
              <a:ext cx="6502" cy="16459"/>
            </a:xfrm>
            <a:custGeom>
              <a:avLst/>
              <a:gdLst/>
              <a:ahLst/>
              <a:cxnLst/>
              <a:rect l="l" t="t" r="r" b="b"/>
              <a:pathLst>
                <a:path w="6502" h="16459">
                  <a:moveTo>
                    <a:pt x="0" y="16459"/>
                  </a:moveTo>
                  <a:lnTo>
                    <a:pt x="1790" y="10795"/>
                  </a:lnTo>
                  <a:lnTo>
                    <a:pt x="3987" y="5346"/>
                  </a:lnTo>
                  <a:lnTo>
                    <a:pt x="6502" y="0"/>
                  </a:lnTo>
                </a:path>
              </a:pathLst>
            </a:custGeom>
            <a:ln w="8839">
              <a:solidFill>
                <a:srgbClr val="BCBEC0"/>
              </a:solidFill>
            </a:ln>
          </p:spPr>
          <p:txBody>
            <a:bodyPr wrap="square" lIns="0" tIns="0" rIns="0" bIns="0" rtlCol="0">
              <a:noAutofit/>
            </a:bodyPr>
            <a:lstStyle/>
            <a:p>
              <a:endParaRPr/>
            </a:p>
          </p:txBody>
        </p:sp>
        <p:sp>
          <p:nvSpPr>
            <p:cNvPr id="62" name="object 62"/>
            <p:cNvSpPr/>
            <p:nvPr/>
          </p:nvSpPr>
          <p:spPr>
            <a:xfrm>
              <a:off x="4106879" y="902263"/>
              <a:ext cx="9017" cy="7759"/>
            </a:xfrm>
            <a:custGeom>
              <a:avLst/>
              <a:gdLst/>
              <a:ahLst/>
              <a:cxnLst/>
              <a:rect l="l" t="t" r="r" b="b"/>
              <a:pathLst>
                <a:path w="9016" h="7759">
                  <a:moveTo>
                    <a:pt x="9017" y="0"/>
                  </a:moveTo>
                  <a:lnTo>
                    <a:pt x="5981" y="2412"/>
                  </a:lnTo>
                  <a:lnTo>
                    <a:pt x="2933" y="5041"/>
                  </a:lnTo>
                  <a:lnTo>
                    <a:pt x="0" y="7759"/>
                  </a:lnTo>
                </a:path>
              </a:pathLst>
            </a:custGeom>
            <a:ln w="8839">
              <a:solidFill>
                <a:srgbClr val="BCBEC0"/>
              </a:solidFill>
            </a:ln>
          </p:spPr>
          <p:txBody>
            <a:bodyPr wrap="square" lIns="0" tIns="0" rIns="0" bIns="0" rtlCol="0">
              <a:noAutofit/>
            </a:bodyPr>
            <a:lstStyle/>
            <a:p>
              <a:endParaRPr/>
            </a:p>
          </p:txBody>
        </p:sp>
        <p:sp>
          <p:nvSpPr>
            <p:cNvPr id="63" name="object 63"/>
            <p:cNvSpPr/>
            <p:nvPr/>
          </p:nvSpPr>
          <p:spPr>
            <a:xfrm>
              <a:off x="4076475" y="931410"/>
              <a:ext cx="11747" cy="19710"/>
            </a:xfrm>
            <a:custGeom>
              <a:avLst/>
              <a:gdLst/>
              <a:ahLst/>
              <a:cxnLst/>
              <a:rect l="l" t="t" r="r" b="b"/>
              <a:pathLst>
                <a:path w="11747" h="19710">
                  <a:moveTo>
                    <a:pt x="11747" y="0"/>
                  </a:moveTo>
                  <a:lnTo>
                    <a:pt x="7239" y="6286"/>
                  </a:lnTo>
                  <a:lnTo>
                    <a:pt x="3352" y="12890"/>
                  </a:lnTo>
                  <a:lnTo>
                    <a:pt x="0" y="19710"/>
                  </a:lnTo>
                </a:path>
              </a:pathLst>
            </a:custGeom>
            <a:ln w="8839">
              <a:solidFill>
                <a:srgbClr val="BCBEC0"/>
              </a:solidFill>
            </a:ln>
          </p:spPr>
          <p:txBody>
            <a:bodyPr wrap="square" lIns="0" tIns="0" rIns="0" bIns="0" rtlCol="0">
              <a:noAutofit/>
            </a:bodyPr>
            <a:lstStyle/>
            <a:p>
              <a:endParaRPr/>
            </a:p>
          </p:txBody>
        </p:sp>
        <p:sp>
          <p:nvSpPr>
            <p:cNvPr id="64" name="object 64"/>
            <p:cNvSpPr/>
            <p:nvPr/>
          </p:nvSpPr>
          <p:spPr>
            <a:xfrm>
              <a:off x="4179738" y="827308"/>
              <a:ext cx="25476" cy="48958"/>
            </a:xfrm>
            <a:custGeom>
              <a:avLst/>
              <a:gdLst/>
              <a:ahLst/>
              <a:cxnLst/>
              <a:rect l="l" t="t" r="r" b="b"/>
              <a:pathLst>
                <a:path w="25476" h="48958">
                  <a:moveTo>
                    <a:pt x="2514" y="48958"/>
                  </a:moveTo>
                  <a:lnTo>
                    <a:pt x="1155" y="46240"/>
                  </a:lnTo>
                  <a:lnTo>
                    <a:pt x="317" y="44348"/>
                  </a:lnTo>
                  <a:lnTo>
                    <a:pt x="101" y="43408"/>
                  </a:lnTo>
                  <a:lnTo>
                    <a:pt x="101" y="42989"/>
                  </a:lnTo>
                  <a:lnTo>
                    <a:pt x="0" y="41414"/>
                  </a:lnTo>
                  <a:lnTo>
                    <a:pt x="0" y="38684"/>
                  </a:lnTo>
                  <a:lnTo>
                    <a:pt x="0" y="31877"/>
                  </a:lnTo>
                  <a:lnTo>
                    <a:pt x="1993" y="24434"/>
                  </a:lnTo>
                  <a:lnTo>
                    <a:pt x="5867" y="16459"/>
                  </a:lnTo>
                  <a:lnTo>
                    <a:pt x="14489" y="4560"/>
                  </a:lnTo>
                  <a:lnTo>
                    <a:pt x="25288" y="13"/>
                  </a:lnTo>
                  <a:lnTo>
                    <a:pt x="25476" y="0"/>
                  </a:lnTo>
                </a:path>
              </a:pathLst>
            </a:custGeom>
            <a:ln w="8839">
              <a:solidFill>
                <a:srgbClr val="BCBEC0"/>
              </a:solidFill>
            </a:ln>
          </p:spPr>
          <p:txBody>
            <a:bodyPr wrap="square" lIns="0" tIns="0" rIns="0" bIns="0" rtlCol="0">
              <a:noAutofit/>
            </a:bodyPr>
            <a:lstStyle/>
            <a:p>
              <a:endParaRPr/>
            </a:p>
          </p:txBody>
        </p:sp>
        <p:sp>
          <p:nvSpPr>
            <p:cNvPr id="65" name="object 65"/>
            <p:cNvSpPr/>
            <p:nvPr/>
          </p:nvSpPr>
          <p:spPr>
            <a:xfrm>
              <a:off x="4205215" y="840211"/>
              <a:ext cx="64465" cy="36791"/>
            </a:xfrm>
            <a:custGeom>
              <a:avLst/>
              <a:gdLst/>
              <a:ahLst/>
              <a:cxnLst/>
              <a:rect l="l" t="t" r="r" b="b"/>
              <a:pathLst>
                <a:path w="64465" h="36791">
                  <a:moveTo>
                    <a:pt x="0" y="36791"/>
                  </a:moveTo>
                  <a:lnTo>
                    <a:pt x="3957" y="26137"/>
                  </a:lnTo>
                  <a:lnTo>
                    <a:pt x="12513" y="14976"/>
                  </a:lnTo>
                  <a:lnTo>
                    <a:pt x="24587" y="5249"/>
                  </a:lnTo>
                  <a:lnTo>
                    <a:pt x="36213" y="728"/>
                  </a:lnTo>
                  <a:lnTo>
                    <a:pt x="43395" y="0"/>
                  </a:lnTo>
                  <a:lnTo>
                    <a:pt x="48120" y="0"/>
                  </a:lnTo>
                  <a:lnTo>
                    <a:pt x="53047" y="622"/>
                  </a:lnTo>
                  <a:lnTo>
                    <a:pt x="57861" y="1981"/>
                  </a:lnTo>
                  <a:lnTo>
                    <a:pt x="60490" y="2616"/>
                  </a:lnTo>
                  <a:lnTo>
                    <a:pt x="62687" y="3454"/>
                  </a:lnTo>
                  <a:lnTo>
                    <a:pt x="64465" y="4292"/>
                  </a:lnTo>
                </a:path>
              </a:pathLst>
            </a:custGeom>
            <a:ln w="8839">
              <a:solidFill>
                <a:srgbClr val="BCBEC0"/>
              </a:solidFill>
            </a:ln>
          </p:spPr>
          <p:txBody>
            <a:bodyPr wrap="square" lIns="0" tIns="0" rIns="0" bIns="0" rtlCol="0">
              <a:noAutofit/>
            </a:bodyPr>
            <a:lstStyle/>
            <a:p>
              <a:endParaRPr/>
            </a:p>
          </p:txBody>
        </p:sp>
        <p:sp>
          <p:nvSpPr>
            <p:cNvPr id="66" name="object 66"/>
            <p:cNvSpPr/>
            <p:nvPr/>
          </p:nvSpPr>
          <p:spPr>
            <a:xfrm>
              <a:off x="4239174" y="857394"/>
              <a:ext cx="51892" cy="30200"/>
            </a:xfrm>
            <a:custGeom>
              <a:avLst/>
              <a:gdLst/>
              <a:ahLst/>
              <a:cxnLst/>
              <a:rect l="l" t="t" r="r" b="b"/>
              <a:pathLst>
                <a:path w="51892" h="30200">
                  <a:moveTo>
                    <a:pt x="0" y="30200"/>
                  </a:moveTo>
                  <a:lnTo>
                    <a:pt x="5173" y="14753"/>
                  </a:lnTo>
                  <a:lnTo>
                    <a:pt x="13843" y="5227"/>
                  </a:lnTo>
                  <a:lnTo>
                    <a:pt x="26138" y="539"/>
                  </a:lnTo>
                  <a:lnTo>
                    <a:pt x="33235" y="0"/>
                  </a:lnTo>
                  <a:lnTo>
                    <a:pt x="44030" y="1676"/>
                  </a:lnTo>
                  <a:lnTo>
                    <a:pt x="50215" y="3149"/>
                  </a:lnTo>
                  <a:lnTo>
                    <a:pt x="51892" y="4305"/>
                  </a:lnTo>
                </a:path>
              </a:pathLst>
            </a:custGeom>
            <a:ln w="8839">
              <a:solidFill>
                <a:srgbClr val="BCBEC0"/>
              </a:solidFill>
            </a:ln>
          </p:spPr>
          <p:txBody>
            <a:bodyPr wrap="square" lIns="0" tIns="0" rIns="0" bIns="0" rtlCol="0">
              <a:noAutofit/>
            </a:bodyPr>
            <a:lstStyle/>
            <a:p>
              <a:endParaRPr/>
            </a:p>
          </p:txBody>
        </p:sp>
        <p:sp>
          <p:nvSpPr>
            <p:cNvPr id="67" name="object 67"/>
            <p:cNvSpPr/>
            <p:nvPr/>
          </p:nvSpPr>
          <p:spPr>
            <a:xfrm>
              <a:off x="4162860" y="877105"/>
              <a:ext cx="76314" cy="10490"/>
            </a:xfrm>
            <a:custGeom>
              <a:avLst/>
              <a:gdLst/>
              <a:ahLst/>
              <a:cxnLst/>
              <a:rect l="l" t="t" r="r" b="b"/>
              <a:pathLst>
                <a:path w="76314" h="10490">
                  <a:moveTo>
                    <a:pt x="0" y="2832"/>
                  </a:moveTo>
                  <a:lnTo>
                    <a:pt x="12347" y="781"/>
                  </a:lnTo>
                  <a:lnTo>
                    <a:pt x="25205" y="7"/>
                  </a:lnTo>
                  <a:lnTo>
                    <a:pt x="26631" y="0"/>
                  </a:lnTo>
                  <a:lnTo>
                    <a:pt x="39824" y="666"/>
                  </a:lnTo>
                  <a:lnTo>
                    <a:pt x="52507" y="2651"/>
                  </a:lnTo>
                  <a:lnTo>
                    <a:pt x="64679" y="5936"/>
                  </a:lnTo>
                  <a:lnTo>
                    <a:pt x="76314" y="10490"/>
                  </a:lnTo>
                </a:path>
              </a:pathLst>
            </a:custGeom>
            <a:ln w="8839">
              <a:solidFill>
                <a:srgbClr val="BCBEC0"/>
              </a:solidFill>
            </a:ln>
          </p:spPr>
          <p:txBody>
            <a:bodyPr wrap="square" lIns="0" tIns="0" rIns="0" bIns="0" rtlCol="0">
              <a:noAutofit/>
            </a:bodyPr>
            <a:lstStyle/>
            <a:p>
              <a:endParaRPr/>
            </a:p>
          </p:txBody>
        </p:sp>
        <p:sp>
          <p:nvSpPr>
            <p:cNvPr id="68" name="object 68"/>
            <p:cNvSpPr/>
            <p:nvPr/>
          </p:nvSpPr>
          <p:spPr>
            <a:xfrm>
              <a:off x="4269680" y="844504"/>
              <a:ext cx="52946" cy="41935"/>
            </a:xfrm>
            <a:custGeom>
              <a:avLst/>
              <a:gdLst/>
              <a:ahLst/>
              <a:cxnLst/>
              <a:rect l="l" t="t" r="r" b="b"/>
              <a:pathLst>
                <a:path w="52946" h="41935">
                  <a:moveTo>
                    <a:pt x="0" y="0"/>
                  </a:moveTo>
                  <a:lnTo>
                    <a:pt x="1473" y="1041"/>
                  </a:lnTo>
                  <a:lnTo>
                    <a:pt x="2946" y="2095"/>
                  </a:lnTo>
                  <a:lnTo>
                    <a:pt x="4406" y="3149"/>
                  </a:lnTo>
                  <a:lnTo>
                    <a:pt x="4825" y="3454"/>
                  </a:lnTo>
                  <a:lnTo>
                    <a:pt x="5143" y="3670"/>
                  </a:lnTo>
                  <a:lnTo>
                    <a:pt x="5460" y="3987"/>
                  </a:lnTo>
                  <a:lnTo>
                    <a:pt x="5981" y="4292"/>
                  </a:lnTo>
                  <a:lnTo>
                    <a:pt x="6502" y="4711"/>
                  </a:lnTo>
                  <a:lnTo>
                    <a:pt x="6921" y="5130"/>
                  </a:lnTo>
                  <a:lnTo>
                    <a:pt x="18832" y="13852"/>
                  </a:lnTo>
                  <a:lnTo>
                    <a:pt x="29333" y="21847"/>
                  </a:lnTo>
                  <a:lnTo>
                    <a:pt x="38433" y="29102"/>
                  </a:lnTo>
                  <a:lnTo>
                    <a:pt x="43510" y="33337"/>
                  </a:lnTo>
                  <a:lnTo>
                    <a:pt x="46862" y="36169"/>
                  </a:lnTo>
                  <a:lnTo>
                    <a:pt x="50114" y="39001"/>
                  </a:lnTo>
                  <a:lnTo>
                    <a:pt x="52946" y="41935"/>
                  </a:lnTo>
                </a:path>
              </a:pathLst>
            </a:custGeom>
            <a:ln w="8839">
              <a:solidFill>
                <a:srgbClr val="BCBEC0"/>
              </a:solidFill>
            </a:ln>
          </p:spPr>
          <p:txBody>
            <a:bodyPr wrap="square" lIns="0" tIns="0" rIns="0" bIns="0" rtlCol="0">
              <a:noAutofit/>
            </a:bodyPr>
            <a:lstStyle/>
            <a:p>
              <a:endParaRPr/>
            </a:p>
          </p:txBody>
        </p:sp>
        <p:sp>
          <p:nvSpPr>
            <p:cNvPr id="69" name="object 69"/>
            <p:cNvSpPr/>
            <p:nvPr/>
          </p:nvSpPr>
          <p:spPr>
            <a:xfrm>
              <a:off x="4271572" y="895139"/>
              <a:ext cx="74218" cy="23164"/>
            </a:xfrm>
            <a:custGeom>
              <a:avLst/>
              <a:gdLst/>
              <a:ahLst/>
              <a:cxnLst/>
              <a:rect l="l" t="t" r="r" b="b"/>
              <a:pathLst>
                <a:path w="74218" h="23164">
                  <a:moveTo>
                    <a:pt x="74218" y="23164"/>
                  </a:moveTo>
                  <a:lnTo>
                    <a:pt x="62339" y="12938"/>
                  </a:lnTo>
                  <a:lnTo>
                    <a:pt x="53142" y="6147"/>
                  </a:lnTo>
                  <a:lnTo>
                    <a:pt x="50215" y="4406"/>
                  </a:lnTo>
                  <a:lnTo>
                    <a:pt x="44869" y="1460"/>
                  </a:lnTo>
                  <a:lnTo>
                    <a:pt x="38366" y="0"/>
                  </a:lnTo>
                  <a:lnTo>
                    <a:pt x="30924" y="101"/>
                  </a:lnTo>
                  <a:lnTo>
                    <a:pt x="24841" y="0"/>
                  </a:lnTo>
                  <a:lnTo>
                    <a:pt x="18656" y="1257"/>
                  </a:lnTo>
                  <a:lnTo>
                    <a:pt x="12369" y="3670"/>
                  </a:lnTo>
                  <a:lnTo>
                    <a:pt x="4825" y="6502"/>
                  </a:lnTo>
                  <a:lnTo>
                    <a:pt x="736" y="10058"/>
                  </a:lnTo>
                  <a:lnTo>
                    <a:pt x="0" y="14465"/>
                  </a:lnTo>
                </a:path>
              </a:pathLst>
            </a:custGeom>
            <a:ln w="8839">
              <a:solidFill>
                <a:srgbClr val="BCBEC0"/>
              </a:solidFill>
            </a:ln>
          </p:spPr>
          <p:txBody>
            <a:bodyPr wrap="square" lIns="0" tIns="0" rIns="0" bIns="0" rtlCol="0">
              <a:noAutofit/>
            </a:bodyPr>
            <a:lstStyle/>
            <a:p>
              <a:endParaRPr/>
            </a:p>
          </p:txBody>
        </p:sp>
        <p:sp>
          <p:nvSpPr>
            <p:cNvPr id="70" name="object 70"/>
            <p:cNvSpPr/>
            <p:nvPr/>
          </p:nvSpPr>
          <p:spPr>
            <a:xfrm>
              <a:off x="4259520" y="875428"/>
              <a:ext cx="63106" cy="24003"/>
            </a:xfrm>
            <a:custGeom>
              <a:avLst/>
              <a:gdLst/>
              <a:ahLst/>
              <a:cxnLst/>
              <a:rect l="l" t="t" r="r" b="b"/>
              <a:pathLst>
                <a:path w="63106" h="24003">
                  <a:moveTo>
                    <a:pt x="939" y="24003"/>
                  </a:moveTo>
                  <a:lnTo>
                    <a:pt x="0" y="16357"/>
                  </a:lnTo>
                  <a:lnTo>
                    <a:pt x="3454" y="10172"/>
                  </a:lnTo>
                  <a:lnTo>
                    <a:pt x="11531" y="5664"/>
                  </a:lnTo>
                  <a:lnTo>
                    <a:pt x="18135" y="1892"/>
                  </a:lnTo>
                  <a:lnTo>
                    <a:pt x="25780" y="0"/>
                  </a:lnTo>
                  <a:lnTo>
                    <a:pt x="34493" y="0"/>
                  </a:lnTo>
                  <a:lnTo>
                    <a:pt x="44663" y="1889"/>
                  </a:lnTo>
                  <a:lnTo>
                    <a:pt x="57213" y="7557"/>
                  </a:lnTo>
                  <a:lnTo>
                    <a:pt x="63106" y="11010"/>
                  </a:lnTo>
                </a:path>
              </a:pathLst>
            </a:custGeom>
            <a:ln w="8839">
              <a:solidFill>
                <a:srgbClr val="BCBEC0"/>
              </a:solidFill>
            </a:ln>
          </p:spPr>
          <p:txBody>
            <a:bodyPr wrap="square" lIns="0" tIns="0" rIns="0" bIns="0" rtlCol="0">
              <a:noAutofit/>
            </a:bodyPr>
            <a:lstStyle/>
            <a:p>
              <a:endParaRPr/>
            </a:p>
          </p:txBody>
        </p:sp>
        <p:sp>
          <p:nvSpPr>
            <p:cNvPr id="71" name="object 71"/>
            <p:cNvSpPr/>
            <p:nvPr/>
          </p:nvSpPr>
          <p:spPr>
            <a:xfrm>
              <a:off x="4271572" y="909604"/>
              <a:ext cx="19291" cy="21907"/>
            </a:xfrm>
            <a:custGeom>
              <a:avLst/>
              <a:gdLst/>
              <a:ahLst/>
              <a:cxnLst/>
              <a:rect l="l" t="t" r="r" b="b"/>
              <a:pathLst>
                <a:path w="19291" h="21907">
                  <a:moveTo>
                    <a:pt x="0" y="0"/>
                  </a:moveTo>
                  <a:lnTo>
                    <a:pt x="2412" y="2311"/>
                  </a:lnTo>
                  <a:lnTo>
                    <a:pt x="4711" y="4610"/>
                  </a:lnTo>
                  <a:lnTo>
                    <a:pt x="7124" y="7124"/>
                  </a:lnTo>
                  <a:lnTo>
                    <a:pt x="11531" y="11849"/>
                  </a:lnTo>
                  <a:lnTo>
                    <a:pt x="15620" y="16776"/>
                  </a:lnTo>
                  <a:lnTo>
                    <a:pt x="19291" y="21907"/>
                  </a:lnTo>
                </a:path>
              </a:pathLst>
            </a:custGeom>
            <a:ln w="8839">
              <a:solidFill>
                <a:srgbClr val="BCBEC0"/>
              </a:solidFill>
            </a:ln>
          </p:spPr>
          <p:txBody>
            <a:bodyPr wrap="square" lIns="0" tIns="0" rIns="0" bIns="0" rtlCol="0">
              <a:noAutofit/>
            </a:bodyPr>
            <a:lstStyle/>
            <a:p>
              <a:endParaRPr/>
            </a:p>
          </p:txBody>
        </p:sp>
        <p:sp>
          <p:nvSpPr>
            <p:cNvPr id="72" name="object 72"/>
            <p:cNvSpPr/>
            <p:nvPr/>
          </p:nvSpPr>
          <p:spPr>
            <a:xfrm>
              <a:off x="4295994" y="939271"/>
              <a:ext cx="952" cy="1574"/>
            </a:xfrm>
            <a:custGeom>
              <a:avLst/>
              <a:gdLst/>
              <a:ahLst/>
              <a:cxnLst/>
              <a:rect l="l" t="t" r="r" b="b"/>
              <a:pathLst>
                <a:path w="952" h="1574">
                  <a:moveTo>
                    <a:pt x="952" y="1574"/>
                  </a:moveTo>
                  <a:lnTo>
                    <a:pt x="634" y="1054"/>
                  </a:lnTo>
                  <a:lnTo>
                    <a:pt x="317" y="533"/>
                  </a:lnTo>
                  <a:lnTo>
                    <a:pt x="0" y="0"/>
                  </a:lnTo>
                </a:path>
              </a:pathLst>
            </a:custGeom>
            <a:ln w="8839">
              <a:solidFill>
                <a:srgbClr val="BCBEC0"/>
              </a:solidFill>
            </a:ln>
          </p:spPr>
          <p:txBody>
            <a:bodyPr wrap="square" lIns="0" tIns="0" rIns="0" bIns="0" rtlCol="0">
              <a:noAutofit/>
            </a:bodyPr>
            <a:lstStyle/>
            <a:p>
              <a:endParaRPr/>
            </a:p>
          </p:txBody>
        </p:sp>
        <p:sp>
          <p:nvSpPr>
            <p:cNvPr id="73" name="object 73"/>
            <p:cNvSpPr/>
            <p:nvPr/>
          </p:nvSpPr>
          <p:spPr>
            <a:xfrm>
              <a:off x="4257843" y="1006467"/>
              <a:ext cx="1358" cy="3670"/>
            </a:xfrm>
            <a:custGeom>
              <a:avLst/>
              <a:gdLst/>
              <a:ahLst/>
              <a:cxnLst/>
              <a:rect l="l" t="t" r="r" b="b"/>
              <a:pathLst>
                <a:path w="1358" h="3670">
                  <a:moveTo>
                    <a:pt x="0" y="0"/>
                  </a:moveTo>
                  <a:lnTo>
                    <a:pt x="520" y="1155"/>
                  </a:lnTo>
                  <a:lnTo>
                    <a:pt x="939" y="2311"/>
                  </a:lnTo>
                  <a:lnTo>
                    <a:pt x="1358" y="3670"/>
                  </a:lnTo>
                </a:path>
              </a:pathLst>
            </a:custGeom>
            <a:ln w="8839">
              <a:solidFill>
                <a:srgbClr val="BCBEC0"/>
              </a:solidFill>
            </a:ln>
          </p:spPr>
          <p:txBody>
            <a:bodyPr wrap="square" lIns="0" tIns="0" rIns="0" bIns="0" rtlCol="0">
              <a:noAutofit/>
            </a:bodyPr>
            <a:lstStyle/>
            <a:p>
              <a:endParaRPr/>
            </a:p>
          </p:txBody>
        </p:sp>
        <p:sp>
          <p:nvSpPr>
            <p:cNvPr id="74" name="object 74"/>
            <p:cNvSpPr/>
            <p:nvPr/>
          </p:nvSpPr>
          <p:spPr>
            <a:xfrm>
              <a:off x="4290863" y="931511"/>
              <a:ext cx="5130" cy="7759"/>
            </a:xfrm>
            <a:custGeom>
              <a:avLst/>
              <a:gdLst/>
              <a:ahLst/>
              <a:cxnLst/>
              <a:rect l="l" t="t" r="r" b="b"/>
              <a:pathLst>
                <a:path w="5130" h="7759">
                  <a:moveTo>
                    <a:pt x="5130" y="7759"/>
                  </a:moveTo>
                  <a:lnTo>
                    <a:pt x="3568" y="5143"/>
                  </a:lnTo>
                  <a:lnTo>
                    <a:pt x="1777" y="2514"/>
                  </a:lnTo>
                  <a:lnTo>
                    <a:pt x="0" y="0"/>
                  </a:lnTo>
                </a:path>
              </a:pathLst>
            </a:custGeom>
            <a:ln w="8839">
              <a:solidFill>
                <a:srgbClr val="BCBEC0"/>
              </a:solidFill>
            </a:ln>
          </p:spPr>
          <p:txBody>
            <a:bodyPr wrap="square" lIns="0" tIns="0" rIns="0" bIns="0" rtlCol="0">
              <a:noAutofit/>
            </a:bodyPr>
            <a:lstStyle/>
            <a:p>
              <a:endParaRPr/>
            </a:p>
          </p:txBody>
        </p:sp>
        <p:sp>
          <p:nvSpPr>
            <p:cNvPr id="75" name="object 75"/>
            <p:cNvSpPr/>
            <p:nvPr/>
          </p:nvSpPr>
          <p:spPr>
            <a:xfrm>
              <a:off x="4296947" y="940846"/>
              <a:ext cx="119824" cy="66154"/>
            </a:xfrm>
            <a:custGeom>
              <a:avLst/>
              <a:gdLst/>
              <a:ahLst/>
              <a:cxnLst/>
              <a:rect l="l" t="t" r="r" b="b"/>
              <a:pathLst>
                <a:path w="119824" h="66154">
                  <a:moveTo>
                    <a:pt x="0" y="0"/>
                  </a:moveTo>
                  <a:lnTo>
                    <a:pt x="9654" y="6481"/>
                  </a:lnTo>
                  <a:lnTo>
                    <a:pt x="19968" y="14345"/>
                  </a:lnTo>
                  <a:lnTo>
                    <a:pt x="26415" y="19710"/>
                  </a:lnTo>
                  <a:lnTo>
                    <a:pt x="37967" y="30068"/>
                  </a:lnTo>
                  <a:lnTo>
                    <a:pt x="46974" y="37993"/>
                  </a:lnTo>
                  <a:lnTo>
                    <a:pt x="51155" y="41617"/>
                  </a:lnTo>
                  <a:lnTo>
                    <a:pt x="62289" y="50552"/>
                  </a:lnTo>
                  <a:lnTo>
                    <a:pt x="72178" y="57285"/>
                  </a:lnTo>
                  <a:lnTo>
                    <a:pt x="75374" y="59131"/>
                  </a:lnTo>
                  <a:lnTo>
                    <a:pt x="87690" y="64087"/>
                  </a:lnTo>
                  <a:lnTo>
                    <a:pt x="99948" y="66111"/>
                  </a:lnTo>
                  <a:lnTo>
                    <a:pt x="101993" y="66154"/>
                  </a:lnTo>
                  <a:lnTo>
                    <a:pt x="103568" y="66154"/>
                  </a:lnTo>
                  <a:lnTo>
                    <a:pt x="106819" y="65519"/>
                  </a:lnTo>
                  <a:lnTo>
                    <a:pt x="111747" y="64261"/>
                  </a:lnTo>
                  <a:lnTo>
                    <a:pt x="115315" y="63220"/>
                  </a:lnTo>
                  <a:lnTo>
                    <a:pt x="117830" y="62585"/>
                  </a:lnTo>
                  <a:lnTo>
                    <a:pt x="119087" y="62166"/>
                  </a:lnTo>
                  <a:lnTo>
                    <a:pt x="119405" y="61950"/>
                  </a:lnTo>
                  <a:lnTo>
                    <a:pt x="119710" y="61848"/>
                  </a:lnTo>
                </a:path>
              </a:pathLst>
            </a:custGeom>
            <a:ln w="8839">
              <a:solidFill>
                <a:srgbClr val="BCBEC0"/>
              </a:solidFill>
            </a:ln>
          </p:spPr>
          <p:txBody>
            <a:bodyPr wrap="square" lIns="0" tIns="0" rIns="0" bIns="0" rtlCol="0">
              <a:noAutofit/>
            </a:bodyPr>
            <a:lstStyle/>
            <a:p>
              <a:endParaRPr/>
            </a:p>
          </p:txBody>
        </p:sp>
        <p:sp>
          <p:nvSpPr>
            <p:cNvPr id="76" name="object 76"/>
            <p:cNvSpPr/>
            <p:nvPr/>
          </p:nvSpPr>
          <p:spPr>
            <a:xfrm>
              <a:off x="4295372" y="939271"/>
              <a:ext cx="1574" cy="1574"/>
            </a:xfrm>
            <a:custGeom>
              <a:avLst/>
              <a:gdLst/>
              <a:ahLst/>
              <a:cxnLst/>
              <a:rect l="l" t="t" r="r" b="b"/>
              <a:pathLst>
                <a:path w="1574" h="1574">
                  <a:moveTo>
                    <a:pt x="622" y="0"/>
                  </a:moveTo>
                  <a:lnTo>
                    <a:pt x="0" y="635"/>
                  </a:lnTo>
                  <a:lnTo>
                    <a:pt x="520" y="952"/>
                  </a:lnTo>
                  <a:lnTo>
                    <a:pt x="1041" y="1257"/>
                  </a:lnTo>
                  <a:lnTo>
                    <a:pt x="1574" y="1574"/>
                  </a:lnTo>
                </a:path>
              </a:pathLst>
            </a:custGeom>
            <a:ln w="8839">
              <a:solidFill>
                <a:srgbClr val="BCBEC0"/>
              </a:solidFill>
            </a:ln>
          </p:spPr>
          <p:txBody>
            <a:bodyPr wrap="square" lIns="0" tIns="0" rIns="0" bIns="0" rtlCol="0">
              <a:noAutofit/>
            </a:bodyPr>
            <a:lstStyle/>
            <a:p>
              <a:endParaRPr/>
            </a:p>
          </p:txBody>
        </p:sp>
        <p:sp>
          <p:nvSpPr>
            <p:cNvPr id="77" name="object 77"/>
            <p:cNvSpPr/>
            <p:nvPr/>
          </p:nvSpPr>
          <p:spPr>
            <a:xfrm>
              <a:off x="4290863" y="927841"/>
              <a:ext cx="73799" cy="35648"/>
            </a:xfrm>
            <a:custGeom>
              <a:avLst/>
              <a:gdLst/>
              <a:ahLst/>
              <a:cxnLst/>
              <a:rect l="l" t="t" r="r" b="b"/>
              <a:pathLst>
                <a:path w="73799" h="35648">
                  <a:moveTo>
                    <a:pt x="0" y="3670"/>
                  </a:moveTo>
                  <a:lnTo>
                    <a:pt x="6705" y="1269"/>
                  </a:lnTo>
                  <a:lnTo>
                    <a:pt x="11429" y="0"/>
                  </a:lnTo>
                  <a:lnTo>
                    <a:pt x="14262" y="0"/>
                  </a:lnTo>
                  <a:lnTo>
                    <a:pt x="24849" y="1612"/>
                  </a:lnTo>
                  <a:lnTo>
                    <a:pt x="36827" y="6447"/>
                  </a:lnTo>
                  <a:lnTo>
                    <a:pt x="47802" y="12903"/>
                  </a:lnTo>
                  <a:lnTo>
                    <a:pt x="58270" y="20600"/>
                  </a:lnTo>
                  <a:lnTo>
                    <a:pt x="67687" y="29084"/>
                  </a:lnTo>
                  <a:lnTo>
                    <a:pt x="73799" y="35648"/>
                  </a:lnTo>
                </a:path>
              </a:pathLst>
            </a:custGeom>
            <a:ln w="8839">
              <a:solidFill>
                <a:srgbClr val="BCBEC0"/>
              </a:solidFill>
            </a:ln>
          </p:spPr>
          <p:txBody>
            <a:bodyPr wrap="square" lIns="0" tIns="0" rIns="0" bIns="0" rtlCol="0">
              <a:noAutofit/>
            </a:bodyPr>
            <a:lstStyle/>
            <a:p>
              <a:endParaRPr/>
            </a:p>
          </p:txBody>
        </p:sp>
        <p:sp>
          <p:nvSpPr>
            <p:cNvPr id="78" name="object 78"/>
            <p:cNvSpPr/>
            <p:nvPr/>
          </p:nvSpPr>
          <p:spPr>
            <a:xfrm>
              <a:off x="4218842" y="948504"/>
              <a:ext cx="39941" cy="17919"/>
            </a:xfrm>
            <a:custGeom>
              <a:avLst/>
              <a:gdLst/>
              <a:ahLst/>
              <a:cxnLst/>
              <a:rect l="l" t="t" r="r" b="b"/>
              <a:pathLst>
                <a:path w="39941" h="17919">
                  <a:moveTo>
                    <a:pt x="0" y="15506"/>
                  </a:moveTo>
                  <a:lnTo>
                    <a:pt x="10812" y="4141"/>
                  </a:lnTo>
                  <a:lnTo>
                    <a:pt x="20601" y="19"/>
                  </a:lnTo>
                  <a:lnTo>
                    <a:pt x="21285" y="0"/>
                  </a:lnTo>
                  <a:lnTo>
                    <a:pt x="24320" y="0"/>
                  </a:lnTo>
                  <a:lnTo>
                    <a:pt x="28194" y="2298"/>
                  </a:lnTo>
                  <a:lnTo>
                    <a:pt x="33020" y="6908"/>
                  </a:lnTo>
                  <a:lnTo>
                    <a:pt x="37528" y="11417"/>
                  </a:lnTo>
                  <a:lnTo>
                    <a:pt x="39839" y="15087"/>
                  </a:lnTo>
                  <a:lnTo>
                    <a:pt x="39941" y="17919"/>
                  </a:lnTo>
                </a:path>
              </a:pathLst>
            </a:custGeom>
            <a:ln w="8839">
              <a:solidFill>
                <a:srgbClr val="BCBEC0"/>
              </a:solidFill>
            </a:ln>
          </p:spPr>
          <p:txBody>
            <a:bodyPr wrap="square" lIns="0" tIns="0" rIns="0" bIns="0" rtlCol="0">
              <a:noAutofit/>
            </a:bodyPr>
            <a:lstStyle/>
            <a:p>
              <a:endParaRPr/>
            </a:p>
          </p:txBody>
        </p:sp>
        <p:sp>
          <p:nvSpPr>
            <p:cNvPr id="79" name="object 79"/>
            <p:cNvSpPr/>
            <p:nvPr/>
          </p:nvSpPr>
          <p:spPr>
            <a:xfrm>
              <a:off x="4242007" y="995570"/>
              <a:ext cx="15836" cy="10896"/>
            </a:xfrm>
            <a:custGeom>
              <a:avLst/>
              <a:gdLst/>
              <a:ahLst/>
              <a:cxnLst/>
              <a:rect l="l" t="t" r="r" b="b"/>
              <a:pathLst>
                <a:path w="15836" h="10896">
                  <a:moveTo>
                    <a:pt x="0" y="0"/>
                  </a:moveTo>
                  <a:lnTo>
                    <a:pt x="5867" y="317"/>
                  </a:lnTo>
                  <a:lnTo>
                    <a:pt x="10172" y="2197"/>
                  </a:lnTo>
                  <a:lnTo>
                    <a:pt x="12903" y="5664"/>
                  </a:lnTo>
                  <a:lnTo>
                    <a:pt x="13944" y="6807"/>
                  </a:lnTo>
                  <a:lnTo>
                    <a:pt x="14884" y="8597"/>
                  </a:lnTo>
                  <a:lnTo>
                    <a:pt x="15836" y="10896"/>
                  </a:lnTo>
                </a:path>
              </a:pathLst>
            </a:custGeom>
            <a:ln w="8839">
              <a:solidFill>
                <a:srgbClr val="BCBEC0"/>
              </a:solidFill>
            </a:ln>
          </p:spPr>
          <p:txBody>
            <a:bodyPr wrap="square" lIns="0" tIns="0" rIns="0" bIns="0" rtlCol="0">
              <a:noAutofit/>
            </a:bodyPr>
            <a:lstStyle/>
            <a:p>
              <a:endParaRPr/>
            </a:p>
          </p:txBody>
        </p:sp>
        <p:sp>
          <p:nvSpPr>
            <p:cNvPr id="80" name="object 80"/>
            <p:cNvSpPr/>
            <p:nvPr/>
          </p:nvSpPr>
          <p:spPr>
            <a:xfrm>
              <a:off x="4240013" y="995469"/>
              <a:ext cx="1993" cy="101"/>
            </a:xfrm>
            <a:custGeom>
              <a:avLst/>
              <a:gdLst/>
              <a:ahLst/>
              <a:cxnLst/>
              <a:rect l="l" t="t" r="r" b="b"/>
              <a:pathLst>
                <a:path w="1993" h="101">
                  <a:moveTo>
                    <a:pt x="0" y="0"/>
                  </a:moveTo>
                  <a:lnTo>
                    <a:pt x="419" y="0"/>
                  </a:lnTo>
                  <a:lnTo>
                    <a:pt x="1257" y="0"/>
                  </a:lnTo>
                  <a:lnTo>
                    <a:pt x="1993" y="101"/>
                  </a:lnTo>
                </a:path>
              </a:pathLst>
            </a:custGeom>
            <a:ln w="8839">
              <a:solidFill>
                <a:srgbClr val="BCBEC0"/>
              </a:solidFill>
            </a:ln>
          </p:spPr>
          <p:txBody>
            <a:bodyPr wrap="square" lIns="0" tIns="0" rIns="0" bIns="0" rtlCol="0">
              <a:noAutofit/>
            </a:bodyPr>
            <a:lstStyle/>
            <a:p>
              <a:endParaRPr/>
            </a:p>
          </p:txBody>
        </p:sp>
        <p:sp>
          <p:nvSpPr>
            <p:cNvPr id="81" name="object 81"/>
            <p:cNvSpPr/>
            <p:nvPr/>
          </p:nvSpPr>
          <p:spPr>
            <a:xfrm>
              <a:off x="4242007" y="995570"/>
              <a:ext cx="10490" cy="5029"/>
            </a:xfrm>
            <a:custGeom>
              <a:avLst/>
              <a:gdLst/>
              <a:ahLst/>
              <a:cxnLst/>
              <a:rect l="l" t="t" r="r" b="b"/>
              <a:pathLst>
                <a:path w="10490" h="5029">
                  <a:moveTo>
                    <a:pt x="10490" y="5029"/>
                  </a:moveTo>
                  <a:lnTo>
                    <a:pt x="7340" y="1993"/>
                  </a:lnTo>
                  <a:lnTo>
                    <a:pt x="3886" y="317"/>
                  </a:lnTo>
                  <a:lnTo>
                    <a:pt x="0" y="0"/>
                  </a:lnTo>
                </a:path>
              </a:pathLst>
            </a:custGeom>
            <a:ln w="8839">
              <a:solidFill>
                <a:srgbClr val="BCBEC0"/>
              </a:solidFill>
            </a:ln>
          </p:spPr>
          <p:txBody>
            <a:bodyPr wrap="square" lIns="0" tIns="0" rIns="0" bIns="0" rtlCol="0">
              <a:noAutofit/>
            </a:bodyPr>
            <a:lstStyle/>
            <a:p>
              <a:endParaRPr/>
            </a:p>
          </p:txBody>
        </p:sp>
        <p:sp>
          <p:nvSpPr>
            <p:cNvPr id="82" name="object 82"/>
            <p:cNvSpPr/>
            <p:nvPr/>
          </p:nvSpPr>
          <p:spPr>
            <a:xfrm>
              <a:off x="4221775" y="997247"/>
              <a:ext cx="30721" cy="14566"/>
            </a:xfrm>
            <a:custGeom>
              <a:avLst/>
              <a:gdLst/>
              <a:ahLst/>
              <a:cxnLst/>
              <a:rect l="l" t="t" r="r" b="b"/>
              <a:pathLst>
                <a:path w="30721" h="14566">
                  <a:moveTo>
                    <a:pt x="4927" y="5867"/>
                  </a:moveTo>
                  <a:lnTo>
                    <a:pt x="3771" y="8077"/>
                  </a:lnTo>
                  <a:lnTo>
                    <a:pt x="2095" y="11010"/>
                  </a:lnTo>
                  <a:lnTo>
                    <a:pt x="0" y="14566"/>
                  </a:lnTo>
                  <a:lnTo>
                    <a:pt x="838" y="14566"/>
                  </a:lnTo>
                  <a:lnTo>
                    <a:pt x="3670" y="9436"/>
                  </a:lnTo>
                  <a:lnTo>
                    <a:pt x="6286" y="5867"/>
                  </a:lnTo>
                  <a:lnTo>
                    <a:pt x="8801" y="3873"/>
                  </a:lnTo>
                  <a:lnTo>
                    <a:pt x="11747" y="1257"/>
                  </a:lnTo>
                  <a:lnTo>
                    <a:pt x="15519" y="0"/>
                  </a:lnTo>
                  <a:lnTo>
                    <a:pt x="20027" y="0"/>
                  </a:lnTo>
                  <a:lnTo>
                    <a:pt x="24117" y="0"/>
                  </a:lnTo>
                  <a:lnTo>
                    <a:pt x="27673" y="1054"/>
                  </a:lnTo>
                  <a:lnTo>
                    <a:pt x="30721" y="3352"/>
                  </a:lnTo>
                </a:path>
              </a:pathLst>
            </a:custGeom>
            <a:ln w="8839">
              <a:solidFill>
                <a:srgbClr val="BCBEC0"/>
              </a:solidFill>
            </a:ln>
          </p:spPr>
          <p:txBody>
            <a:bodyPr wrap="square" lIns="0" tIns="0" rIns="0" bIns="0" rtlCol="0">
              <a:noAutofit/>
            </a:bodyPr>
            <a:lstStyle/>
            <a:p>
              <a:endParaRPr/>
            </a:p>
          </p:txBody>
        </p:sp>
        <p:sp>
          <p:nvSpPr>
            <p:cNvPr id="83" name="object 83"/>
            <p:cNvSpPr/>
            <p:nvPr/>
          </p:nvSpPr>
          <p:spPr>
            <a:xfrm>
              <a:off x="4226703" y="995469"/>
              <a:ext cx="13309" cy="7645"/>
            </a:xfrm>
            <a:custGeom>
              <a:avLst/>
              <a:gdLst/>
              <a:ahLst/>
              <a:cxnLst/>
              <a:rect l="l" t="t" r="r" b="b"/>
              <a:pathLst>
                <a:path w="13309" h="7645">
                  <a:moveTo>
                    <a:pt x="13309" y="0"/>
                  </a:moveTo>
                  <a:lnTo>
                    <a:pt x="8699" y="101"/>
                  </a:lnTo>
                  <a:lnTo>
                    <a:pt x="4825" y="1993"/>
                  </a:lnTo>
                  <a:lnTo>
                    <a:pt x="1574" y="5765"/>
                  </a:lnTo>
                  <a:lnTo>
                    <a:pt x="1155" y="6286"/>
                  </a:lnTo>
                  <a:lnTo>
                    <a:pt x="634" y="6908"/>
                  </a:lnTo>
                  <a:lnTo>
                    <a:pt x="0" y="7645"/>
                  </a:lnTo>
                </a:path>
              </a:pathLst>
            </a:custGeom>
            <a:ln w="8839">
              <a:solidFill>
                <a:srgbClr val="BCBEC0"/>
              </a:solidFill>
            </a:ln>
          </p:spPr>
          <p:txBody>
            <a:bodyPr wrap="square" lIns="0" tIns="0" rIns="0" bIns="0" rtlCol="0">
              <a:noAutofit/>
            </a:bodyPr>
            <a:lstStyle/>
            <a:p>
              <a:endParaRPr/>
            </a:p>
          </p:txBody>
        </p:sp>
        <p:sp>
          <p:nvSpPr>
            <p:cNvPr id="84" name="object 84"/>
            <p:cNvSpPr/>
            <p:nvPr/>
          </p:nvSpPr>
          <p:spPr>
            <a:xfrm>
              <a:off x="4226703" y="995469"/>
              <a:ext cx="13309" cy="7645"/>
            </a:xfrm>
            <a:custGeom>
              <a:avLst/>
              <a:gdLst/>
              <a:ahLst/>
              <a:cxnLst/>
              <a:rect l="l" t="t" r="r" b="b"/>
              <a:pathLst>
                <a:path w="13309" h="7645">
                  <a:moveTo>
                    <a:pt x="0" y="7645"/>
                  </a:moveTo>
                  <a:lnTo>
                    <a:pt x="1993" y="4292"/>
                  </a:lnTo>
                  <a:lnTo>
                    <a:pt x="2933" y="2616"/>
                  </a:lnTo>
                  <a:lnTo>
                    <a:pt x="4508" y="939"/>
                  </a:lnTo>
                  <a:lnTo>
                    <a:pt x="7962" y="0"/>
                  </a:lnTo>
                  <a:lnTo>
                    <a:pt x="13309" y="0"/>
                  </a:lnTo>
                </a:path>
              </a:pathLst>
            </a:custGeom>
            <a:ln w="8839">
              <a:solidFill>
                <a:srgbClr val="BCBEC0"/>
              </a:solidFill>
            </a:ln>
          </p:spPr>
          <p:txBody>
            <a:bodyPr wrap="square" lIns="0" tIns="0" rIns="0" bIns="0" rtlCol="0">
              <a:noAutofit/>
            </a:bodyPr>
            <a:lstStyle/>
            <a:p>
              <a:endParaRPr/>
            </a:p>
          </p:txBody>
        </p:sp>
        <p:sp>
          <p:nvSpPr>
            <p:cNvPr id="85" name="object 85"/>
            <p:cNvSpPr/>
            <p:nvPr/>
          </p:nvSpPr>
          <p:spPr>
            <a:xfrm>
              <a:off x="4220937" y="1003114"/>
              <a:ext cx="5765" cy="7975"/>
            </a:xfrm>
            <a:custGeom>
              <a:avLst/>
              <a:gdLst/>
              <a:ahLst/>
              <a:cxnLst/>
              <a:rect l="l" t="t" r="r" b="b"/>
              <a:pathLst>
                <a:path w="5765" h="7975">
                  <a:moveTo>
                    <a:pt x="0" y="7975"/>
                  </a:moveTo>
                  <a:lnTo>
                    <a:pt x="2311" y="4724"/>
                  </a:lnTo>
                  <a:lnTo>
                    <a:pt x="4191" y="1993"/>
                  </a:lnTo>
                  <a:lnTo>
                    <a:pt x="5765" y="0"/>
                  </a:lnTo>
                </a:path>
              </a:pathLst>
            </a:custGeom>
            <a:ln w="8839">
              <a:solidFill>
                <a:srgbClr val="BCBEC0"/>
              </a:solidFill>
            </a:ln>
          </p:spPr>
          <p:txBody>
            <a:bodyPr wrap="square" lIns="0" tIns="0" rIns="0" bIns="0" rtlCol="0">
              <a:noAutofit/>
            </a:bodyPr>
            <a:lstStyle/>
            <a:p>
              <a:endParaRPr/>
            </a:p>
          </p:txBody>
        </p:sp>
        <p:sp>
          <p:nvSpPr>
            <p:cNvPr id="86" name="object 86"/>
            <p:cNvSpPr/>
            <p:nvPr/>
          </p:nvSpPr>
          <p:spPr>
            <a:xfrm>
              <a:off x="4252497" y="1000599"/>
              <a:ext cx="5346" cy="5867"/>
            </a:xfrm>
            <a:custGeom>
              <a:avLst/>
              <a:gdLst/>
              <a:ahLst/>
              <a:cxnLst/>
              <a:rect l="l" t="t" r="r" b="b"/>
              <a:pathLst>
                <a:path w="5346" h="5867">
                  <a:moveTo>
                    <a:pt x="0" y="0"/>
                  </a:moveTo>
                  <a:lnTo>
                    <a:pt x="1993" y="1358"/>
                  </a:lnTo>
                  <a:lnTo>
                    <a:pt x="3873" y="3352"/>
                  </a:lnTo>
                  <a:lnTo>
                    <a:pt x="5346" y="5867"/>
                  </a:lnTo>
                </a:path>
              </a:pathLst>
            </a:custGeom>
            <a:ln w="8839">
              <a:solidFill>
                <a:srgbClr val="BCBEC0"/>
              </a:solidFill>
            </a:ln>
          </p:spPr>
          <p:txBody>
            <a:bodyPr wrap="square" lIns="0" tIns="0" rIns="0" bIns="0" rtlCol="0">
              <a:noAutofit/>
            </a:bodyPr>
            <a:lstStyle/>
            <a:p>
              <a:endParaRPr/>
            </a:p>
          </p:txBody>
        </p:sp>
        <p:sp>
          <p:nvSpPr>
            <p:cNvPr id="87" name="object 87"/>
            <p:cNvSpPr/>
            <p:nvPr/>
          </p:nvSpPr>
          <p:spPr>
            <a:xfrm>
              <a:off x="4252497" y="1000599"/>
              <a:ext cx="6705" cy="9537"/>
            </a:xfrm>
            <a:custGeom>
              <a:avLst/>
              <a:gdLst/>
              <a:ahLst/>
              <a:cxnLst/>
              <a:rect l="l" t="t" r="r" b="b"/>
              <a:pathLst>
                <a:path w="6705" h="9537">
                  <a:moveTo>
                    <a:pt x="6705" y="9537"/>
                  </a:moveTo>
                  <a:lnTo>
                    <a:pt x="4711" y="5448"/>
                  </a:lnTo>
                  <a:lnTo>
                    <a:pt x="2412" y="2311"/>
                  </a:lnTo>
                  <a:lnTo>
                    <a:pt x="0" y="0"/>
                  </a:lnTo>
                </a:path>
              </a:pathLst>
            </a:custGeom>
            <a:ln w="8839">
              <a:solidFill>
                <a:srgbClr val="BCBEC0"/>
              </a:solidFill>
            </a:ln>
          </p:spPr>
          <p:txBody>
            <a:bodyPr wrap="square" lIns="0" tIns="0" rIns="0" bIns="0" rtlCol="0">
              <a:noAutofit/>
            </a:bodyPr>
            <a:lstStyle/>
            <a:p>
              <a:endParaRPr/>
            </a:p>
          </p:txBody>
        </p:sp>
        <p:sp>
          <p:nvSpPr>
            <p:cNvPr id="88" name="object 88"/>
            <p:cNvSpPr/>
            <p:nvPr/>
          </p:nvSpPr>
          <p:spPr>
            <a:xfrm>
              <a:off x="4239174" y="887595"/>
              <a:ext cx="32397" cy="22009"/>
            </a:xfrm>
            <a:custGeom>
              <a:avLst/>
              <a:gdLst/>
              <a:ahLst/>
              <a:cxnLst/>
              <a:rect l="l" t="t" r="r" b="b"/>
              <a:pathLst>
                <a:path w="32397" h="22009">
                  <a:moveTo>
                    <a:pt x="32397" y="22009"/>
                  </a:moveTo>
                  <a:lnTo>
                    <a:pt x="22377" y="13560"/>
                  </a:lnTo>
                  <a:lnTo>
                    <a:pt x="11890" y="6373"/>
                  </a:lnTo>
                  <a:lnTo>
                    <a:pt x="940" y="441"/>
                  </a:lnTo>
                  <a:lnTo>
                    <a:pt x="0" y="0"/>
                  </a:lnTo>
                </a:path>
              </a:pathLst>
            </a:custGeom>
            <a:ln w="8839">
              <a:solidFill>
                <a:srgbClr val="BCBEC0"/>
              </a:solidFill>
            </a:ln>
          </p:spPr>
          <p:txBody>
            <a:bodyPr wrap="square" lIns="0" tIns="0" rIns="0" bIns="0" rtlCol="0">
              <a:noAutofit/>
            </a:bodyPr>
            <a:lstStyle/>
            <a:p>
              <a:endParaRPr/>
            </a:p>
          </p:txBody>
        </p:sp>
        <p:sp>
          <p:nvSpPr>
            <p:cNvPr id="89" name="object 89"/>
            <p:cNvSpPr/>
            <p:nvPr/>
          </p:nvSpPr>
          <p:spPr>
            <a:xfrm>
              <a:off x="4164435" y="826368"/>
              <a:ext cx="105244" cy="18135"/>
            </a:xfrm>
            <a:custGeom>
              <a:avLst/>
              <a:gdLst/>
              <a:ahLst/>
              <a:cxnLst/>
              <a:rect l="l" t="t" r="r" b="b"/>
              <a:pathLst>
                <a:path w="105244" h="18135">
                  <a:moveTo>
                    <a:pt x="105244" y="18135"/>
                  </a:moveTo>
                  <a:lnTo>
                    <a:pt x="94821" y="12054"/>
                  </a:lnTo>
                  <a:lnTo>
                    <a:pt x="83572" y="7206"/>
                  </a:lnTo>
                  <a:lnTo>
                    <a:pt x="71493" y="3595"/>
                  </a:lnTo>
                  <a:lnTo>
                    <a:pt x="58583" y="1224"/>
                  </a:lnTo>
                  <a:lnTo>
                    <a:pt x="44838" y="100"/>
                  </a:lnTo>
                  <a:lnTo>
                    <a:pt x="39103" y="0"/>
                  </a:lnTo>
                  <a:lnTo>
                    <a:pt x="25957" y="453"/>
                  </a:lnTo>
                  <a:lnTo>
                    <a:pt x="13318" y="1802"/>
                  </a:lnTo>
                  <a:lnTo>
                    <a:pt x="1160" y="4029"/>
                  </a:lnTo>
                  <a:lnTo>
                    <a:pt x="0" y="4292"/>
                  </a:lnTo>
                </a:path>
              </a:pathLst>
            </a:custGeom>
            <a:ln w="8839">
              <a:solidFill>
                <a:srgbClr val="BCBEC0"/>
              </a:solidFill>
            </a:ln>
          </p:spPr>
          <p:txBody>
            <a:bodyPr wrap="square" lIns="0" tIns="0" rIns="0" bIns="0" rtlCol="0">
              <a:noAutofit/>
            </a:bodyPr>
            <a:lstStyle/>
            <a:p>
              <a:endParaRPr/>
            </a:p>
          </p:txBody>
        </p:sp>
        <p:sp>
          <p:nvSpPr>
            <p:cNvPr id="90" name="object 90"/>
            <p:cNvSpPr/>
            <p:nvPr/>
          </p:nvSpPr>
          <p:spPr>
            <a:xfrm>
              <a:off x="4145347" y="1087721"/>
              <a:ext cx="70040" cy="20967"/>
            </a:xfrm>
            <a:custGeom>
              <a:avLst/>
              <a:gdLst/>
              <a:ahLst/>
              <a:cxnLst/>
              <a:rect l="l" t="t" r="r" b="b"/>
              <a:pathLst>
                <a:path w="70040" h="20967">
                  <a:moveTo>
                    <a:pt x="0" y="0"/>
                  </a:moveTo>
                  <a:lnTo>
                    <a:pt x="2832" y="7023"/>
                  </a:lnTo>
                  <a:lnTo>
                    <a:pt x="8178" y="12471"/>
                  </a:lnTo>
                  <a:lnTo>
                    <a:pt x="15938" y="16141"/>
                  </a:lnTo>
                  <a:lnTo>
                    <a:pt x="22440" y="19392"/>
                  </a:lnTo>
                  <a:lnTo>
                    <a:pt x="29781" y="20967"/>
                  </a:lnTo>
                  <a:lnTo>
                    <a:pt x="37744" y="20967"/>
                  </a:lnTo>
                  <a:lnTo>
                    <a:pt x="42570" y="20967"/>
                  </a:lnTo>
                  <a:lnTo>
                    <a:pt x="49072" y="18872"/>
                  </a:lnTo>
                  <a:lnTo>
                    <a:pt x="57353" y="14566"/>
                  </a:lnTo>
                  <a:lnTo>
                    <a:pt x="64376" y="11010"/>
                  </a:lnTo>
                  <a:lnTo>
                    <a:pt x="68465" y="7962"/>
                  </a:lnTo>
                  <a:lnTo>
                    <a:pt x="69723" y="5549"/>
                  </a:lnTo>
                  <a:lnTo>
                    <a:pt x="69926" y="5029"/>
                  </a:lnTo>
                  <a:lnTo>
                    <a:pt x="70040" y="4610"/>
                  </a:lnTo>
                  <a:lnTo>
                    <a:pt x="70040" y="4191"/>
                  </a:lnTo>
                </a:path>
              </a:pathLst>
            </a:custGeom>
            <a:ln w="8839">
              <a:solidFill>
                <a:srgbClr val="BCBEC0"/>
              </a:solidFill>
            </a:ln>
          </p:spPr>
          <p:txBody>
            <a:bodyPr wrap="square" lIns="0" tIns="0" rIns="0" bIns="0" rtlCol="0">
              <a:noAutofit/>
            </a:bodyPr>
            <a:lstStyle/>
            <a:p>
              <a:endParaRPr/>
            </a:p>
          </p:txBody>
        </p:sp>
        <p:sp>
          <p:nvSpPr>
            <p:cNvPr id="91" name="object 91"/>
            <p:cNvSpPr/>
            <p:nvPr/>
          </p:nvSpPr>
          <p:spPr>
            <a:xfrm>
              <a:off x="4261933" y="1016119"/>
              <a:ext cx="622" cy="2616"/>
            </a:xfrm>
            <a:custGeom>
              <a:avLst/>
              <a:gdLst/>
              <a:ahLst/>
              <a:cxnLst/>
              <a:rect l="l" t="t" r="r" b="b"/>
              <a:pathLst>
                <a:path w="622" h="2616">
                  <a:moveTo>
                    <a:pt x="0" y="0"/>
                  </a:moveTo>
                  <a:lnTo>
                    <a:pt x="203" y="838"/>
                  </a:lnTo>
                  <a:lnTo>
                    <a:pt x="419" y="1777"/>
                  </a:lnTo>
                  <a:lnTo>
                    <a:pt x="622" y="2616"/>
                  </a:lnTo>
                </a:path>
              </a:pathLst>
            </a:custGeom>
            <a:ln w="8839">
              <a:solidFill>
                <a:srgbClr val="BCBEC0"/>
              </a:solidFill>
            </a:ln>
          </p:spPr>
          <p:txBody>
            <a:bodyPr wrap="square" lIns="0" tIns="0" rIns="0" bIns="0" rtlCol="0">
              <a:noAutofit/>
            </a:bodyPr>
            <a:lstStyle/>
            <a:p>
              <a:endParaRPr/>
            </a:p>
          </p:txBody>
        </p:sp>
        <p:sp>
          <p:nvSpPr>
            <p:cNvPr id="92" name="object 92"/>
            <p:cNvSpPr/>
            <p:nvPr/>
          </p:nvSpPr>
          <p:spPr>
            <a:xfrm>
              <a:off x="4314866" y="1040541"/>
              <a:ext cx="15303" cy="31661"/>
            </a:xfrm>
            <a:custGeom>
              <a:avLst/>
              <a:gdLst/>
              <a:ahLst/>
              <a:cxnLst/>
              <a:rect l="l" t="t" r="r" b="b"/>
              <a:pathLst>
                <a:path w="15303" h="31661">
                  <a:moveTo>
                    <a:pt x="7556" y="31661"/>
                  </a:moveTo>
                  <a:lnTo>
                    <a:pt x="7861" y="31457"/>
                  </a:lnTo>
                  <a:lnTo>
                    <a:pt x="8178" y="31140"/>
                  </a:lnTo>
                  <a:lnTo>
                    <a:pt x="8496" y="30924"/>
                  </a:lnTo>
                  <a:lnTo>
                    <a:pt x="13004" y="26949"/>
                  </a:lnTo>
                  <a:lnTo>
                    <a:pt x="15303" y="21704"/>
                  </a:lnTo>
                  <a:lnTo>
                    <a:pt x="15303" y="14998"/>
                  </a:lnTo>
                  <a:lnTo>
                    <a:pt x="15303" y="12166"/>
                  </a:lnTo>
                  <a:lnTo>
                    <a:pt x="14363" y="9118"/>
                  </a:lnTo>
                  <a:lnTo>
                    <a:pt x="12687" y="5981"/>
                  </a:lnTo>
                  <a:lnTo>
                    <a:pt x="10490" y="1993"/>
                  </a:lnTo>
                  <a:lnTo>
                    <a:pt x="7658" y="0"/>
                  </a:lnTo>
                  <a:lnTo>
                    <a:pt x="4190" y="0"/>
                  </a:lnTo>
                  <a:lnTo>
                    <a:pt x="3670" y="0"/>
                  </a:lnTo>
                  <a:lnTo>
                    <a:pt x="2209" y="520"/>
                  </a:lnTo>
                  <a:lnTo>
                    <a:pt x="0" y="1676"/>
                  </a:lnTo>
                </a:path>
              </a:pathLst>
            </a:custGeom>
            <a:ln w="8839">
              <a:solidFill>
                <a:srgbClr val="BCBEC0"/>
              </a:solidFill>
            </a:ln>
          </p:spPr>
          <p:txBody>
            <a:bodyPr wrap="square" lIns="0" tIns="0" rIns="0" bIns="0" rtlCol="0">
              <a:noAutofit/>
            </a:bodyPr>
            <a:lstStyle/>
            <a:p>
              <a:endParaRPr/>
            </a:p>
          </p:txBody>
        </p:sp>
        <p:sp>
          <p:nvSpPr>
            <p:cNvPr id="93" name="object 93"/>
            <p:cNvSpPr/>
            <p:nvPr/>
          </p:nvSpPr>
          <p:spPr>
            <a:xfrm>
              <a:off x="4304592" y="1072202"/>
              <a:ext cx="17830" cy="4406"/>
            </a:xfrm>
            <a:custGeom>
              <a:avLst/>
              <a:gdLst/>
              <a:ahLst/>
              <a:cxnLst/>
              <a:rect l="l" t="t" r="r" b="b"/>
              <a:pathLst>
                <a:path w="17830" h="4406">
                  <a:moveTo>
                    <a:pt x="0" y="101"/>
                  </a:moveTo>
                  <a:lnTo>
                    <a:pt x="419" y="2413"/>
                  </a:lnTo>
                  <a:lnTo>
                    <a:pt x="2209" y="3886"/>
                  </a:lnTo>
                  <a:lnTo>
                    <a:pt x="5143" y="4406"/>
                  </a:lnTo>
                  <a:lnTo>
                    <a:pt x="9855" y="4406"/>
                  </a:lnTo>
                  <a:lnTo>
                    <a:pt x="14046" y="2933"/>
                  </a:lnTo>
                  <a:lnTo>
                    <a:pt x="17830" y="0"/>
                  </a:lnTo>
                </a:path>
              </a:pathLst>
            </a:custGeom>
            <a:ln w="8839">
              <a:solidFill>
                <a:srgbClr val="BCBEC0"/>
              </a:solidFill>
            </a:ln>
          </p:spPr>
          <p:txBody>
            <a:bodyPr wrap="square" lIns="0" tIns="0" rIns="0" bIns="0" rtlCol="0">
              <a:noAutofit/>
            </a:bodyPr>
            <a:lstStyle/>
            <a:p>
              <a:endParaRPr/>
            </a:p>
          </p:txBody>
        </p:sp>
        <p:sp>
          <p:nvSpPr>
            <p:cNvPr id="94" name="object 94"/>
            <p:cNvSpPr/>
            <p:nvPr/>
          </p:nvSpPr>
          <p:spPr>
            <a:xfrm>
              <a:off x="4322423" y="1072202"/>
              <a:ext cx="36995" cy="10490"/>
            </a:xfrm>
            <a:custGeom>
              <a:avLst/>
              <a:gdLst/>
              <a:ahLst/>
              <a:cxnLst/>
              <a:rect l="l" t="t" r="r" b="b"/>
              <a:pathLst>
                <a:path w="36995" h="10490">
                  <a:moveTo>
                    <a:pt x="0" y="0"/>
                  </a:moveTo>
                  <a:lnTo>
                    <a:pt x="2095" y="3352"/>
                  </a:lnTo>
                  <a:lnTo>
                    <a:pt x="6184" y="5981"/>
                  </a:lnTo>
                  <a:lnTo>
                    <a:pt x="12153" y="7861"/>
                  </a:lnTo>
                  <a:lnTo>
                    <a:pt x="17500" y="9652"/>
                  </a:lnTo>
                  <a:lnTo>
                    <a:pt x="22948" y="10490"/>
                  </a:lnTo>
                  <a:lnTo>
                    <a:pt x="28511" y="10490"/>
                  </a:lnTo>
                  <a:lnTo>
                    <a:pt x="32385" y="10490"/>
                  </a:lnTo>
                  <a:lnTo>
                    <a:pt x="35217" y="10172"/>
                  </a:lnTo>
                  <a:lnTo>
                    <a:pt x="36995" y="9652"/>
                  </a:lnTo>
                </a:path>
              </a:pathLst>
            </a:custGeom>
            <a:ln w="8839">
              <a:solidFill>
                <a:srgbClr val="BCBEC0"/>
              </a:solidFill>
            </a:ln>
          </p:spPr>
          <p:txBody>
            <a:bodyPr wrap="square" lIns="0" tIns="0" rIns="0" bIns="0" rtlCol="0">
              <a:noAutofit/>
            </a:bodyPr>
            <a:lstStyle/>
            <a:p>
              <a:endParaRPr/>
            </a:p>
          </p:txBody>
        </p:sp>
        <p:sp>
          <p:nvSpPr>
            <p:cNvPr id="95" name="object 95"/>
            <p:cNvSpPr/>
            <p:nvPr/>
          </p:nvSpPr>
          <p:spPr>
            <a:xfrm>
              <a:off x="4327135" y="1081854"/>
              <a:ext cx="32283" cy="18440"/>
            </a:xfrm>
            <a:custGeom>
              <a:avLst/>
              <a:gdLst/>
              <a:ahLst/>
              <a:cxnLst/>
              <a:rect l="l" t="t" r="r" b="b"/>
              <a:pathLst>
                <a:path w="32283" h="18440">
                  <a:moveTo>
                    <a:pt x="0" y="18440"/>
                  </a:moveTo>
                  <a:lnTo>
                    <a:pt x="2197" y="17500"/>
                  </a:lnTo>
                  <a:lnTo>
                    <a:pt x="4292" y="16560"/>
                  </a:lnTo>
                  <a:lnTo>
                    <a:pt x="6502" y="15506"/>
                  </a:lnTo>
                  <a:lnTo>
                    <a:pt x="17464" y="9688"/>
                  </a:lnTo>
                  <a:lnTo>
                    <a:pt x="28311" y="2813"/>
                  </a:lnTo>
                  <a:lnTo>
                    <a:pt x="32283" y="0"/>
                  </a:lnTo>
                </a:path>
              </a:pathLst>
            </a:custGeom>
            <a:ln w="8839">
              <a:solidFill>
                <a:srgbClr val="BCBEC0"/>
              </a:solidFill>
            </a:ln>
          </p:spPr>
          <p:txBody>
            <a:bodyPr wrap="square" lIns="0" tIns="0" rIns="0" bIns="0" rtlCol="0">
              <a:noAutofit/>
            </a:bodyPr>
            <a:lstStyle/>
            <a:p>
              <a:endParaRPr/>
            </a:p>
          </p:txBody>
        </p:sp>
        <p:sp>
          <p:nvSpPr>
            <p:cNvPr id="96" name="object 96"/>
            <p:cNvSpPr/>
            <p:nvPr/>
          </p:nvSpPr>
          <p:spPr>
            <a:xfrm>
              <a:off x="4327135" y="1100294"/>
              <a:ext cx="3035" cy="419"/>
            </a:xfrm>
            <a:custGeom>
              <a:avLst/>
              <a:gdLst/>
              <a:ahLst/>
              <a:cxnLst/>
              <a:rect l="l" t="t" r="r" b="b"/>
              <a:pathLst>
                <a:path w="3035" h="419">
                  <a:moveTo>
                    <a:pt x="3035" y="419"/>
                  </a:moveTo>
                  <a:lnTo>
                    <a:pt x="1993" y="317"/>
                  </a:lnTo>
                  <a:lnTo>
                    <a:pt x="1054" y="215"/>
                  </a:lnTo>
                  <a:lnTo>
                    <a:pt x="0" y="0"/>
                  </a:lnTo>
                </a:path>
              </a:pathLst>
            </a:custGeom>
            <a:ln w="8839">
              <a:solidFill>
                <a:srgbClr val="BCBEC0"/>
              </a:solidFill>
            </a:ln>
          </p:spPr>
          <p:txBody>
            <a:bodyPr wrap="square" lIns="0" tIns="0" rIns="0" bIns="0" rtlCol="0">
              <a:noAutofit/>
            </a:bodyPr>
            <a:lstStyle/>
            <a:p>
              <a:endParaRPr/>
            </a:p>
          </p:txBody>
        </p:sp>
        <p:sp>
          <p:nvSpPr>
            <p:cNvPr id="97" name="object 97"/>
            <p:cNvSpPr/>
            <p:nvPr/>
          </p:nvSpPr>
          <p:spPr>
            <a:xfrm>
              <a:off x="4294737" y="1089499"/>
              <a:ext cx="15836" cy="16459"/>
            </a:xfrm>
            <a:custGeom>
              <a:avLst/>
              <a:gdLst/>
              <a:ahLst/>
              <a:cxnLst/>
              <a:rect l="l" t="t" r="r" b="b"/>
              <a:pathLst>
                <a:path w="15836" h="16459">
                  <a:moveTo>
                    <a:pt x="635" y="0"/>
                  </a:moveTo>
                  <a:lnTo>
                    <a:pt x="0" y="5029"/>
                  </a:lnTo>
                  <a:lnTo>
                    <a:pt x="1473" y="8699"/>
                  </a:lnTo>
                  <a:lnTo>
                    <a:pt x="4927" y="11010"/>
                  </a:lnTo>
                  <a:lnTo>
                    <a:pt x="9652" y="13208"/>
                  </a:lnTo>
                  <a:lnTo>
                    <a:pt x="13322" y="14986"/>
                  </a:lnTo>
                  <a:lnTo>
                    <a:pt x="15836" y="16459"/>
                  </a:lnTo>
                </a:path>
              </a:pathLst>
            </a:custGeom>
            <a:ln w="8839">
              <a:solidFill>
                <a:srgbClr val="BCBEC0"/>
              </a:solidFill>
            </a:ln>
          </p:spPr>
          <p:txBody>
            <a:bodyPr wrap="square" lIns="0" tIns="0" rIns="0" bIns="0" rtlCol="0">
              <a:noAutofit/>
            </a:bodyPr>
            <a:lstStyle/>
            <a:p>
              <a:endParaRPr/>
            </a:p>
          </p:txBody>
        </p:sp>
        <p:sp>
          <p:nvSpPr>
            <p:cNvPr id="98" name="object 98"/>
            <p:cNvSpPr/>
            <p:nvPr/>
          </p:nvSpPr>
          <p:spPr>
            <a:xfrm>
              <a:off x="4302916" y="1075771"/>
              <a:ext cx="24218" cy="24523"/>
            </a:xfrm>
            <a:custGeom>
              <a:avLst/>
              <a:gdLst/>
              <a:ahLst/>
              <a:cxnLst/>
              <a:rect l="l" t="t" r="r" b="b"/>
              <a:pathLst>
                <a:path w="24218" h="24523">
                  <a:moveTo>
                    <a:pt x="0" y="0"/>
                  </a:moveTo>
                  <a:lnTo>
                    <a:pt x="736" y="5448"/>
                  </a:lnTo>
                  <a:lnTo>
                    <a:pt x="3987" y="10896"/>
                  </a:lnTo>
                  <a:lnTo>
                    <a:pt x="9753" y="16243"/>
                  </a:lnTo>
                  <a:lnTo>
                    <a:pt x="14681" y="20751"/>
                  </a:lnTo>
                  <a:lnTo>
                    <a:pt x="19507" y="23482"/>
                  </a:lnTo>
                  <a:lnTo>
                    <a:pt x="24218" y="24523"/>
                  </a:lnTo>
                </a:path>
              </a:pathLst>
            </a:custGeom>
            <a:ln w="8839">
              <a:solidFill>
                <a:srgbClr val="BCBEC0"/>
              </a:solidFill>
            </a:ln>
          </p:spPr>
          <p:txBody>
            <a:bodyPr wrap="square" lIns="0" tIns="0" rIns="0" bIns="0" rtlCol="0">
              <a:noAutofit/>
            </a:bodyPr>
            <a:lstStyle/>
            <a:p>
              <a:endParaRPr/>
            </a:p>
          </p:txBody>
        </p:sp>
        <p:sp>
          <p:nvSpPr>
            <p:cNvPr id="99" name="object 99"/>
            <p:cNvSpPr/>
            <p:nvPr/>
          </p:nvSpPr>
          <p:spPr>
            <a:xfrm>
              <a:off x="4310574" y="1100294"/>
              <a:ext cx="16560" cy="5664"/>
            </a:xfrm>
            <a:custGeom>
              <a:avLst/>
              <a:gdLst/>
              <a:ahLst/>
              <a:cxnLst/>
              <a:rect l="l" t="t" r="r" b="b"/>
              <a:pathLst>
                <a:path w="16560" h="5664">
                  <a:moveTo>
                    <a:pt x="16560" y="0"/>
                  </a:moveTo>
                  <a:lnTo>
                    <a:pt x="10896" y="2413"/>
                  </a:lnTo>
                  <a:lnTo>
                    <a:pt x="5448" y="4305"/>
                  </a:lnTo>
                  <a:lnTo>
                    <a:pt x="0" y="5664"/>
                  </a:lnTo>
                </a:path>
              </a:pathLst>
            </a:custGeom>
            <a:ln w="8839">
              <a:solidFill>
                <a:srgbClr val="BCBEC0"/>
              </a:solidFill>
            </a:ln>
          </p:spPr>
          <p:txBody>
            <a:bodyPr wrap="square" lIns="0" tIns="0" rIns="0" bIns="0" rtlCol="0">
              <a:noAutofit/>
            </a:bodyPr>
            <a:lstStyle/>
            <a:p>
              <a:endParaRPr/>
            </a:p>
          </p:txBody>
        </p:sp>
        <p:sp>
          <p:nvSpPr>
            <p:cNvPr id="100" name="object 100"/>
            <p:cNvSpPr/>
            <p:nvPr/>
          </p:nvSpPr>
          <p:spPr>
            <a:xfrm>
              <a:off x="4279751" y="1105959"/>
              <a:ext cx="30822" cy="2514"/>
            </a:xfrm>
            <a:custGeom>
              <a:avLst/>
              <a:gdLst/>
              <a:ahLst/>
              <a:cxnLst/>
              <a:rect l="l" t="t" r="r" b="b"/>
              <a:pathLst>
                <a:path w="30822" h="2514">
                  <a:moveTo>
                    <a:pt x="30822" y="0"/>
                  </a:moveTo>
                  <a:lnTo>
                    <a:pt x="24218" y="1676"/>
                  </a:lnTo>
                  <a:lnTo>
                    <a:pt x="17919" y="2514"/>
                  </a:lnTo>
                  <a:lnTo>
                    <a:pt x="11734" y="2514"/>
                  </a:lnTo>
                  <a:lnTo>
                    <a:pt x="10375" y="2413"/>
                  </a:lnTo>
                  <a:lnTo>
                    <a:pt x="6502" y="2209"/>
                  </a:lnTo>
                  <a:lnTo>
                    <a:pt x="317" y="1574"/>
                  </a:lnTo>
                  <a:lnTo>
                    <a:pt x="0" y="419"/>
                  </a:lnTo>
                </a:path>
              </a:pathLst>
            </a:custGeom>
            <a:ln w="8839">
              <a:solidFill>
                <a:srgbClr val="BCBEC0"/>
              </a:solidFill>
            </a:ln>
          </p:spPr>
          <p:txBody>
            <a:bodyPr wrap="square" lIns="0" tIns="0" rIns="0" bIns="0" rtlCol="0">
              <a:noAutofit/>
            </a:bodyPr>
            <a:lstStyle/>
            <a:p>
              <a:endParaRPr/>
            </a:p>
          </p:txBody>
        </p:sp>
        <p:sp>
          <p:nvSpPr>
            <p:cNvPr id="101" name="object 101"/>
            <p:cNvSpPr/>
            <p:nvPr/>
          </p:nvSpPr>
          <p:spPr>
            <a:xfrm>
              <a:off x="4077630" y="1075352"/>
              <a:ext cx="202120" cy="71805"/>
            </a:xfrm>
            <a:custGeom>
              <a:avLst/>
              <a:gdLst/>
              <a:ahLst/>
              <a:cxnLst/>
              <a:rect l="l" t="t" r="r" b="b"/>
              <a:pathLst>
                <a:path w="202120" h="71805">
                  <a:moveTo>
                    <a:pt x="202120" y="31026"/>
                  </a:moveTo>
                  <a:lnTo>
                    <a:pt x="201701" y="31445"/>
                  </a:lnTo>
                  <a:lnTo>
                    <a:pt x="201383" y="31864"/>
                  </a:lnTo>
                  <a:lnTo>
                    <a:pt x="201066" y="32181"/>
                  </a:lnTo>
                  <a:lnTo>
                    <a:pt x="191287" y="41710"/>
                  </a:lnTo>
                  <a:lnTo>
                    <a:pt x="181019" y="49928"/>
                  </a:lnTo>
                  <a:lnTo>
                    <a:pt x="170252" y="56834"/>
                  </a:lnTo>
                  <a:lnTo>
                    <a:pt x="158974" y="62430"/>
                  </a:lnTo>
                  <a:lnTo>
                    <a:pt x="147177" y="66714"/>
                  </a:lnTo>
                  <a:lnTo>
                    <a:pt x="136905" y="69291"/>
                  </a:lnTo>
                  <a:lnTo>
                    <a:pt x="135648" y="69608"/>
                  </a:lnTo>
                  <a:lnTo>
                    <a:pt x="134289" y="69811"/>
                  </a:lnTo>
                  <a:lnTo>
                    <a:pt x="132930" y="70027"/>
                  </a:lnTo>
                  <a:lnTo>
                    <a:pt x="126110" y="71183"/>
                  </a:lnTo>
                  <a:lnTo>
                    <a:pt x="119087" y="71704"/>
                  </a:lnTo>
                  <a:lnTo>
                    <a:pt x="111861" y="71805"/>
                  </a:lnTo>
                  <a:lnTo>
                    <a:pt x="98501" y="71135"/>
                  </a:lnTo>
                  <a:lnTo>
                    <a:pt x="85671" y="69123"/>
                  </a:lnTo>
                  <a:lnTo>
                    <a:pt x="73368" y="65770"/>
                  </a:lnTo>
                  <a:lnTo>
                    <a:pt x="61589" y="61075"/>
                  </a:lnTo>
                  <a:lnTo>
                    <a:pt x="50331" y="55040"/>
                  </a:lnTo>
                  <a:lnTo>
                    <a:pt x="39591" y="47663"/>
                  </a:lnTo>
                  <a:lnTo>
                    <a:pt x="29367" y="38945"/>
                  </a:lnTo>
                  <a:lnTo>
                    <a:pt x="22644" y="32181"/>
                  </a:lnTo>
                  <a:lnTo>
                    <a:pt x="14165" y="22307"/>
                  </a:lnTo>
                  <a:lnTo>
                    <a:pt x="6803" y="11952"/>
                  </a:lnTo>
                  <a:lnTo>
                    <a:pt x="554" y="1096"/>
                  </a:lnTo>
                  <a:lnTo>
                    <a:pt x="0" y="0"/>
                  </a:lnTo>
                </a:path>
              </a:pathLst>
            </a:custGeom>
            <a:ln w="8839">
              <a:solidFill>
                <a:srgbClr val="BCBEC0"/>
              </a:solidFill>
            </a:ln>
          </p:spPr>
          <p:txBody>
            <a:bodyPr wrap="square" lIns="0" tIns="0" rIns="0" bIns="0" rtlCol="0">
              <a:noAutofit/>
            </a:bodyPr>
            <a:lstStyle/>
            <a:p>
              <a:endParaRPr/>
            </a:p>
          </p:txBody>
        </p:sp>
        <p:sp>
          <p:nvSpPr>
            <p:cNvPr id="102" name="object 102"/>
            <p:cNvSpPr/>
            <p:nvPr/>
          </p:nvSpPr>
          <p:spPr>
            <a:xfrm>
              <a:off x="4279751" y="940846"/>
              <a:ext cx="35852" cy="165531"/>
            </a:xfrm>
            <a:custGeom>
              <a:avLst/>
              <a:gdLst/>
              <a:ahLst/>
              <a:cxnLst/>
              <a:rect l="l" t="t" r="r" b="b"/>
              <a:pathLst>
                <a:path w="35852" h="165531">
                  <a:moveTo>
                    <a:pt x="0" y="165531"/>
                  </a:moveTo>
                  <a:lnTo>
                    <a:pt x="8462" y="155415"/>
                  </a:lnTo>
                  <a:lnTo>
                    <a:pt x="15787" y="144791"/>
                  </a:lnTo>
                  <a:lnTo>
                    <a:pt x="21974" y="133659"/>
                  </a:lnTo>
                  <a:lnTo>
                    <a:pt x="27024" y="122022"/>
                  </a:lnTo>
                  <a:lnTo>
                    <a:pt x="30936" y="109881"/>
                  </a:lnTo>
                  <a:lnTo>
                    <a:pt x="33712" y="97238"/>
                  </a:lnTo>
                  <a:lnTo>
                    <a:pt x="35349" y="84093"/>
                  </a:lnTo>
                  <a:lnTo>
                    <a:pt x="35852" y="71285"/>
                  </a:lnTo>
                  <a:lnTo>
                    <a:pt x="35300" y="57824"/>
                  </a:lnTo>
                  <a:lnTo>
                    <a:pt x="33643" y="44859"/>
                  </a:lnTo>
                  <a:lnTo>
                    <a:pt x="30877" y="32386"/>
                  </a:lnTo>
                  <a:lnTo>
                    <a:pt x="26999" y="20398"/>
                  </a:lnTo>
                  <a:lnTo>
                    <a:pt x="22007" y="8888"/>
                  </a:lnTo>
                  <a:lnTo>
                    <a:pt x="17195" y="0"/>
                  </a:lnTo>
                </a:path>
              </a:pathLst>
            </a:custGeom>
            <a:ln w="8839">
              <a:solidFill>
                <a:srgbClr val="BCBEC0"/>
              </a:solidFill>
            </a:ln>
          </p:spPr>
          <p:txBody>
            <a:bodyPr wrap="square" lIns="0" tIns="0" rIns="0" bIns="0" rtlCol="0">
              <a:noAutofit/>
            </a:bodyPr>
            <a:lstStyle/>
            <a:p>
              <a:endParaRPr/>
            </a:p>
          </p:txBody>
        </p:sp>
        <p:sp>
          <p:nvSpPr>
            <p:cNvPr id="103" name="object 103"/>
            <p:cNvSpPr/>
            <p:nvPr/>
          </p:nvSpPr>
          <p:spPr>
            <a:xfrm>
              <a:off x="4049957" y="1017478"/>
              <a:ext cx="8166" cy="34493"/>
            </a:xfrm>
            <a:custGeom>
              <a:avLst/>
              <a:gdLst/>
              <a:ahLst/>
              <a:cxnLst/>
              <a:rect l="l" t="t" r="r" b="b"/>
              <a:pathLst>
                <a:path w="8166" h="34493">
                  <a:moveTo>
                    <a:pt x="8166" y="34493"/>
                  </a:moveTo>
                  <a:lnTo>
                    <a:pt x="8064" y="33870"/>
                  </a:lnTo>
                  <a:lnTo>
                    <a:pt x="7861" y="33235"/>
                  </a:lnTo>
                  <a:lnTo>
                    <a:pt x="7759" y="32600"/>
                  </a:lnTo>
                  <a:lnTo>
                    <a:pt x="3530" y="15839"/>
                  </a:lnTo>
                  <a:lnTo>
                    <a:pt x="1126" y="5769"/>
                  </a:lnTo>
                  <a:lnTo>
                    <a:pt x="736" y="3987"/>
                  </a:lnTo>
                  <a:lnTo>
                    <a:pt x="520" y="2616"/>
                  </a:lnTo>
                  <a:lnTo>
                    <a:pt x="304" y="1358"/>
                  </a:lnTo>
                  <a:lnTo>
                    <a:pt x="0" y="0"/>
                  </a:lnTo>
                </a:path>
              </a:pathLst>
            </a:custGeom>
            <a:ln w="8839">
              <a:solidFill>
                <a:srgbClr val="BCBEC0"/>
              </a:solidFill>
            </a:ln>
          </p:spPr>
          <p:txBody>
            <a:bodyPr wrap="square" lIns="0" tIns="0" rIns="0" bIns="0" rtlCol="0">
              <a:noAutofit/>
            </a:bodyPr>
            <a:lstStyle/>
            <a:p>
              <a:endParaRPr/>
            </a:p>
          </p:txBody>
        </p:sp>
        <p:sp>
          <p:nvSpPr>
            <p:cNvPr id="104" name="object 104"/>
            <p:cNvSpPr/>
            <p:nvPr/>
          </p:nvSpPr>
          <p:spPr>
            <a:xfrm>
              <a:off x="4049957" y="1017478"/>
              <a:ext cx="13411" cy="4927"/>
            </a:xfrm>
            <a:custGeom>
              <a:avLst/>
              <a:gdLst/>
              <a:ahLst/>
              <a:cxnLst/>
              <a:rect l="l" t="t" r="r" b="b"/>
              <a:pathLst>
                <a:path w="13411" h="4927">
                  <a:moveTo>
                    <a:pt x="13411" y="939"/>
                  </a:moveTo>
                  <a:lnTo>
                    <a:pt x="11950" y="3568"/>
                  </a:lnTo>
                  <a:lnTo>
                    <a:pt x="9855" y="4927"/>
                  </a:lnTo>
                  <a:lnTo>
                    <a:pt x="7023" y="4927"/>
                  </a:lnTo>
                  <a:lnTo>
                    <a:pt x="5664" y="4927"/>
                  </a:lnTo>
                  <a:lnTo>
                    <a:pt x="3352" y="3352"/>
                  </a:lnTo>
                  <a:lnTo>
                    <a:pt x="0" y="0"/>
                  </a:lnTo>
                </a:path>
              </a:pathLst>
            </a:custGeom>
            <a:ln w="8839">
              <a:solidFill>
                <a:srgbClr val="BCBEC0"/>
              </a:solidFill>
            </a:ln>
          </p:spPr>
          <p:txBody>
            <a:bodyPr wrap="square" lIns="0" tIns="0" rIns="0" bIns="0" rtlCol="0">
              <a:noAutofit/>
            </a:bodyPr>
            <a:lstStyle/>
            <a:p>
              <a:endParaRPr/>
            </a:p>
          </p:txBody>
        </p:sp>
        <p:sp>
          <p:nvSpPr>
            <p:cNvPr id="105" name="object 105"/>
            <p:cNvSpPr/>
            <p:nvPr/>
          </p:nvSpPr>
          <p:spPr>
            <a:xfrm>
              <a:off x="4063267" y="994097"/>
              <a:ext cx="1054" cy="24320"/>
            </a:xfrm>
            <a:custGeom>
              <a:avLst/>
              <a:gdLst/>
              <a:ahLst/>
              <a:cxnLst/>
              <a:rect l="l" t="t" r="r" b="b"/>
              <a:pathLst>
                <a:path w="1054" h="24320">
                  <a:moveTo>
                    <a:pt x="1054" y="0"/>
                  </a:moveTo>
                  <a:lnTo>
                    <a:pt x="317" y="5880"/>
                  </a:lnTo>
                  <a:lnTo>
                    <a:pt x="0" y="11849"/>
                  </a:lnTo>
                  <a:lnTo>
                    <a:pt x="0" y="18033"/>
                  </a:lnTo>
                  <a:lnTo>
                    <a:pt x="0" y="20129"/>
                  </a:lnTo>
                  <a:lnTo>
                    <a:pt x="101" y="22224"/>
                  </a:lnTo>
                  <a:lnTo>
                    <a:pt x="101" y="24320"/>
                  </a:lnTo>
                </a:path>
              </a:pathLst>
            </a:custGeom>
            <a:ln w="8839">
              <a:solidFill>
                <a:srgbClr val="BCBEC0"/>
              </a:solidFill>
            </a:ln>
          </p:spPr>
          <p:txBody>
            <a:bodyPr wrap="square" lIns="0" tIns="0" rIns="0" bIns="0" rtlCol="0">
              <a:noAutofit/>
            </a:bodyPr>
            <a:lstStyle/>
            <a:p>
              <a:endParaRPr/>
            </a:p>
          </p:txBody>
        </p:sp>
        <p:sp>
          <p:nvSpPr>
            <p:cNvPr id="106" name="object 106"/>
            <p:cNvSpPr/>
            <p:nvPr/>
          </p:nvSpPr>
          <p:spPr>
            <a:xfrm>
              <a:off x="4063368" y="1013807"/>
              <a:ext cx="1676" cy="4610"/>
            </a:xfrm>
            <a:custGeom>
              <a:avLst/>
              <a:gdLst/>
              <a:ahLst/>
              <a:cxnLst/>
              <a:rect l="l" t="t" r="r" b="b"/>
              <a:pathLst>
                <a:path w="1676" h="4610">
                  <a:moveTo>
                    <a:pt x="0" y="4610"/>
                  </a:moveTo>
                  <a:lnTo>
                    <a:pt x="736" y="3352"/>
                  </a:lnTo>
                  <a:lnTo>
                    <a:pt x="1257" y="1790"/>
                  </a:lnTo>
                  <a:lnTo>
                    <a:pt x="1676" y="0"/>
                  </a:lnTo>
                </a:path>
              </a:pathLst>
            </a:custGeom>
            <a:ln w="8839">
              <a:solidFill>
                <a:srgbClr val="BCBEC0"/>
              </a:solidFill>
            </a:ln>
          </p:spPr>
          <p:txBody>
            <a:bodyPr wrap="square" lIns="0" tIns="0" rIns="0" bIns="0" rtlCol="0">
              <a:noAutofit/>
            </a:bodyPr>
            <a:lstStyle/>
            <a:p>
              <a:endParaRPr/>
            </a:p>
          </p:txBody>
        </p:sp>
        <p:sp>
          <p:nvSpPr>
            <p:cNvPr id="107" name="object 107"/>
            <p:cNvSpPr/>
            <p:nvPr/>
          </p:nvSpPr>
          <p:spPr>
            <a:xfrm>
              <a:off x="4066835" y="1045049"/>
              <a:ext cx="723" cy="635"/>
            </a:xfrm>
            <a:custGeom>
              <a:avLst/>
              <a:gdLst/>
              <a:ahLst/>
              <a:cxnLst/>
              <a:rect l="l" t="t" r="r" b="b"/>
              <a:pathLst>
                <a:path w="723" h="634">
                  <a:moveTo>
                    <a:pt x="0" y="0"/>
                  </a:moveTo>
                  <a:lnTo>
                    <a:pt x="317" y="215"/>
                  </a:lnTo>
                  <a:lnTo>
                    <a:pt x="520" y="317"/>
                  </a:lnTo>
                  <a:lnTo>
                    <a:pt x="723" y="635"/>
                  </a:lnTo>
                </a:path>
              </a:pathLst>
            </a:custGeom>
            <a:ln w="8839">
              <a:solidFill>
                <a:srgbClr val="BCBEC0"/>
              </a:solidFill>
            </a:ln>
          </p:spPr>
          <p:txBody>
            <a:bodyPr wrap="square" lIns="0" tIns="0" rIns="0" bIns="0" rtlCol="0">
              <a:noAutofit/>
            </a:bodyPr>
            <a:lstStyle/>
            <a:p>
              <a:endParaRPr/>
            </a:p>
          </p:txBody>
        </p:sp>
        <p:sp>
          <p:nvSpPr>
            <p:cNvPr id="108" name="object 108"/>
            <p:cNvSpPr/>
            <p:nvPr/>
          </p:nvSpPr>
          <p:spPr>
            <a:xfrm>
              <a:off x="4058123" y="1044834"/>
              <a:ext cx="8712" cy="7137"/>
            </a:xfrm>
            <a:custGeom>
              <a:avLst/>
              <a:gdLst/>
              <a:ahLst/>
              <a:cxnLst/>
              <a:rect l="l" t="t" r="r" b="b"/>
              <a:pathLst>
                <a:path w="8712" h="7137">
                  <a:moveTo>
                    <a:pt x="0" y="7137"/>
                  </a:moveTo>
                  <a:lnTo>
                    <a:pt x="1155" y="2412"/>
                  </a:lnTo>
                  <a:lnTo>
                    <a:pt x="3568" y="0"/>
                  </a:lnTo>
                  <a:lnTo>
                    <a:pt x="7340" y="0"/>
                  </a:lnTo>
                  <a:lnTo>
                    <a:pt x="7873" y="0"/>
                  </a:lnTo>
                  <a:lnTo>
                    <a:pt x="8293" y="114"/>
                  </a:lnTo>
                  <a:lnTo>
                    <a:pt x="8712" y="215"/>
                  </a:lnTo>
                </a:path>
              </a:pathLst>
            </a:custGeom>
            <a:ln w="8839">
              <a:solidFill>
                <a:srgbClr val="BCBEC0"/>
              </a:solidFill>
            </a:ln>
          </p:spPr>
          <p:txBody>
            <a:bodyPr wrap="square" lIns="0" tIns="0" rIns="0" bIns="0" rtlCol="0">
              <a:noAutofit/>
            </a:bodyPr>
            <a:lstStyle/>
            <a:p>
              <a:endParaRPr/>
            </a:p>
          </p:txBody>
        </p:sp>
        <p:sp>
          <p:nvSpPr>
            <p:cNvPr id="109" name="object 109"/>
            <p:cNvSpPr/>
            <p:nvPr/>
          </p:nvSpPr>
          <p:spPr>
            <a:xfrm>
              <a:off x="4057399" y="1051971"/>
              <a:ext cx="20231" cy="24638"/>
            </a:xfrm>
            <a:custGeom>
              <a:avLst/>
              <a:gdLst/>
              <a:ahLst/>
              <a:cxnLst/>
              <a:rect l="l" t="t" r="r" b="b"/>
              <a:pathLst>
                <a:path w="20231" h="24637">
                  <a:moveTo>
                    <a:pt x="20231" y="23380"/>
                  </a:moveTo>
                  <a:lnTo>
                    <a:pt x="18237" y="24218"/>
                  </a:lnTo>
                  <a:lnTo>
                    <a:pt x="16040" y="24637"/>
                  </a:lnTo>
                  <a:lnTo>
                    <a:pt x="13627" y="24637"/>
                  </a:lnTo>
                  <a:lnTo>
                    <a:pt x="9220" y="24637"/>
                  </a:lnTo>
                  <a:lnTo>
                    <a:pt x="5867" y="22847"/>
                  </a:lnTo>
                  <a:lnTo>
                    <a:pt x="3352" y="19494"/>
                  </a:lnTo>
                  <a:lnTo>
                    <a:pt x="1155" y="16357"/>
                  </a:lnTo>
                  <a:lnTo>
                    <a:pt x="0" y="12369"/>
                  </a:lnTo>
                  <a:lnTo>
                    <a:pt x="0" y="7442"/>
                  </a:lnTo>
                  <a:lnTo>
                    <a:pt x="0" y="4825"/>
                  </a:lnTo>
                  <a:lnTo>
                    <a:pt x="203" y="2514"/>
                  </a:lnTo>
                  <a:lnTo>
                    <a:pt x="622" y="520"/>
                  </a:lnTo>
                  <a:lnTo>
                    <a:pt x="723" y="203"/>
                  </a:lnTo>
                  <a:lnTo>
                    <a:pt x="723" y="0"/>
                  </a:lnTo>
                </a:path>
              </a:pathLst>
            </a:custGeom>
            <a:ln w="8839">
              <a:solidFill>
                <a:srgbClr val="BCBEC0"/>
              </a:solidFill>
            </a:ln>
          </p:spPr>
          <p:txBody>
            <a:bodyPr wrap="square" lIns="0" tIns="0" rIns="0" bIns="0" rtlCol="0">
              <a:noAutofit/>
            </a:bodyPr>
            <a:lstStyle/>
            <a:p>
              <a:endParaRPr/>
            </a:p>
          </p:txBody>
        </p:sp>
        <p:sp>
          <p:nvSpPr>
            <p:cNvPr id="110" name="object 110"/>
            <p:cNvSpPr/>
            <p:nvPr/>
          </p:nvSpPr>
          <p:spPr>
            <a:xfrm>
              <a:off x="4063368" y="1018418"/>
              <a:ext cx="3467" cy="26631"/>
            </a:xfrm>
            <a:custGeom>
              <a:avLst/>
              <a:gdLst/>
              <a:ahLst/>
              <a:cxnLst/>
              <a:rect l="l" t="t" r="r" b="b"/>
              <a:pathLst>
                <a:path w="3467" h="26631">
                  <a:moveTo>
                    <a:pt x="3467" y="26631"/>
                  </a:moveTo>
                  <a:lnTo>
                    <a:pt x="1236" y="14319"/>
                  </a:lnTo>
                  <a:lnTo>
                    <a:pt x="73" y="1499"/>
                  </a:lnTo>
                  <a:lnTo>
                    <a:pt x="0" y="0"/>
                  </a:lnTo>
                </a:path>
              </a:pathLst>
            </a:custGeom>
            <a:ln w="8839">
              <a:solidFill>
                <a:srgbClr val="BCBEC0"/>
              </a:solidFill>
            </a:ln>
          </p:spPr>
          <p:txBody>
            <a:bodyPr wrap="square" lIns="0" tIns="0" rIns="0" bIns="0" rtlCol="0">
              <a:noAutofit/>
            </a:bodyPr>
            <a:lstStyle/>
            <a:p>
              <a:endParaRPr/>
            </a:p>
          </p:txBody>
        </p:sp>
        <p:sp>
          <p:nvSpPr>
            <p:cNvPr id="111" name="object 111"/>
            <p:cNvSpPr/>
            <p:nvPr/>
          </p:nvSpPr>
          <p:spPr>
            <a:xfrm>
              <a:off x="4077630" y="1073980"/>
              <a:ext cx="1054" cy="1371"/>
            </a:xfrm>
            <a:custGeom>
              <a:avLst/>
              <a:gdLst/>
              <a:ahLst/>
              <a:cxnLst/>
              <a:rect l="l" t="t" r="r" b="b"/>
              <a:pathLst>
                <a:path w="1054" h="1371">
                  <a:moveTo>
                    <a:pt x="1054" y="0"/>
                  </a:moveTo>
                  <a:lnTo>
                    <a:pt x="1054" y="952"/>
                  </a:lnTo>
                  <a:lnTo>
                    <a:pt x="634" y="1054"/>
                  </a:lnTo>
                  <a:lnTo>
                    <a:pt x="317" y="1257"/>
                  </a:lnTo>
                  <a:lnTo>
                    <a:pt x="0" y="1371"/>
                  </a:lnTo>
                </a:path>
              </a:pathLst>
            </a:custGeom>
            <a:ln w="8839">
              <a:solidFill>
                <a:srgbClr val="BCBEC0"/>
              </a:solidFill>
            </a:ln>
          </p:spPr>
          <p:txBody>
            <a:bodyPr wrap="square" lIns="0" tIns="0" rIns="0" bIns="0" rtlCol="0">
              <a:noAutofit/>
            </a:bodyPr>
            <a:lstStyle/>
            <a:p>
              <a:endParaRPr/>
            </a:p>
          </p:txBody>
        </p:sp>
        <p:sp>
          <p:nvSpPr>
            <p:cNvPr id="112" name="object 112"/>
            <p:cNvSpPr/>
            <p:nvPr/>
          </p:nvSpPr>
          <p:spPr>
            <a:xfrm>
              <a:off x="4066835" y="1045049"/>
              <a:ext cx="10795" cy="30302"/>
            </a:xfrm>
            <a:custGeom>
              <a:avLst/>
              <a:gdLst/>
              <a:ahLst/>
              <a:cxnLst/>
              <a:rect l="l" t="t" r="r" b="b"/>
              <a:pathLst>
                <a:path w="10795" h="30302">
                  <a:moveTo>
                    <a:pt x="0" y="0"/>
                  </a:moveTo>
                  <a:lnTo>
                    <a:pt x="3400" y="12376"/>
                  </a:lnTo>
                  <a:lnTo>
                    <a:pt x="7916" y="24205"/>
                  </a:lnTo>
                  <a:lnTo>
                    <a:pt x="10795" y="30302"/>
                  </a:lnTo>
                </a:path>
              </a:pathLst>
            </a:custGeom>
            <a:ln w="8839">
              <a:solidFill>
                <a:srgbClr val="BCBEC0"/>
              </a:solidFill>
            </a:ln>
          </p:spPr>
          <p:txBody>
            <a:bodyPr wrap="square" lIns="0" tIns="0" rIns="0" bIns="0" rtlCol="0">
              <a:noAutofit/>
            </a:bodyPr>
            <a:lstStyle/>
            <a:p>
              <a:endParaRPr/>
            </a:p>
          </p:txBody>
        </p:sp>
        <p:sp>
          <p:nvSpPr>
            <p:cNvPr id="113" name="object 113"/>
            <p:cNvSpPr/>
            <p:nvPr/>
          </p:nvSpPr>
          <p:spPr>
            <a:xfrm>
              <a:off x="4047544" y="995989"/>
              <a:ext cx="2412" cy="21488"/>
            </a:xfrm>
            <a:custGeom>
              <a:avLst/>
              <a:gdLst/>
              <a:ahLst/>
              <a:cxnLst/>
              <a:rect l="l" t="t" r="r" b="b"/>
              <a:pathLst>
                <a:path w="2412" h="21488">
                  <a:moveTo>
                    <a:pt x="2413" y="21488"/>
                  </a:moveTo>
                  <a:lnTo>
                    <a:pt x="1257" y="14363"/>
                  </a:lnTo>
                  <a:lnTo>
                    <a:pt x="419" y="7238"/>
                  </a:lnTo>
                  <a:lnTo>
                    <a:pt x="0" y="0"/>
                  </a:lnTo>
                </a:path>
              </a:pathLst>
            </a:custGeom>
            <a:ln w="8839">
              <a:solidFill>
                <a:srgbClr val="BCBEC0"/>
              </a:solidFill>
            </a:ln>
          </p:spPr>
          <p:txBody>
            <a:bodyPr wrap="square" lIns="0" tIns="0" rIns="0" bIns="0" rtlCol="0">
              <a:noAutofit/>
            </a:bodyPr>
            <a:lstStyle/>
            <a:p>
              <a:endParaRPr/>
            </a:p>
          </p:txBody>
        </p:sp>
        <p:sp>
          <p:nvSpPr>
            <p:cNvPr id="114" name="object 114"/>
            <p:cNvSpPr/>
            <p:nvPr/>
          </p:nvSpPr>
          <p:spPr>
            <a:xfrm>
              <a:off x="4259202" y="1010137"/>
              <a:ext cx="1676" cy="5981"/>
            </a:xfrm>
            <a:custGeom>
              <a:avLst/>
              <a:gdLst/>
              <a:ahLst/>
              <a:cxnLst/>
              <a:rect l="l" t="t" r="r" b="b"/>
              <a:pathLst>
                <a:path w="1676" h="5981">
                  <a:moveTo>
                    <a:pt x="1676" y="5981"/>
                  </a:moveTo>
                  <a:lnTo>
                    <a:pt x="1054" y="3771"/>
                  </a:lnTo>
                  <a:lnTo>
                    <a:pt x="520" y="1790"/>
                  </a:lnTo>
                  <a:lnTo>
                    <a:pt x="0" y="0"/>
                  </a:lnTo>
                </a:path>
              </a:pathLst>
            </a:custGeom>
            <a:ln w="8839">
              <a:solidFill>
                <a:srgbClr val="BCBEC0"/>
              </a:solidFill>
            </a:ln>
          </p:spPr>
          <p:txBody>
            <a:bodyPr wrap="square" lIns="0" tIns="0" rIns="0" bIns="0" rtlCol="0">
              <a:noAutofit/>
            </a:bodyPr>
            <a:lstStyle/>
            <a:p>
              <a:endParaRPr/>
            </a:p>
          </p:txBody>
        </p:sp>
        <p:sp>
          <p:nvSpPr>
            <p:cNvPr id="115" name="object 115"/>
            <p:cNvSpPr/>
            <p:nvPr/>
          </p:nvSpPr>
          <p:spPr>
            <a:xfrm>
              <a:off x="4259202" y="1010137"/>
              <a:ext cx="2730" cy="5981"/>
            </a:xfrm>
            <a:custGeom>
              <a:avLst/>
              <a:gdLst/>
              <a:ahLst/>
              <a:cxnLst/>
              <a:rect l="l" t="t" r="r" b="b"/>
              <a:pathLst>
                <a:path w="2730" h="5981">
                  <a:moveTo>
                    <a:pt x="0" y="0"/>
                  </a:moveTo>
                  <a:lnTo>
                    <a:pt x="838" y="1790"/>
                  </a:lnTo>
                  <a:lnTo>
                    <a:pt x="1777" y="3771"/>
                  </a:lnTo>
                  <a:lnTo>
                    <a:pt x="2730" y="5981"/>
                  </a:lnTo>
                </a:path>
              </a:pathLst>
            </a:custGeom>
            <a:ln w="8839">
              <a:solidFill>
                <a:srgbClr val="BCBEC0"/>
              </a:solidFill>
            </a:ln>
          </p:spPr>
          <p:txBody>
            <a:bodyPr wrap="square" lIns="0" tIns="0" rIns="0" bIns="0" rtlCol="0">
              <a:noAutofit/>
            </a:bodyPr>
            <a:lstStyle/>
            <a:p>
              <a:endParaRPr/>
            </a:p>
          </p:txBody>
        </p:sp>
        <p:sp>
          <p:nvSpPr>
            <p:cNvPr id="116" name="object 116"/>
            <p:cNvSpPr/>
            <p:nvPr/>
          </p:nvSpPr>
          <p:spPr>
            <a:xfrm>
              <a:off x="4257843" y="1006467"/>
              <a:ext cx="4089" cy="9651"/>
            </a:xfrm>
            <a:custGeom>
              <a:avLst/>
              <a:gdLst/>
              <a:ahLst/>
              <a:cxnLst/>
              <a:rect l="l" t="t" r="r" b="b"/>
              <a:pathLst>
                <a:path w="4089" h="9652">
                  <a:moveTo>
                    <a:pt x="4089" y="9651"/>
                  </a:moveTo>
                  <a:lnTo>
                    <a:pt x="3035" y="5880"/>
                  </a:lnTo>
                  <a:lnTo>
                    <a:pt x="1676" y="2628"/>
                  </a:lnTo>
                  <a:lnTo>
                    <a:pt x="0" y="0"/>
                  </a:lnTo>
                </a:path>
              </a:pathLst>
            </a:custGeom>
            <a:ln w="8839">
              <a:solidFill>
                <a:srgbClr val="BCBEC0"/>
              </a:solidFill>
            </a:ln>
          </p:spPr>
          <p:txBody>
            <a:bodyPr wrap="square" lIns="0" tIns="0" rIns="0" bIns="0" rtlCol="0">
              <a:noAutofit/>
            </a:bodyPr>
            <a:lstStyle/>
            <a:p>
              <a:endParaRPr/>
            </a:p>
          </p:txBody>
        </p:sp>
        <p:sp>
          <p:nvSpPr>
            <p:cNvPr id="117" name="object 117"/>
            <p:cNvSpPr/>
            <p:nvPr/>
          </p:nvSpPr>
          <p:spPr>
            <a:xfrm>
              <a:off x="4426309" y="994935"/>
              <a:ext cx="736" cy="2730"/>
            </a:xfrm>
            <a:custGeom>
              <a:avLst/>
              <a:gdLst/>
              <a:ahLst/>
              <a:cxnLst/>
              <a:rect l="l" t="t" r="r" b="b"/>
              <a:pathLst>
                <a:path w="736" h="2730">
                  <a:moveTo>
                    <a:pt x="736" y="0"/>
                  </a:moveTo>
                  <a:lnTo>
                    <a:pt x="520" y="952"/>
                  </a:lnTo>
                  <a:lnTo>
                    <a:pt x="317" y="1790"/>
                  </a:lnTo>
                  <a:lnTo>
                    <a:pt x="0" y="2730"/>
                  </a:lnTo>
                </a:path>
              </a:pathLst>
            </a:custGeom>
            <a:ln w="8839">
              <a:solidFill>
                <a:srgbClr val="BCBEC0"/>
              </a:solidFill>
            </a:ln>
          </p:spPr>
          <p:txBody>
            <a:bodyPr wrap="square" lIns="0" tIns="0" rIns="0" bIns="0" rtlCol="0">
              <a:noAutofit/>
            </a:bodyPr>
            <a:lstStyle/>
            <a:p>
              <a:endParaRPr/>
            </a:p>
          </p:txBody>
        </p:sp>
        <p:sp>
          <p:nvSpPr>
            <p:cNvPr id="118" name="object 118"/>
            <p:cNvSpPr/>
            <p:nvPr/>
          </p:nvSpPr>
          <p:spPr>
            <a:xfrm>
              <a:off x="4426309" y="996612"/>
              <a:ext cx="1574" cy="1054"/>
            </a:xfrm>
            <a:custGeom>
              <a:avLst/>
              <a:gdLst/>
              <a:ahLst/>
              <a:cxnLst/>
              <a:rect l="l" t="t" r="r" b="b"/>
              <a:pathLst>
                <a:path w="1574" h="1054">
                  <a:moveTo>
                    <a:pt x="0" y="1054"/>
                  </a:moveTo>
                  <a:lnTo>
                    <a:pt x="520" y="736"/>
                  </a:lnTo>
                  <a:lnTo>
                    <a:pt x="1041" y="431"/>
                  </a:lnTo>
                  <a:lnTo>
                    <a:pt x="1574" y="0"/>
                  </a:lnTo>
                </a:path>
              </a:pathLst>
            </a:custGeom>
            <a:ln w="8839">
              <a:solidFill>
                <a:srgbClr val="BCBEC0"/>
              </a:solidFill>
            </a:ln>
          </p:spPr>
          <p:txBody>
            <a:bodyPr wrap="square" lIns="0" tIns="0" rIns="0" bIns="0" rtlCol="0">
              <a:noAutofit/>
            </a:bodyPr>
            <a:lstStyle/>
            <a:p>
              <a:endParaRPr/>
            </a:p>
          </p:txBody>
        </p:sp>
        <p:sp>
          <p:nvSpPr>
            <p:cNvPr id="119" name="object 119"/>
            <p:cNvSpPr/>
            <p:nvPr/>
          </p:nvSpPr>
          <p:spPr>
            <a:xfrm>
              <a:off x="4322626" y="886439"/>
              <a:ext cx="23164" cy="31864"/>
            </a:xfrm>
            <a:custGeom>
              <a:avLst/>
              <a:gdLst/>
              <a:ahLst/>
              <a:cxnLst/>
              <a:rect l="l" t="t" r="r" b="b"/>
              <a:pathLst>
                <a:path w="23164" h="31864">
                  <a:moveTo>
                    <a:pt x="0" y="0"/>
                  </a:moveTo>
                  <a:lnTo>
                    <a:pt x="9956" y="10583"/>
                  </a:lnTo>
                  <a:lnTo>
                    <a:pt x="17505" y="20829"/>
                  </a:lnTo>
                  <a:lnTo>
                    <a:pt x="22696" y="30729"/>
                  </a:lnTo>
                  <a:lnTo>
                    <a:pt x="22860" y="31127"/>
                  </a:lnTo>
                  <a:lnTo>
                    <a:pt x="22961" y="31343"/>
                  </a:lnTo>
                  <a:lnTo>
                    <a:pt x="23063" y="31546"/>
                  </a:lnTo>
                  <a:lnTo>
                    <a:pt x="23164" y="31864"/>
                  </a:lnTo>
                </a:path>
              </a:pathLst>
            </a:custGeom>
            <a:ln w="8839">
              <a:solidFill>
                <a:srgbClr val="BCBEC0"/>
              </a:solidFill>
            </a:ln>
          </p:spPr>
          <p:txBody>
            <a:bodyPr wrap="square" lIns="0" tIns="0" rIns="0" bIns="0" rtlCol="0">
              <a:noAutofit/>
            </a:bodyPr>
            <a:lstStyle/>
            <a:p>
              <a:endParaRPr/>
            </a:p>
          </p:txBody>
        </p:sp>
        <p:sp>
          <p:nvSpPr>
            <p:cNvPr id="120" name="object 120"/>
            <p:cNvSpPr/>
            <p:nvPr/>
          </p:nvSpPr>
          <p:spPr>
            <a:xfrm>
              <a:off x="4345791" y="918303"/>
              <a:ext cx="18872" cy="45186"/>
            </a:xfrm>
            <a:custGeom>
              <a:avLst/>
              <a:gdLst/>
              <a:ahLst/>
              <a:cxnLst/>
              <a:rect l="l" t="t" r="r" b="b"/>
              <a:pathLst>
                <a:path w="18872" h="45186">
                  <a:moveTo>
                    <a:pt x="0" y="0"/>
                  </a:moveTo>
                  <a:lnTo>
                    <a:pt x="7290" y="18228"/>
                  </a:lnTo>
                  <a:lnTo>
                    <a:pt x="11179" y="28025"/>
                  </a:lnTo>
                  <a:lnTo>
                    <a:pt x="11849" y="29781"/>
                  </a:lnTo>
                  <a:lnTo>
                    <a:pt x="14262" y="35547"/>
                  </a:lnTo>
                  <a:lnTo>
                    <a:pt x="16675" y="40678"/>
                  </a:lnTo>
                  <a:lnTo>
                    <a:pt x="18872" y="45186"/>
                  </a:lnTo>
                </a:path>
              </a:pathLst>
            </a:custGeom>
            <a:ln w="8839">
              <a:solidFill>
                <a:srgbClr val="BCBEC0"/>
              </a:solidFill>
            </a:ln>
          </p:spPr>
          <p:txBody>
            <a:bodyPr wrap="square" lIns="0" tIns="0" rIns="0" bIns="0" rtlCol="0">
              <a:noAutofit/>
            </a:bodyPr>
            <a:lstStyle/>
            <a:p>
              <a:endParaRPr/>
            </a:p>
          </p:txBody>
        </p:sp>
        <p:sp>
          <p:nvSpPr>
            <p:cNvPr id="121" name="object 121"/>
            <p:cNvSpPr/>
            <p:nvPr/>
          </p:nvSpPr>
          <p:spPr>
            <a:xfrm>
              <a:off x="4364663" y="963490"/>
              <a:ext cx="61645" cy="39204"/>
            </a:xfrm>
            <a:custGeom>
              <a:avLst/>
              <a:gdLst/>
              <a:ahLst/>
              <a:cxnLst/>
              <a:rect l="l" t="t" r="r" b="b"/>
              <a:pathLst>
                <a:path w="61645" h="39204">
                  <a:moveTo>
                    <a:pt x="61645" y="34175"/>
                  </a:moveTo>
                  <a:lnTo>
                    <a:pt x="56502" y="37528"/>
                  </a:lnTo>
                  <a:lnTo>
                    <a:pt x="51269" y="39204"/>
                  </a:lnTo>
                  <a:lnTo>
                    <a:pt x="46227" y="39204"/>
                  </a:lnTo>
                  <a:lnTo>
                    <a:pt x="34650" y="37299"/>
                  </a:lnTo>
                  <a:lnTo>
                    <a:pt x="23850" y="31589"/>
                  </a:lnTo>
                  <a:lnTo>
                    <a:pt x="13863" y="22086"/>
                  </a:lnTo>
                  <a:lnTo>
                    <a:pt x="6603" y="11950"/>
                  </a:lnTo>
                  <a:lnTo>
                    <a:pt x="4508" y="8496"/>
                  </a:lnTo>
                  <a:lnTo>
                    <a:pt x="2311" y="4508"/>
                  </a:lnTo>
                  <a:lnTo>
                    <a:pt x="0" y="0"/>
                  </a:lnTo>
                </a:path>
              </a:pathLst>
            </a:custGeom>
            <a:ln w="8839">
              <a:solidFill>
                <a:srgbClr val="BCBEC0"/>
              </a:solidFill>
            </a:ln>
          </p:spPr>
          <p:txBody>
            <a:bodyPr wrap="square" lIns="0" tIns="0" rIns="0" bIns="0" rtlCol="0">
              <a:noAutofit/>
            </a:bodyPr>
            <a:lstStyle/>
            <a:p>
              <a:endParaRPr/>
            </a:p>
          </p:txBody>
        </p:sp>
        <p:sp>
          <p:nvSpPr>
            <p:cNvPr id="122" name="object 122"/>
            <p:cNvSpPr/>
            <p:nvPr/>
          </p:nvSpPr>
          <p:spPr>
            <a:xfrm>
              <a:off x="4364663" y="963490"/>
              <a:ext cx="7124" cy="9118"/>
            </a:xfrm>
            <a:custGeom>
              <a:avLst/>
              <a:gdLst/>
              <a:ahLst/>
              <a:cxnLst/>
              <a:rect l="l" t="t" r="r" b="b"/>
              <a:pathLst>
                <a:path w="7124" h="9118">
                  <a:moveTo>
                    <a:pt x="0" y="0"/>
                  </a:moveTo>
                  <a:lnTo>
                    <a:pt x="2514" y="2933"/>
                  </a:lnTo>
                  <a:lnTo>
                    <a:pt x="4927" y="5968"/>
                  </a:lnTo>
                  <a:lnTo>
                    <a:pt x="7124" y="9118"/>
                  </a:lnTo>
                </a:path>
              </a:pathLst>
            </a:custGeom>
            <a:ln w="8839">
              <a:solidFill>
                <a:srgbClr val="BCBEC0"/>
              </a:solidFill>
            </a:ln>
          </p:spPr>
          <p:txBody>
            <a:bodyPr wrap="square" lIns="0" tIns="0" rIns="0" bIns="0" rtlCol="0">
              <a:noAutofit/>
            </a:bodyPr>
            <a:lstStyle/>
            <a:p>
              <a:endParaRPr/>
            </a:p>
          </p:txBody>
        </p:sp>
        <p:sp>
          <p:nvSpPr>
            <p:cNvPr id="123" name="object 123"/>
            <p:cNvSpPr/>
            <p:nvPr/>
          </p:nvSpPr>
          <p:spPr>
            <a:xfrm>
              <a:off x="4400414" y="1041379"/>
              <a:ext cx="2832" cy="2209"/>
            </a:xfrm>
            <a:custGeom>
              <a:avLst/>
              <a:gdLst/>
              <a:ahLst/>
              <a:cxnLst/>
              <a:rect l="l" t="t" r="r" b="b"/>
              <a:pathLst>
                <a:path w="2832" h="2209">
                  <a:moveTo>
                    <a:pt x="0" y="2209"/>
                  </a:moveTo>
                  <a:lnTo>
                    <a:pt x="939" y="1574"/>
                  </a:lnTo>
                  <a:lnTo>
                    <a:pt x="1892" y="838"/>
                  </a:lnTo>
                  <a:lnTo>
                    <a:pt x="2832" y="0"/>
                  </a:lnTo>
                </a:path>
              </a:pathLst>
            </a:custGeom>
            <a:ln w="8839">
              <a:solidFill>
                <a:srgbClr val="BCBEC0"/>
              </a:solidFill>
            </a:ln>
          </p:spPr>
          <p:txBody>
            <a:bodyPr wrap="square" lIns="0" tIns="0" rIns="0" bIns="0" rtlCol="0">
              <a:noAutofit/>
            </a:bodyPr>
            <a:lstStyle/>
            <a:p>
              <a:endParaRPr/>
            </a:p>
          </p:txBody>
        </p:sp>
        <p:sp>
          <p:nvSpPr>
            <p:cNvPr id="124" name="object 124"/>
            <p:cNvSpPr/>
            <p:nvPr/>
          </p:nvSpPr>
          <p:spPr>
            <a:xfrm>
              <a:off x="4400414" y="997666"/>
              <a:ext cx="25895" cy="45923"/>
            </a:xfrm>
            <a:custGeom>
              <a:avLst/>
              <a:gdLst/>
              <a:ahLst/>
              <a:cxnLst/>
              <a:rect l="l" t="t" r="r" b="b"/>
              <a:pathLst>
                <a:path w="25895" h="45923">
                  <a:moveTo>
                    <a:pt x="0" y="45923"/>
                  </a:moveTo>
                  <a:lnTo>
                    <a:pt x="2933" y="42354"/>
                  </a:lnTo>
                  <a:lnTo>
                    <a:pt x="5765" y="38684"/>
                  </a:lnTo>
                  <a:lnTo>
                    <a:pt x="8382" y="34912"/>
                  </a:lnTo>
                  <a:lnTo>
                    <a:pt x="16020" y="23079"/>
                  </a:lnTo>
                  <a:lnTo>
                    <a:pt x="21769" y="11710"/>
                  </a:lnTo>
                  <a:lnTo>
                    <a:pt x="25674" y="804"/>
                  </a:lnTo>
                  <a:lnTo>
                    <a:pt x="25895" y="0"/>
                  </a:lnTo>
                </a:path>
              </a:pathLst>
            </a:custGeom>
            <a:ln w="8839">
              <a:solidFill>
                <a:srgbClr val="BCBEC0"/>
              </a:solidFill>
            </a:ln>
          </p:spPr>
          <p:txBody>
            <a:bodyPr wrap="square" lIns="0" tIns="0" rIns="0" bIns="0" rtlCol="0">
              <a:noAutofit/>
            </a:bodyPr>
            <a:lstStyle/>
            <a:p>
              <a:endParaRPr/>
            </a:p>
          </p:txBody>
        </p:sp>
        <p:sp>
          <p:nvSpPr>
            <p:cNvPr id="125" name="object 125"/>
            <p:cNvSpPr/>
            <p:nvPr/>
          </p:nvSpPr>
          <p:spPr>
            <a:xfrm>
              <a:off x="4317381" y="1003533"/>
              <a:ext cx="83032" cy="44665"/>
            </a:xfrm>
            <a:custGeom>
              <a:avLst/>
              <a:gdLst/>
              <a:ahLst/>
              <a:cxnLst/>
              <a:rect l="l" t="t" r="r" b="b"/>
              <a:pathLst>
                <a:path w="83032" h="44665">
                  <a:moveTo>
                    <a:pt x="83032" y="40055"/>
                  </a:moveTo>
                  <a:lnTo>
                    <a:pt x="79997" y="42354"/>
                  </a:lnTo>
                  <a:lnTo>
                    <a:pt x="77368" y="43713"/>
                  </a:lnTo>
                  <a:lnTo>
                    <a:pt x="75171" y="44246"/>
                  </a:lnTo>
                  <a:lnTo>
                    <a:pt x="73914" y="44564"/>
                  </a:lnTo>
                  <a:lnTo>
                    <a:pt x="70561" y="44665"/>
                  </a:lnTo>
                  <a:lnTo>
                    <a:pt x="64998" y="44665"/>
                  </a:lnTo>
                  <a:lnTo>
                    <a:pt x="52852" y="43471"/>
                  </a:lnTo>
                  <a:lnTo>
                    <a:pt x="40834" y="39879"/>
                  </a:lnTo>
                  <a:lnTo>
                    <a:pt x="28913" y="33877"/>
                  </a:lnTo>
                  <a:lnTo>
                    <a:pt x="23596" y="30403"/>
                  </a:lnTo>
                  <a:lnTo>
                    <a:pt x="12334" y="20850"/>
                  </a:lnTo>
                  <a:lnTo>
                    <a:pt x="4497" y="10842"/>
                  </a:lnTo>
                  <a:lnTo>
                    <a:pt x="80" y="328"/>
                  </a:lnTo>
                  <a:lnTo>
                    <a:pt x="0" y="0"/>
                  </a:lnTo>
                </a:path>
              </a:pathLst>
            </a:custGeom>
            <a:ln w="8839">
              <a:solidFill>
                <a:srgbClr val="BCBEC0"/>
              </a:solidFill>
            </a:ln>
          </p:spPr>
          <p:txBody>
            <a:bodyPr wrap="square" lIns="0" tIns="0" rIns="0" bIns="0" rtlCol="0">
              <a:noAutofit/>
            </a:bodyPr>
            <a:lstStyle/>
            <a:p>
              <a:endParaRPr/>
            </a:p>
          </p:txBody>
        </p:sp>
        <p:sp>
          <p:nvSpPr>
            <p:cNvPr id="126" name="object 126"/>
            <p:cNvSpPr/>
            <p:nvPr/>
          </p:nvSpPr>
          <p:spPr>
            <a:xfrm>
              <a:off x="4331846" y="1054270"/>
              <a:ext cx="44983" cy="15519"/>
            </a:xfrm>
            <a:custGeom>
              <a:avLst/>
              <a:gdLst/>
              <a:ahLst/>
              <a:cxnLst/>
              <a:rect l="l" t="t" r="r" b="b"/>
              <a:pathLst>
                <a:path w="44983" h="15519">
                  <a:moveTo>
                    <a:pt x="0" y="0"/>
                  </a:moveTo>
                  <a:lnTo>
                    <a:pt x="952" y="1892"/>
                  </a:lnTo>
                  <a:lnTo>
                    <a:pt x="5346" y="4826"/>
                  </a:lnTo>
                  <a:lnTo>
                    <a:pt x="13106" y="9029"/>
                  </a:lnTo>
                  <a:lnTo>
                    <a:pt x="21183" y="13322"/>
                  </a:lnTo>
                  <a:lnTo>
                    <a:pt x="26847" y="15417"/>
                  </a:lnTo>
                  <a:lnTo>
                    <a:pt x="29781" y="15519"/>
                  </a:lnTo>
                  <a:lnTo>
                    <a:pt x="30822" y="15417"/>
                  </a:lnTo>
                  <a:lnTo>
                    <a:pt x="33655" y="15100"/>
                  </a:lnTo>
                  <a:lnTo>
                    <a:pt x="38061" y="14262"/>
                  </a:lnTo>
                  <a:lnTo>
                    <a:pt x="42151" y="13525"/>
                  </a:lnTo>
                  <a:lnTo>
                    <a:pt x="44450" y="13106"/>
                  </a:lnTo>
                  <a:lnTo>
                    <a:pt x="44983" y="12903"/>
                  </a:lnTo>
                </a:path>
              </a:pathLst>
            </a:custGeom>
            <a:ln w="8839">
              <a:solidFill>
                <a:srgbClr val="BCBEC0"/>
              </a:solidFill>
            </a:ln>
          </p:spPr>
          <p:txBody>
            <a:bodyPr wrap="square" lIns="0" tIns="0" rIns="0" bIns="0" rtlCol="0">
              <a:noAutofit/>
            </a:bodyPr>
            <a:lstStyle/>
            <a:p>
              <a:endParaRPr/>
            </a:p>
          </p:txBody>
        </p:sp>
        <p:sp>
          <p:nvSpPr>
            <p:cNvPr id="127" name="object 127"/>
            <p:cNvSpPr/>
            <p:nvPr/>
          </p:nvSpPr>
          <p:spPr>
            <a:xfrm>
              <a:off x="4359418" y="1043589"/>
              <a:ext cx="40995" cy="38265"/>
            </a:xfrm>
            <a:custGeom>
              <a:avLst/>
              <a:gdLst/>
              <a:ahLst/>
              <a:cxnLst/>
              <a:rect l="l" t="t" r="r" b="b"/>
              <a:pathLst>
                <a:path w="40995" h="38265">
                  <a:moveTo>
                    <a:pt x="0" y="38265"/>
                  </a:moveTo>
                  <a:lnTo>
                    <a:pt x="317" y="38150"/>
                  </a:lnTo>
                  <a:lnTo>
                    <a:pt x="5562" y="34378"/>
                  </a:lnTo>
                  <a:lnTo>
                    <a:pt x="10693" y="30289"/>
                  </a:lnTo>
                  <a:lnTo>
                    <a:pt x="15735" y="25780"/>
                  </a:lnTo>
                  <a:lnTo>
                    <a:pt x="25309" y="16995"/>
                  </a:lnTo>
                  <a:lnTo>
                    <a:pt x="34130" y="7901"/>
                  </a:lnTo>
                  <a:lnTo>
                    <a:pt x="40995" y="0"/>
                  </a:lnTo>
                </a:path>
              </a:pathLst>
            </a:custGeom>
            <a:ln w="8839">
              <a:solidFill>
                <a:srgbClr val="BCBEC0"/>
              </a:solidFill>
            </a:ln>
          </p:spPr>
          <p:txBody>
            <a:bodyPr wrap="square" lIns="0" tIns="0" rIns="0" bIns="0" rtlCol="0">
              <a:noAutofit/>
            </a:bodyPr>
            <a:lstStyle/>
            <a:p>
              <a:endParaRPr/>
            </a:p>
          </p:txBody>
        </p:sp>
        <p:sp>
          <p:nvSpPr>
            <p:cNvPr id="128" name="object 128"/>
            <p:cNvSpPr/>
            <p:nvPr/>
          </p:nvSpPr>
          <p:spPr>
            <a:xfrm>
              <a:off x="4312352" y="975123"/>
              <a:ext cx="108712" cy="52527"/>
            </a:xfrm>
            <a:custGeom>
              <a:avLst/>
              <a:gdLst/>
              <a:ahLst/>
              <a:cxnLst/>
              <a:rect l="l" t="t" r="r" b="b"/>
              <a:pathLst>
                <a:path w="108712" h="52527">
                  <a:moveTo>
                    <a:pt x="0" y="0"/>
                  </a:moveTo>
                  <a:lnTo>
                    <a:pt x="6434" y="10680"/>
                  </a:lnTo>
                  <a:lnTo>
                    <a:pt x="14158" y="20669"/>
                  </a:lnTo>
                  <a:lnTo>
                    <a:pt x="23158" y="29982"/>
                  </a:lnTo>
                  <a:lnTo>
                    <a:pt x="28511" y="34709"/>
                  </a:lnTo>
                  <a:lnTo>
                    <a:pt x="40439" y="43300"/>
                  </a:lnTo>
                  <a:lnTo>
                    <a:pt x="52166" y="49098"/>
                  </a:lnTo>
                  <a:lnTo>
                    <a:pt x="63692" y="52087"/>
                  </a:lnTo>
                  <a:lnTo>
                    <a:pt x="70027" y="52527"/>
                  </a:lnTo>
                  <a:lnTo>
                    <a:pt x="81946" y="50973"/>
                  </a:lnTo>
                  <a:lnTo>
                    <a:pt x="93573" y="46322"/>
                  </a:lnTo>
                  <a:lnTo>
                    <a:pt x="104960" y="38590"/>
                  </a:lnTo>
                  <a:lnTo>
                    <a:pt x="108712" y="35331"/>
                  </a:lnTo>
                </a:path>
              </a:pathLst>
            </a:custGeom>
            <a:ln w="8839">
              <a:solidFill>
                <a:srgbClr val="BCBEC0"/>
              </a:solidFill>
            </a:ln>
          </p:spPr>
          <p:txBody>
            <a:bodyPr wrap="square" lIns="0" tIns="0" rIns="0" bIns="0" rtlCol="0">
              <a:noAutofit/>
            </a:bodyPr>
            <a:lstStyle/>
            <a:p>
              <a:endParaRPr/>
            </a:p>
          </p:txBody>
        </p:sp>
        <p:sp>
          <p:nvSpPr>
            <p:cNvPr id="129" name="object 129"/>
            <p:cNvSpPr/>
            <p:nvPr/>
          </p:nvSpPr>
          <p:spPr>
            <a:xfrm>
              <a:off x="751378" y="1564954"/>
              <a:ext cx="4026439" cy="1513659"/>
            </a:xfrm>
            <a:custGeom>
              <a:avLst/>
              <a:gdLst/>
              <a:ahLst/>
              <a:cxnLst/>
              <a:rect l="l" t="t" r="r" b="b"/>
              <a:pathLst>
                <a:path w="4026439" h="1513659">
                  <a:moveTo>
                    <a:pt x="152371" y="0"/>
                  </a:moveTo>
                  <a:lnTo>
                    <a:pt x="104590" y="249"/>
                  </a:lnTo>
                  <a:lnTo>
                    <a:pt x="53457" y="3897"/>
                  </a:lnTo>
                  <a:lnTo>
                    <a:pt x="15760" y="22731"/>
                  </a:lnTo>
                  <a:lnTo>
                    <a:pt x="1923" y="68505"/>
                  </a:lnTo>
                  <a:lnTo>
                    <a:pt x="0" y="127719"/>
                  </a:lnTo>
                  <a:lnTo>
                    <a:pt x="2" y="1386672"/>
                  </a:lnTo>
                  <a:lnTo>
                    <a:pt x="813" y="1428664"/>
                  </a:lnTo>
                  <a:lnTo>
                    <a:pt x="6706" y="1472517"/>
                  </a:lnTo>
                  <a:lnTo>
                    <a:pt x="31152" y="1503126"/>
                  </a:lnTo>
                  <a:lnTo>
                    <a:pt x="68477" y="1511735"/>
                  </a:lnTo>
                  <a:lnTo>
                    <a:pt x="127690" y="1513659"/>
                  </a:lnTo>
                  <a:lnTo>
                    <a:pt x="3899452" y="1513656"/>
                  </a:lnTo>
                  <a:lnTo>
                    <a:pt x="3941445" y="1512845"/>
                  </a:lnTo>
                  <a:lnTo>
                    <a:pt x="3985298" y="1506952"/>
                  </a:lnTo>
                  <a:lnTo>
                    <a:pt x="4015907" y="1482506"/>
                  </a:lnTo>
                  <a:lnTo>
                    <a:pt x="4024516" y="1445181"/>
                  </a:lnTo>
                  <a:lnTo>
                    <a:pt x="4026439" y="1385968"/>
                  </a:lnTo>
                  <a:lnTo>
                    <a:pt x="4026437" y="127015"/>
                  </a:lnTo>
                  <a:lnTo>
                    <a:pt x="4025626" y="85023"/>
                  </a:lnTo>
                  <a:lnTo>
                    <a:pt x="4019733" y="41170"/>
                  </a:lnTo>
                  <a:lnTo>
                    <a:pt x="3995286" y="10560"/>
                  </a:lnTo>
                  <a:lnTo>
                    <a:pt x="3957962" y="1951"/>
                  </a:lnTo>
                  <a:lnTo>
                    <a:pt x="3898749" y="28"/>
                  </a:lnTo>
                  <a:lnTo>
                    <a:pt x="152371" y="0"/>
                  </a:lnTo>
                  <a:close/>
                </a:path>
              </a:pathLst>
            </a:custGeom>
            <a:solidFill>
              <a:srgbClr val="C7E9FA"/>
            </a:solidFill>
          </p:spPr>
          <p:txBody>
            <a:bodyPr wrap="square" lIns="0" tIns="0" rIns="0" bIns="0" rtlCol="0">
              <a:noAutofit/>
            </a:bodyPr>
            <a:lstStyle/>
            <a:p>
              <a:endParaRPr/>
            </a:p>
          </p:txBody>
        </p:sp>
        <p:sp>
          <p:nvSpPr>
            <p:cNvPr id="130" name="object 130"/>
            <p:cNvSpPr/>
            <p:nvPr/>
          </p:nvSpPr>
          <p:spPr>
            <a:xfrm>
              <a:off x="751378" y="3655344"/>
              <a:ext cx="4026439" cy="1513659"/>
            </a:xfrm>
            <a:custGeom>
              <a:avLst/>
              <a:gdLst/>
              <a:ahLst/>
              <a:cxnLst/>
              <a:rect l="l" t="t" r="r" b="b"/>
              <a:pathLst>
                <a:path w="4026439" h="1513659">
                  <a:moveTo>
                    <a:pt x="152371" y="0"/>
                  </a:moveTo>
                  <a:lnTo>
                    <a:pt x="104590" y="249"/>
                  </a:lnTo>
                  <a:lnTo>
                    <a:pt x="53457" y="3897"/>
                  </a:lnTo>
                  <a:lnTo>
                    <a:pt x="15760" y="22731"/>
                  </a:lnTo>
                  <a:lnTo>
                    <a:pt x="1923" y="68505"/>
                  </a:lnTo>
                  <a:lnTo>
                    <a:pt x="0" y="127719"/>
                  </a:lnTo>
                  <a:lnTo>
                    <a:pt x="2" y="1386672"/>
                  </a:lnTo>
                  <a:lnTo>
                    <a:pt x="813" y="1428664"/>
                  </a:lnTo>
                  <a:lnTo>
                    <a:pt x="6706" y="1472517"/>
                  </a:lnTo>
                  <a:lnTo>
                    <a:pt x="31152" y="1503126"/>
                  </a:lnTo>
                  <a:lnTo>
                    <a:pt x="68477" y="1511735"/>
                  </a:lnTo>
                  <a:lnTo>
                    <a:pt x="127690" y="1513659"/>
                  </a:lnTo>
                  <a:lnTo>
                    <a:pt x="3899452" y="1513656"/>
                  </a:lnTo>
                  <a:lnTo>
                    <a:pt x="3941445" y="1512845"/>
                  </a:lnTo>
                  <a:lnTo>
                    <a:pt x="3985298" y="1506952"/>
                  </a:lnTo>
                  <a:lnTo>
                    <a:pt x="4015907" y="1482506"/>
                  </a:lnTo>
                  <a:lnTo>
                    <a:pt x="4024516" y="1445181"/>
                  </a:lnTo>
                  <a:lnTo>
                    <a:pt x="4026439" y="1385968"/>
                  </a:lnTo>
                  <a:lnTo>
                    <a:pt x="4026437" y="127015"/>
                  </a:lnTo>
                  <a:lnTo>
                    <a:pt x="4025626" y="85023"/>
                  </a:lnTo>
                  <a:lnTo>
                    <a:pt x="4019733" y="41170"/>
                  </a:lnTo>
                  <a:lnTo>
                    <a:pt x="3995286" y="10560"/>
                  </a:lnTo>
                  <a:lnTo>
                    <a:pt x="3957962" y="1951"/>
                  </a:lnTo>
                  <a:lnTo>
                    <a:pt x="3898749" y="28"/>
                  </a:lnTo>
                  <a:lnTo>
                    <a:pt x="152371" y="0"/>
                  </a:lnTo>
                  <a:close/>
                </a:path>
              </a:pathLst>
            </a:custGeom>
            <a:solidFill>
              <a:srgbClr val="C7E9FA"/>
            </a:solidFill>
          </p:spPr>
          <p:txBody>
            <a:bodyPr wrap="square" lIns="0" tIns="0" rIns="0" bIns="0" rtlCol="0">
              <a:noAutofit/>
            </a:bodyPr>
            <a:lstStyle/>
            <a:p>
              <a:endParaRPr/>
            </a:p>
          </p:txBody>
        </p:sp>
        <p:sp>
          <p:nvSpPr>
            <p:cNvPr id="131" name="object 131"/>
            <p:cNvSpPr/>
            <p:nvPr/>
          </p:nvSpPr>
          <p:spPr>
            <a:xfrm>
              <a:off x="751378" y="5797675"/>
              <a:ext cx="4026439" cy="1513659"/>
            </a:xfrm>
            <a:custGeom>
              <a:avLst/>
              <a:gdLst/>
              <a:ahLst/>
              <a:cxnLst/>
              <a:rect l="l" t="t" r="r" b="b"/>
              <a:pathLst>
                <a:path w="4026439" h="1513659">
                  <a:moveTo>
                    <a:pt x="152371" y="0"/>
                  </a:moveTo>
                  <a:lnTo>
                    <a:pt x="104590" y="249"/>
                  </a:lnTo>
                  <a:lnTo>
                    <a:pt x="53457" y="3897"/>
                  </a:lnTo>
                  <a:lnTo>
                    <a:pt x="15760" y="22731"/>
                  </a:lnTo>
                  <a:lnTo>
                    <a:pt x="1923" y="68505"/>
                  </a:lnTo>
                  <a:lnTo>
                    <a:pt x="0" y="127719"/>
                  </a:lnTo>
                  <a:lnTo>
                    <a:pt x="2" y="1386672"/>
                  </a:lnTo>
                  <a:lnTo>
                    <a:pt x="813" y="1428664"/>
                  </a:lnTo>
                  <a:lnTo>
                    <a:pt x="6706" y="1472517"/>
                  </a:lnTo>
                  <a:lnTo>
                    <a:pt x="31152" y="1503126"/>
                  </a:lnTo>
                  <a:lnTo>
                    <a:pt x="68477" y="1511735"/>
                  </a:lnTo>
                  <a:lnTo>
                    <a:pt x="127690" y="1513659"/>
                  </a:lnTo>
                  <a:lnTo>
                    <a:pt x="3899452" y="1513656"/>
                  </a:lnTo>
                  <a:lnTo>
                    <a:pt x="3941445" y="1512845"/>
                  </a:lnTo>
                  <a:lnTo>
                    <a:pt x="3985298" y="1506952"/>
                  </a:lnTo>
                  <a:lnTo>
                    <a:pt x="4015907" y="1482506"/>
                  </a:lnTo>
                  <a:lnTo>
                    <a:pt x="4024516" y="1445181"/>
                  </a:lnTo>
                  <a:lnTo>
                    <a:pt x="4026439" y="1385968"/>
                  </a:lnTo>
                  <a:lnTo>
                    <a:pt x="4026437" y="127015"/>
                  </a:lnTo>
                  <a:lnTo>
                    <a:pt x="4025626" y="85023"/>
                  </a:lnTo>
                  <a:lnTo>
                    <a:pt x="4019733" y="41170"/>
                  </a:lnTo>
                  <a:lnTo>
                    <a:pt x="3995286" y="10560"/>
                  </a:lnTo>
                  <a:lnTo>
                    <a:pt x="3957962" y="1951"/>
                  </a:lnTo>
                  <a:lnTo>
                    <a:pt x="3898749" y="28"/>
                  </a:lnTo>
                  <a:lnTo>
                    <a:pt x="152371" y="0"/>
                  </a:lnTo>
                  <a:close/>
                </a:path>
              </a:pathLst>
            </a:custGeom>
            <a:solidFill>
              <a:srgbClr val="C7E9FA"/>
            </a:solidFill>
          </p:spPr>
          <p:txBody>
            <a:bodyPr wrap="square" lIns="0" tIns="0" rIns="0" bIns="0" rtlCol="0">
              <a:noAutofit/>
            </a:bodyPr>
            <a:lstStyle/>
            <a:p>
              <a:endParaRPr/>
            </a:p>
          </p:txBody>
        </p:sp>
        <p:sp>
          <p:nvSpPr>
            <p:cNvPr id="9" name="object 9"/>
            <p:cNvSpPr txBox="1"/>
            <p:nvPr/>
          </p:nvSpPr>
          <p:spPr>
            <a:xfrm>
              <a:off x="1080902" y="864832"/>
              <a:ext cx="2970784" cy="254000"/>
            </a:xfrm>
            <a:prstGeom prst="rect">
              <a:avLst/>
            </a:prstGeom>
          </p:spPr>
          <p:txBody>
            <a:bodyPr wrap="square" lIns="0" tIns="5937" rIns="0" bIns="0" rtlCol="0">
              <a:noAutofit/>
            </a:bodyPr>
            <a:lstStyle/>
            <a:p>
              <a:pPr marL="12700" marR="15239" algn="just">
                <a:lnSpc>
                  <a:spcPts val="935"/>
                </a:lnSpc>
              </a:pPr>
              <a:r>
                <a:rPr lang="es-ES" sz="800" kern="900" spc="-50" dirty="0">
                  <a:solidFill>
                    <a:srgbClr val="00AFEE"/>
                  </a:solidFill>
                  <a:latin typeface="Malgun Gothic"/>
                  <a:cs typeface="Malgun Gothic"/>
                </a:rPr>
                <a:t>Entonces me invocaréis, y vendréis y oraréis a mí, y yo os oiré; y me buscaréis y me hallaréis, porque me buscaréis de todo vuestro corazón.</a:t>
              </a:r>
              <a:r>
                <a:rPr sz="800" kern="900" spc="-50" dirty="0">
                  <a:solidFill>
                    <a:srgbClr val="00AFEE"/>
                  </a:solidFill>
                  <a:latin typeface="Malgun Gothic"/>
                  <a:cs typeface="Malgun Gothic"/>
                </a:rPr>
                <a:t> (</a:t>
              </a:r>
              <a:r>
                <a:rPr lang="es-ES" sz="800" kern="900" spc="-50" dirty="0">
                  <a:solidFill>
                    <a:srgbClr val="00AFEE"/>
                  </a:solidFill>
                  <a:latin typeface="Malgun Gothic"/>
                  <a:cs typeface="Malgun Gothic"/>
                </a:rPr>
                <a:t>Jer</a:t>
              </a:r>
              <a:r>
                <a:rPr sz="800" kern="900" spc="-50" dirty="0">
                  <a:solidFill>
                    <a:srgbClr val="00AFEE"/>
                  </a:solidFill>
                  <a:latin typeface="Malgun Gothic"/>
                  <a:cs typeface="Malgun Gothic"/>
                </a:rPr>
                <a:t> 29:12~13)</a:t>
              </a:r>
              <a:endParaRPr sz="800" kern="900" spc="-50" dirty="0">
                <a:latin typeface="Malgun Gothic"/>
                <a:cs typeface="Malgun Gothic"/>
              </a:endParaRPr>
            </a:p>
          </p:txBody>
        </p:sp>
        <p:sp>
          <p:nvSpPr>
            <p:cNvPr id="8" name="object 8"/>
            <p:cNvSpPr txBox="1"/>
            <p:nvPr/>
          </p:nvSpPr>
          <p:spPr>
            <a:xfrm>
              <a:off x="750100" y="1276284"/>
              <a:ext cx="1408900" cy="165100"/>
            </a:xfrm>
            <a:prstGeom prst="rect">
              <a:avLst/>
            </a:prstGeom>
          </p:spPr>
          <p:txBody>
            <a:bodyPr wrap="square" lIns="0" tIns="7905" rIns="0" bIns="0" rtlCol="0">
              <a:noAutofit/>
            </a:bodyPr>
            <a:lstStyle/>
            <a:p>
              <a:pPr marL="12700">
                <a:lnSpc>
                  <a:spcPts val="1245"/>
                </a:lnSpc>
              </a:pPr>
              <a:r>
                <a:rPr sz="1100" spc="-50" dirty="0">
                  <a:solidFill>
                    <a:srgbClr val="71CFF5"/>
                  </a:solidFill>
                  <a:latin typeface="Malgun Gothic"/>
                  <a:cs typeface="Malgun Gothic"/>
                </a:rPr>
                <a:t>♥ </a:t>
              </a:r>
              <a:r>
                <a:rPr lang="es-ES" sz="1000" spc="-50" dirty="0">
                  <a:solidFill>
                    <a:srgbClr val="00AFEE"/>
                  </a:solidFill>
                  <a:latin typeface="Malgun Gothic"/>
                  <a:cs typeface="Malgun Gothic"/>
                </a:rPr>
                <a:t>El tema de mi oración</a:t>
              </a:r>
              <a:endParaRPr sz="1000" spc="-50" dirty="0">
                <a:latin typeface="Malgun Gothic"/>
                <a:cs typeface="Malgun Gothic"/>
              </a:endParaRPr>
            </a:p>
          </p:txBody>
        </p:sp>
        <p:sp>
          <p:nvSpPr>
            <p:cNvPr id="7" name="object 7"/>
            <p:cNvSpPr txBox="1"/>
            <p:nvPr/>
          </p:nvSpPr>
          <p:spPr>
            <a:xfrm>
              <a:off x="2159000" y="1289050"/>
              <a:ext cx="2115988" cy="152829"/>
            </a:xfrm>
            <a:prstGeom prst="rect">
              <a:avLst/>
            </a:prstGeom>
          </p:spPr>
          <p:txBody>
            <a:bodyPr wrap="square" lIns="0" tIns="5969" rIns="0" bIns="0" rtlCol="0">
              <a:noAutofit/>
            </a:bodyPr>
            <a:lstStyle/>
            <a:p>
              <a:pPr marL="12700">
                <a:lnSpc>
                  <a:spcPts val="940"/>
                </a:lnSpc>
              </a:pPr>
              <a:r>
                <a:rPr sz="800" spc="-50" dirty="0">
                  <a:solidFill>
                    <a:srgbClr val="363435"/>
                  </a:solidFill>
                  <a:latin typeface="Malgun Gothic"/>
                  <a:cs typeface="Malgun Gothic"/>
                </a:rPr>
                <a:t>(</a:t>
              </a:r>
              <a:r>
                <a:rPr lang="es-ES" sz="800" spc="-50" dirty="0">
                  <a:solidFill>
                    <a:srgbClr val="363435"/>
                  </a:solidFill>
                  <a:latin typeface="Malgun Gothic"/>
                  <a:cs typeface="Malgun Gothic"/>
                </a:rPr>
                <a:t>Escriba el tema de oración específicamente)</a:t>
              </a:r>
            </a:p>
          </p:txBody>
        </p:sp>
        <p:sp>
          <p:nvSpPr>
            <p:cNvPr id="6" name="object 6"/>
            <p:cNvSpPr txBox="1"/>
            <p:nvPr/>
          </p:nvSpPr>
          <p:spPr>
            <a:xfrm>
              <a:off x="750099" y="3366684"/>
              <a:ext cx="2024532" cy="165100"/>
            </a:xfrm>
            <a:prstGeom prst="rect">
              <a:avLst/>
            </a:prstGeom>
          </p:spPr>
          <p:txBody>
            <a:bodyPr wrap="square" lIns="0" tIns="7905" rIns="0" bIns="0" rtlCol="0">
              <a:noAutofit/>
            </a:bodyPr>
            <a:lstStyle/>
            <a:p>
              <a:pPr marL="12700">
                <a:lnSpc>
                  <a:spcPts val="1245"/>
                </a:lnSpc>
              </a:pPr>
              <a:r>
                <a:rPr sz="1100" spc="-50" dirty="0">
                  <a:solidFill>
                    <a:srgbClr val="71CFF5"/>
                  </a:solidFill>
                  <a:latin typeface="Malgun Gothic"/>
                  <a:cs typeface="Malgun Gothic"/>
                </a:rPr>
                <a:t>♥ </a:t>
              </a:r>
              <a:r>
                <a:rPr lang="es-ES" sz="1000" spc="-50" dirty="0">
                  <a:solidFill>
                    <a:srgbClr val="00AFEE"/>
                  </a:solidFill>
                  <a:latin typeface="Malgun Gothic"/>
                  <a:cs typeface="Malgun Gothic"/>
                </a:rPr>
                <a:t>El proceso de respuesta de oración</a:t>
              </a:r>
              <a:endParaRPr sz="1000" spc="-50" dirty="0">
                <a:latin typeface="Malgun Gothic"/>
                <a:cs typeface="Malgun Gothic"/>
              </a:endParaRPr>
            </a:p>
          </p:txBody>
        </p:sp>
        <p:sp>
          <p:nvSpPr>
            <p:cNvPr id="5" name="object 5"/>
            <p:cNvSpPr txBox="1"/>
            <p:nvPr/>
          </p:nvSpPr>
          <p:spPr>
            <a:xfrm>
              <a:off x="2816045" y="3375467"/>
              <a:ext cx="1529745" cy="261099"/>
            </a:xfrm>
            <a:prstGeom prst="rect">
              <a:avLst/>
            </a:prstGeom>
          </p:spPr>
          <p:txBody>
            <a:bodyPr wrap="square" lIns="0" tIns="5969" rIns="0" bIns="0" rtlCol="0">
              <a:noAutofit/>
            </a:bodyPr>
            <a:lstStyle/>
            <a:p>
              <a:pPr marL="12700" algn="ctr">
                <a:lnSpc>
                  <a:spcPts val="940"/>
                </a:lnSpc>
              </a:pPr>
              <a:r>
                <a:rPr sz="800" spc="-50" dirty="0">
                  <a:solidFill>
                    <a:srgbClr val="363435"/>
                  </a:solidFill>
                  <a:latin typeface="Malgun Gothic"/>
                  <a:cs typeface="Malgun Gothic"/>
                </a:rPr>
                <a:t>(</a:t>
              </a:r>
              <a:r>
                <a:rPr lang="es-ES" sz="800" spc="-50" dirty="0">
                  <a:solidFill>
                    <a:srgbClr val="363435"/>
                  </a:solidFill>
                  <a:latin typeface="Malgun Gothic"/>
                  <a:cs typeface="Malgun Gothic"/>
                </a:rPr>
                <a:t>Escriba lo que sucedió en medio de la oración y lo que agradecí)</a:t>
              </a:r>
            </a:p>
          </p:txBody>
        </p:sp>
        <p:sp>
          <p:nvSpPr>
            <p:cNvPr id="4" name="object 4"/>
            <p:cNvSpPr txBox="1"/>
            <p:nvPr/>
          </p:nvSpPr>
          <p:spPr>
            <a:xfrm>
              <a:off x="750100" y="5508983"/>
              <a:ext cx="1561300" cy="165100"/>
            </a:xfrm>
            <a:prstGeom prst="rect">
              <a:avLst/>
            </a:prstGeom>
          </p:spPr>
          <p:txBody>
            <a:bodyPr wrap="square" lIns="0" tIns="7905" rIns="0" bIns="0" rtlCol="0">
              <a:noAutofit/>
            </a:bodyPr>
            <a:lstStyle/>
            <a:p>
              <a:pPr marL="12700">
                <a:lnSpc>
                  <a:spcPts val="1245"/>
                </a:lnSpc>
              </a:pPr>
              <a:r>
                <a:rPr sz="1100" spc="-50" dirty="0">
                  <a:solidFill>
                    <a:srgbClr val="71CFF5"/>
                  </a:solidFill>
                  <a:latin typeface="Malgun Gothic"/>
                  <a:cs typeface="Malgun Gothic"/>
                </a:rPr>
                <a:t>♥ </a:t>
              </a:r>
              <a:r>
                <a:rPr lang="es-ES" sz="1000" spc="-50" dirty="0">
                  <a:solidFill>
                    <a:srgbClr val="00AFEE"/>
                  </a:solidFill>
                  <a:latin typeface="Malgun Gothic"/>
                  <a:cs typeface="Malgun Gothic"/>
                </a:rPr>
                <a:t>El resultado de la oración</a:t>
              </a:r>
              <a:endParaRPr sz="1000" spc="-50" dirty="0">
                <a:latin typeface="Malgun Gothic"/>
                <a:cs typeface="Malgun Gothic"/>
              </a:endParaRPr>
            </a:p>
          </p:txBody>
        </p:sp>
        <p:sp>
          <p:nvSpPr>
            <p:cNvPr id="3" name="object 3"/>
            <p:cNvSpPr txBox="1"/>
            <p:nvPr/>
          </p:nvSpPr>
          <p:spPr>
            <a:xfrm>
              <a:off x="2311400" y="5517768"/>
              <a:ext cx="2060387" cy="227966"/>
            </a:xfrm>
            <a:prstGeom prst="rect">
              <a:avLst/>
            </a:prstGeom>
          </p:spPr>
          <p:txBody>
            <a:bodyPr wrap="square" lIns="0" tIns="5969" rIns="0" bIns="0" rtlCol="0">
              <a:noAutofit/>
            </a:bodyPr>
            <a:lstStyle/>
            <a:p>
              <a:pPr marL="12700" algn="ctr">
                <a:lnSpc>
                  <a:spcPts val="940"/>
                </a:lnSpc>
              </a:pPr>
              <a:r>
                <a:rPr sz="800" spc="-50" dirty="0">
                  <a:solidFill>
                    <a:srgbClr val="363435"/>
                  </a:solidFill>
                  <a:latin typeface="Malgun Gothic"/>
                  <a:cs typeface="Malgun Gothic"/>
                </a:rPr>
                <a:t>(</a:t>
              </a:r>
              <a:r>
                <a:rPr lang="es-ES" sz="800" spc="-50" dirty="0">
                  <a:solidFill>
                    <a:srgbClr val="363435"/>
                  </a:solidFill>
                  <a:latin typeface="Malgun Gothic"/>
                  <a:cs typeface="Malgun Gothic"/>
                </a:rPr>
                <a:t>Escriba las palabras que te ha dado en medio de la oración o la parte que medité)</a:t>
              </a:r>
            </a:p>
          </p:txBody>
        </p:sp>
        <p:sp>
          <p:nvSpPr>
            <p:cNvPr id="2" name="object 2"/>
            <p:cNvSpPr txBox="1"/>
            <p:nvPr/>
          </p:nvSpPr>
          <p:spPr>
            <a:xfrm>
              <a:off x="266151" y="7660642"/>
              <a:ext cx="211937" cy="127000"/>
            </a:xfrm>
            <a:prstGeom prst="rect">
              <a:avLst/>
            </a:prstGeom>
          </p:spPr>
          <p:txBody>
            <a:bodyPr wrap="square" lIns="0" tIns="5969" rIns="0" bIns="0" rtlCol="0">
              <a:noAutofit/>
            </a:bodyPr>
            <a:lstStyle/>
            <a:p>
              <a:pPr marL="12700">
                <a:lnSpc>
                  <a:spcPts val="940"/>
                </a:lnSpc>
              </a:pPr>
              <a:r>
                <a:rPr sz="800" spc="7" dirty="0">
                  <a:solidFill>
                    <a:srgbClr val="363435"/>
                  </a:solidFill>
                  <a:latin typeface="Malgun Gothic"/>
                  <a:cs typeface="Malgun Gothic"/>
                </a:rPr>
                <a:t>122</a:t>
              </a:r>
              <a:endParaRPr sz="800">
                <a:latin typeface="Malgun Gothic"/>
                <a:cs typeface="Malgun Gothic"/>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 name="그룹 133">
            <a:extLst>
              <a:ext uri="{FF2B5EF4-FFF2-40B4-BE49-F238E27FC236}">
                <a16:creationId xmlns:a16="http://schemas.microsoft.com/office/drawing/2014/main" id="{D3671CB7-F100-42EA-828C-D62A710373A8}"/>
              </a:ext>
            </a:extLst>
          </p:cNvPr>
          <p:cNvGrpSpPr/>
          <p:nvPr/>
        </p:nvGrpSpPr>
        <p:grpSpPr>
          <a:xfrm>
            <a:off x="668125" y="629048"/>
            <a:ext cx="4764163" cy="7167594"/>
            <a:chOff x="668125" y="629048"/>
            <a:chExt cx="4764163" cy="7167594"/>
          </a:xfrm>
        </p:grpSpPr>
        <p:sp>
          <p:nvSpPr>
            <p:cNvPr id="10" name="object 10"/>
            <p:cNvSpPr/>
            <p:nvPr/>
          </p:nvSpPr>
          <p:spPr>
            <a:xfrm>
              <a:off x="668125" y="629048"/>
              <a:ext cx="4599343" cy="6949865"/>
            </a:xfrm>
            <a:custGeom>
              <a:avLst/>
              <a:gdLst/>
              <a:ahLst/>
              <a:cxnLst/>
              <a:rect l="l" t="t" r="r" b="b"/>
              <a:pathLst>
                <a:path w="4599343" h="6949865">
                  <a:moveTo>
                    <a:pt x="251974" y="0"/>
                  </a:moveTo>
                  <a:lnTo>
                    <a:pt x="183680" y="251"/>
                  </a:lnTo>
                  <a:lnTo>
                    <a:pt x="128995" y="2015"/>
                  </a:lnTo>
                  <a:lnTo>
                    <a:pt x="86406" y="6803"/>
                  </a:lnTo>
                  <a:lnTo>
                    <a:pt x="41896" y="22962"/>
                  </a:lnTo>
                  <a:lnTo>
                    <a:pt x="16096" y="54430"/>
                  </a:lnTo>
                  <a:lnTo>
                    <a:pt x="3906" y="106309"/>
                  </a:lnTo>
                  <a:lnTo>
                    <a:pt x="819" y="154755"/>
                  </a:lnTo>
                  <a:lnTo>
                    <a:pt x="0" y="216052"/>
                  </a:lnTo>
                  <a:lnTo>
                    <a:pt x="0" y="6733844"/>
                  </a:lnTo>
                  <a:lnTo>
                    <a:pt x="819" y="6795141"/>
                  </a:lnTo>
                  <a:lnTo>
                    <a:pt x="3906" y="6843587"/>
                  </a:lnTo>
                  <a:lnTo>
                    <a:pt x="16096" y="6895466"/>
                  </a:lnTo>
                  <a:lnTo>
                    <a:pt x="41896" y="6926934"/>
                  </a:lnTo>
                  <a:lnTo>
                    <a:pt x="86406" y="6943093"/>
                  </a:lnTo>
                  <a:lnTo>
                    <a:pt x="128995" y="6947881"/>
                  </a:lnTo>
                  <a:lnTo>
                    <a:pt x="183680" y="6949645"/>
                  </a:lnTo>
                  <a:lnTo>
                    <a:pt x="216032" y="6949865"/>
                  </a:lnTo>
                  <a:lnTo>
                    <a:pt x="4383311" y="6949865"/>
                  </a:lnTo>
                  <a:lnTo>
                    <a:pt x="4444611" y="6949046"/>
                  </a:lnTo>
                  <a:lnTo>
                    <a:pt x="4493060" y="6945959"/>
                  </a:lnTo>
                  <a:lnTo>
                    <a:pt x="4544941" y="6933769"/>
                  </a:lnTo>
                  <a:lnTo>
                    <a:pt x="4576411" y="6907971"/>
                  </a:lnTo>
                  <a:lnTo>
                    <a:pt x="4592570" y="6863463"/>
                  </a:lnTo>
                  <a:lnTo>
                    <a:pt x="4597359" y="6820876"/>
                  </a:lnTo>
                  <a:lnTo>
                    <a:pt x="4599123" y="6766194"/>
                  </a:lnTo>
                  <a:lnTo>
                    <a:pt x="4599343" y="6733844"/>
                  </a:lnTo>
                  <a:lnTo>
                    <a:pt x="4599343" y="216052"/>
                  </a:lnTo>
                  <a:lnTo>
                    <a:pt x="4598524" y="154755"/>
                  </a:lnTo>
                  <a:lnTo>
                    <a:pt x="4595437" y="106309"/>
                  </a:lnTo>
                  <a:lnTo>
                    <a:pt x="4583246" y="54430"/>
                  </a:lnTo>
                  <a:lnTo>
                    <a:pt x="4557447" y="22962"/>
                  </a:lnTo>
                  <a:lnTo>
                    <a:pt x="4512937" y="6803"/>
                  </a:lnTo>
                  <a:lnTo>
                    <a:pt x="4470347" y="2015"/>
                  </a:lnTo>
                  <a:lnTo>
                    <a:pt x="4415662" y="251"/>
                  </a:lnTo>
                  <a:lnTo>
                    <a:pt x="251974" y="0"/>
                  </a:lnTo>
                  <a:close/>
                </a:path>
              </a:pathLst>
            </a:custGeom>
            <a:solidFill>
              <a:srgbClr val="ACE0F8"/>
            </a:solidFill>
          </p:spPr>
          <p:txBody>
            <a:bodyPr wrap="square" lIns="0" tIns="0" rIns="0" bIns="0" rtlCol="0">
              <a:noAutofit/>
            </a:bodyPr>
            <a:lstStyle/>
            <a:p>
              <a:endParaRPr/>
            </a:p>
          </p:txBody>
        </p:sp>
        <p:sp>
          <p:nvSpPr>
            <p:cNvPr id="11" name="object 11"/>
            <p:cNvSpPr/>
            <p:nvPr/>
          </p:nvSpPr>
          <p:spPr>
            <a:xfrm>
              <a:off x="821981" y="766212"/>
              <a:ext cx="4291642" cy="6675543"/>
            </a:xfrm>
            <a:custGeom>
              <a:avLst/>
              <a:gdLst/>
              <a:ahLst/>
              <a:cxnLst/>
              <a:rect l="l" t="t" r="r" b="b"/>
              <a:pathLst>
                <a:path w="4291642" h="6675543">
                  <a:moveTo>
                    <a:pt x="145838" y="0"/>
                  </a:moveTo>
                  <a:lnTo>
                    <a:pt x="98318" y="272"/>
                  </a:lnTo>
                  <a:lnTo>
                    <a:pt x="48343" y="4254"/>
                  </a:lnTo>
                  <a:lnTo>
                    <a:pt x="12901" y="24811"/>
                  </a:lnTo>
                  <a:lnTo>
                    <a:pt x="1127" y="74774"/>
                  </a:lnTo>
                  <a:lnTo>
                    <a:pt x="31" y="114866"/>
                  </a:lnTo>
                  <a:lnTo>
                    <a:pt x="0" y="6555009"/>
                  </a:lnTo>
                  <a:lnTo>
                    <a:pt x="238" y="6577214"/>
                  </a:lnTo>
                  <a:lnTo>
                    <a:pt x="4219" y="6627192"/>
                  </a:lnTo>
                  <a:lnTo>
                    <a:pt x="24773" y="6662638"/>
                  </a:lnTo>
                  <a:lnTo>
                    <a:pt x="74730" y="6674414"/>
                  </a:lnTo>
                  <a:lnTo>
                    <a:pt x="114817" y="6675511"/>
                  </a:lnTo>
                  <a:lnTo>
                    <a:pt x="4171119" y="6675543"/>
                  </a:lnTo>
                  <a:lnTo>
                    <a:pt x="4193322" y="6675304"/>
                  </a:lnTo>
                  <a:lnTo>
                    <a:pt x="4243296" y="6671323"/>
                  </a:lnTo>
                  <a:lnTo>
                    <a:pt x="4278739" y="6650767"/>
                  </a:lnTo>
                  <a:lnTo>
                    <a:pt x="4290514" y="6600806"/>
                  </a:lnTo>
                  <a:lnTo>
                    <a:pt x="4291611" y="6560715"/>
                  </a:lnTo>
                  <a:lnTo>
                    <a:pt x="4291642" y="120555"/>
                  </a:lnTo>
                  <a:lnTo>
                    <a:pt x="4291404" y="98352"/>
                  </a:lnTo>
                  <a:lnTo>
                    <a:pt x="4287422" y="48377"/>
                  </a:lnTo>
                  <a:lnTo>
                    <a:pt x="4266865" y="12935"/>
                  </a:lnTo>
                  <a:lnTo>
                    <a:pt x="4216902" y="1161"/>
                  </a:lnTo>
                  <a:lnTo>
                    <a:pt x="4176810" y="65"/>
                  </a:lnTo>
                  <a:lnTo>
                    <a:pt x="145838" y="0"/>
                  </a:lnTo>
                  <a:close/>
                </a:path>
              </a:pathLst>
            </a:custGeom>
            <a:solidFill>
              <a:srgbClr val="FDFDFD"/>
            </a:solidFill>
          </p:spPr>
          <p:txBody>
            <a:bodyPr wrap="square" lIns="0" tIns="0" rIns="0" bIns="0" rtlCol="0">
              <a:noAutofit/>
            </a:bodyPr>
            <a:lstStyle/>
            <a:p>
              <a:endParaRPr/>
            </a:p>
          </p:txBody>
        </p:sp>
        <p:sp>
          <p:nvSpPr>
            <p:cNvPr id="12" name="object 12"/>
            <p:cNvSpPr/>
            <p:nvPr/>
          </p:nvSpPr>
          <p:spPr>
            <a:xfrm>
              <a:off x="4273598" y="894923"/>
              <a:ext cx="32283" cy="15735"/>
            </a:xfrm>
            <a:custGeom>
              <a:avLst/>
              <a:gdLst/>
              <a:ahLst/>
              <a:cxnLst/>
              <a:rect l="l" t="t" r="r" b="b"/>
              <a:pathLst>
                <a:path w="32283" h="15735">
                  <a:moveTo>
                    <a:pt x="32283" y="15100"/>
                  </a:moveTo>
                  <a:lnTo>
                    <a:pt x="31546" y="14998"/>
                  </a:lnTo>
                  <a:lnTo>
                    <a:pt x="30086" y="15201"/>
                  </a:lnTo>
                  <a:lnTo>
                    <a:pt x="27876" y="15735"/>
                  </a:lnTo>
                  <a:lnTo>
                    <a:pt x="21488" y="15735"/>
                  </a:lnTo>
                  <a:lnTo>
                    <a:pt x="15201" y="13423"/>
                  </a:lnTo>
                  <a:lnTo>
                    <a:pt x="8699" y="8915"/>
                  </a:lnTo>
                  <a:lnTo>
                    <a:pt x="3873" y="5346"/>
                  </a:lnTo>
                  <a:lnTo>
                    <a:pt x="1041" y="2412"/>
                  </a:lnTo>
                  <a:lnTo>
                    <a:pt x="0" y="0"/>
                  </a:lnTo>
                </a:path>
              </a:pathLst>
            </a:custGeom>
            <a:ln w="8839">
              <a:solidFill>
                <a:srgbClr val="BCBEC0"/>
              </a:solidFill>
            </a:ln>
          </p:spPr>
          <p:txBody>
            <a:bodyPr wrap="square" lIns="0" tIns="0" rIns="0" bIns="0" rtlCol="0">
              <a:noAutofit/>
            </a:bodyPr>
            <a:lstStyle/>
            <a:p>
              <a:endParaRPr/>
            </a:p>
          </p:txBody>
        </p:sp>
        <p:sp>
          <p:nvSpPr>
            <p:cNvPr id="13" name="object 13"/>
            <p:cNvSpPr/>
            <p:nvPr/>
          </p:nvSpPr>
          <p:spPr>
            <a:xfrm>
              <a:off x="4273382" y="894300"/>
              <a:ext cx="215" cy="622"/>
            </a:xfrm>
            <a:custGeom>
              <a:avLst/>
              <a:gdLst/>
              <a:ahLst/>
              <a:cxnLst/>
              <a:rect l="l" t="t" r="r" b="b"/>
              <a:pathLst>
                <a:path w="215" h="622">
                  <a:moveTo>
                    <a:pt x="0" y="0"/>
                  </a:moveTo>
                  <a:lnTo>
                    <a:pt x="101" y="215"/>
                  </a:lnTo>
                  <a:lnTo>
                    <a:pt x="215" y="419"/>
                  </a:lnTo>
                  <a:lnTo>
                    <a:pt x="215" y="622"/>
                  </a:lnTo>
                </a:path>
              </a:pathLst>
            </a:custGeom>
            <a:ln w="8839">
              <a:solidFill>
                <a:srgbClr val="BCBEC0"/>
              </a:solidFill>
            </a:ln>
          </p:spPr>
          <p:txBody>
            <a:bodyPr wrap="square" lIns="0" tIns="0" rIns="0" bIns="0" rtlCol="0">
              <a:noAutofit/>
            </a:bodyPr>
            <a:lstStyle/>
            <a:p>
              <a:endParaRPr/>
            </a:p>
          </p:txBody>
        </p:sp>
        <p:sp>
          <p:nvSpPr>
            <p:cNvPr id="14" name="object 14"/>
            <p:cNvSpPr/>
            <p:nvPr/>
          </p:nvSpPr>
          <p:spPr>
            <a:xfrm>
              <a:off x="4331878" y="835906"/>
              <a:ext cx="1892" cy="5867"/>
            </a:xfrm>
            <a:custGeom>
              <a:avLst/>
              <a:gdLst/>
              <a:ahLst/>
              <a:cxnLst/>
              <a:rect l="l" t="t" r="r" b="b"/>
              <a:pathLst>
                <a:path w="1892" h="5867">
                  <a:moveTo>
                    <a:pt x="0" y="5867"/>
                  </a:moveTo>
                  <a:lnTo>
                    <a:pt x="838" y="3454"/>
                  </a:lnTo>
                  <a:lnTo>
                    <a:pt x="1371" y="1676"/>
                  </a:lnTo>
                  <a:lnTo>
                    <a:pt x="1676" y="838"/>
                  </a:lnTo>
                  <a:lnTo>
                    <a:pt x="1790" y="317"/>
                  </a:lnTo>
                  <a:lnTo>
                    <a:pt x="1892" y="0"/>
                  </a:lnTo>
                </a:path>
              </a:pathLst>
            </a:custGeom>
            <a:ln w="8839">
              <a:solidFill>
                <a:srgbClr val="BCBEC0"/>
              </a:solidFill>
            </a:ln>
          </p:spPr>
          <p:txBody>
            <a:bodyPr wrap="square" lIns="0" tIns="0" rIns="0" bIns="0" rtlCol="0">
              <a:noAutofit/>
            </a:bodyPr>
            <a:lstStyle/>
            <a:p>
              <a:endParaRPr/>
            </a:p>
          </p:txBody>
        </p:sp>
        <p:sp>
          <p:nvSpPr>
            <p:cNvPr id="15" name="object 15"/>
            <p:cNvSpPr/>
            <p:nvPr/>
          </p:nvSpPr>
          <p:spPr>
            <a:xfrm>
              <a:off x="4354103" y="830661"/>
              <a:ext cx="9334" cy="49276"/>
            </a:xfrm>
            <a:custGeom>
              <a:avLst/>
              <a:gdLst/>
              <a:ahLst/>
              <a:cxnLst/>
              <a:rect l="l" t="t" r="r" b="b"/>
              <a:pathLst>
                <a:path w="9334" h="49275">
                  <a:moveTo>
                    <a:pt x="7759" y="49276"/>
                  </a:moveTo>
                  <a:lnTo>
                    <a:pt x="2495" y="38955"/>
                  </a:lnTo>
                  <a:lnTo>
                    <a:pt x="135" y="25691"/>
                  </a:lnTo>
                  <a:lnTo>
                    <a:pt x="0" y="21082"/>
                  </a:lnTo>
                  <a:lnTo>
                    <a:pt x="0" y="16040"/>
                  </a:lnTo>
                  <a:lnTo>
                    <a:pt x="634" y="12585"/>
                  </a:lnTo>
                  <a:lnTo>
                    <a:pt x="1993" y="10807"/>
                  </a:lnTo>
                  <a:lnTo>
                    <a:pt x="6184" y="4927"/>
                  </a:lnTo>
                  <a:lnTo>
                    <a:pt x="8597" y="1371"/>
                  </a:lnTo>
                  <a:lnTo>
                    <a:pt x="9334" y="0"/>
                  </a:lnTo>
                </a:path>
              </a:pathLst>
            </a:custGeom>
            <a:ln w="8839">
              <a:solidFill>
                <a:srgbClr val="BCBEC0"/>
              </a:solidFill>
            </a:ln>
          </p:spPr>
          <p:txBody>
            <a:bodyPr wrap="square" lIns="0" tIns="0" rIns="0" bIns="0" rtlCol="0">
              <a:noAutofit/>
            </a:bodyPr>
            <a:lstStyle/>
            <a:p>
              <a:endParaRPr/>
            </a:p>
          </p:txBody>
        </p:sp>
        <p:sp>
          <p:nvSpPr>
            <p:cNvPr id="16" name="object 16"/>
            <p:cNvSpPr/>
            <p:nvPr/>
          </p:nvSpPr>
          <p:spPr>
            <a:xfrm>
              <a:off x="4331878" y="830661"/>
              <a:ext cx="31559" cy="11112"/>
            </a:xfrm>
            <a:custGeom>
              <a:avLst/>
              <a:gdLst/>
              <a:ahLst/>
              <a:cxnLst/>
              <a:rect l="l" t="t" r="r" b="b"/>
              <a:pathLst>
                <a:path w="31559" h="11112">
                  <a:moveTo>
                    <a:pt x="31559" y="0"/>
                  </a:moveTo>
                  <a:lnTo>
                    <a:pt x="19142" y="3449"/>
                  </a:lnTo>
                  <a:lnTo>
                    <a:pt x="7246" y="7832"/>
                  </a:lnTo>
                  <a:lnTo>
                    <a:pt x="0" y="11112"/>
                  </a:lnTo>
                </a:path>
              </a:pathLst>
            </a:custGeom>
            <a:ln w="8839">
              <a:solidFill>
                <a:srgbClr val="BCBEC0"/>
              </a:solidFill>
            </a:ln>
          </p:spPr>
          <p:txBody>
            <a:bodyPr wrap="square" lIns="0" tIns="0" rIns="0" bIns="0" rtlCol="0">
              <a:noAutofit/>
            </a:bodyPr>
            <a:lstStyle/>
            <a:p>
              <a:endParaRPr/>
            </a:p>
          </p:txBody>
        </p:sp>
        <p:sp>
          <p:nvSpPr>
            <p:cNvPr id="17" name="object 17"/>
            <p:cNvSpPr/>
            <p:nvPr/>
          </p:nvSpPr>
          <p:spPr>
            <a:xfrm>
              <a:off x="4329465" y="841773"/>
              <a:ext cx="16154" cy="42252"/>
            </a:xfrm>
            <a:custGeom>
              <a:avLst/>
              <a:gdLst/>
              <a:ahLst/>
              <a:cxnLst/>
              <a:rect l="l" t="t" r="r" b="b"/>
              <a:pathLst>
                <a:path w="16154" h="42252">
                  <a:moveTo>
                    <a:pt x="2412" y="0"/>
                  </a:moveTo>
                  <a:lnTo>
                    <a:pt x="2311" y="215"/>
                  </a:lnTo>
                  <a:lnTo>
                    <a:pt x="2209" y="419"/>
                  </a:lnTo>
                  <a:lnTo>
                    <a:pt x="736" y="4622"/>
                  </a:lnTo>
                  <a:lnTo>
                    <a:pt x="0" y="7759"/>
                  </a:lnTo>
                  <a:lnTo>
                    <a:pt x="0" y="9969"/>
                  </a:lnTo>
                  <a:lnTo>
                    <a:pt x="0" y="17513"/>
                  </a:lnTo>
                  <a:lnTo>
                    <a:pt x="1371" y="23799"/>
                  </a:lnTo>
                  <a:lnTo>
                    <a:pt x="3886" y="28829"/>
                  </a:lnTo>
                  <a:lnTo>
                    <a:pt x="6299" y="33756"/>
                  </a:lnTo>
                  <a:lnTo>
                    <a:pt x="10490" y="38163"/>
                  </a:lnTo>
                  <a:lnTo>
                    <a:pt x="16154" y="42252"/>
                  </a:lnTo>
                </a:path>
              </a:pathLst>
            </a:custGeom>
            <a:ln w="8839">
              <a:solidFill>
                <a:srgbClr val="BCBEC0"/>
              </a:solidFill>
            </a:ln>
          </p:spPr>
          <p:txBody>
            <a:bodyPr wrap="square" lIns="0" tIns="0" rIns="0" bIns="0" rtlCol="0">
              <a:noAutofit/>
            </a:bodyPr>
            <a:lstStyle/>
            <a:p>
              <a:endParaRPr/>
            </a:p>
          </p:txBody>
        </p:sp>
        <p:sp>
          <p:nvSpPr>
            <p:cNvPr id="18" name="object 18"/>
            <p:cNvSpPr/>
            <p:nvPr/>
          </p:nvSpPr>
          <p:spPr>
            <a:xfrm>
              <a:off x="4334710" y="879937"/>
              <a:ext cx="27152" cy="9639"/>
            </a:xfrm>
            <a:custGeom>
              <a:avLst/>
              <a:gdLst/>
              <a:ahLst/>
              <a:cxnLst/>
              <a:rect l="l" t="t" r="r" b="b"/>
              <a:pathLst>
                <a:path w="27152" h="9639">
                  <a:moveTo>
                    <a:pt x="0" y="9639"/>
                  </a:moveTo>
                  <a:lnTo>
                    <a:pt x="11664" y="4504"/>
                  </a:lnTo>
                  <a:lnTo>
                    <a:pt x="23788" y="761"/>
                  </a:lnTo>
                  <a:lnTo>
                    <a:pt x="27152" y="0"/>
                  </a:lnTo>
                </a:path>
              </a:pathLst>
            </a:custGeom>
            <a:ln w="8839">
              <a:solidFill>
                <a:srgbClr val="BCBEC0"/>
              </a:solidFill>
            </a:ln>
          </p:spPr>
          <p:txBody>
            <a:bodyPr wrap="square" lIns="0" tIns="0" rIns="0" bIns="0" rtlCol="0">
              <a:noAutofit/>
            </a:bodyPr>
            <a:lstStyle/>
            <a:p>
              <a:endParaRPr/>
            </a:p>
          </p:txBody>
        </p:sp>
        <p:sp>
          <p:nvSpPr>
            <p:cNvPr id="19" name="object 19"/>
            <p:cNvSpPr/>
            <p:nvPr/>
          </p:nvSpPr>
          <p:spPr>
            <a:xfrm>
              <a:off x="4314898" y="902060"/>
              <a:ext cx="4406" cy="419"/>
            </a:xfrm>
            <a:custGeom>
              <a:avLst/>
              <a:gdLst/>
              <a:ahLst/>
              <a:cxnLst/>
              <a:rect l="l" t="t" r="r" b="b"/>
              <a:pathLst>
                <a:path w="4406" h="419">
                  <a:moveTo>
                    <a:pt x="0" y="203"/>
                  </a:moveTo>
                  <a:lnTo>
                    <a:pt x="1574" y="419"/>
                  </a:lnTo>
                  <a:lnTo>
                    <a:pt x="3035" y="317"/>
                  </a:lnTo>
                  <a:lnTo>
                    <a:pt x="4406" y="0"/>
                  </a:lnTo>
                </a:path>
              </a:pathLst>
            </a:custGeom>
            <a:ln w="8839">
              <a:solidFill>
                <a:srgbClr val="BCBEC0"/>
              </a:solidFill>
            </a:ln>
          </p:spPr>
          <p:txBody>
            <a:bodyPr wrap="square" lIns="0" tIns="0" rIns="0" bIns="0" rtlCol="0">
              <a:noAutofit/>
            </a:bodyPr>
            <a:lstStyle/>
            <a:p>
              <a:endParaRPr/>
            </a:p>
          </p:txBody>
        </p:sp>
        <p:sp>
          <p:nvSpPr>
            <p:cNvPr id="20" name="object 20"/>
            <p:cNvSpPr/>
            <p:nvPr/>
          </p:nvSpPr>
          <p:spPr>
            <a:xfrm>
              <a:off x="4298020" y="864214"/>
              <a:ext cx="520" cy="736"/>
            </a:xfrm>
            <a:custGeom>
              <a:avLst/>
              <a:gdLst/>
              <a:ahLst/>
              <a:cxnLst/>
              <a:rect l="l" t="t" r="r" b="b"/>
              <a:pathLst>
                <a:path w="520" h="736">
                  <a:moveTo>
                    <a:pt x="0" y="0"/>
                  </a:moveTo>
                  <a:lnTo>
                    <a:pt x="203" y="304"/>
                  </a:lnTo>
                  <a:lnTo>
                    <a:pt x="419" y="520"/>
                  </a:lnTo>
                  <a:lnTo>
                    <a:pt x="520" y="736"/>
                  </a:lnTo>
                </a:path>
              </a:pathLst>
            </a:custGeom>
            <a:ln w="8839">
              <a:solidFill>
                <a:srgbClr val="BCBEC0"/>
              </a:solidFill>
            </a:ln>
          </p:spPr>
          <p:txBody>
            <a:bodyPr wrap="square" lIns="0" tIns="0" rIns="0" bIns="0" rtlCol="0">
              <a:noAutofit/>
            </a:bodyPr>
            <a:lstStyle/>
            <a:p>
              <a:endParaRPr/>
            </a:p>
          </p:txBody>
        </p:sp>
        <p:sp>
          <p:nvSpPr>
            <p:cNvPr id="21" name="object 21"/>
            <p:cNvSpPr/>
            <p:nvPr/>
          </p:nvSpPr>
          <p:spPr>
            <a:xfrm>
              <a:off x="4284710" y="864951"/>
              <a:ext cx="13830" cy="14986"/>
            </a:xfrm>
            <a:custGeom>
              <a:avLst/>
              <a:gdLst/>
              <a:ahLst/>
              <a:cxnLst/>
              <a:rect l="l" t="t" r="r" b="b"/>
              <a:pathLst>
                <a:path w="13830" h="14986">
                  <a:moveTo>
                    <a:pt x="13830" y="0"/>
                  </a:moveTo>
                  <a:lnTo>
                    <a:pt x="9016" y="4610"/>
                  </a:lnTo>
                  <a:lnTo>
                    <a:pt x="4394" y="9537"/>
                  </a:lnTo>
                  <a:lnTo>
                    <a:pt x="0" y="14985"/>
                  </a:lnTo>
                </a:path>
              </a:pathLst>
            </a:custGeom>
            <a:ln w="8839">
              <a:solidFill>
                <a:srgbClr val="BCBEC0"/>
              </a:solidFill>
            </a:ln>
          </p:spPr>
          <p:txBody>
            <a:bodyPr wrap="square" lIns="0" tIns="0" rIns="0" bIns="0" rtlCol="0">
              <a:noAutofit/>
            </a:bodyPr>
            <a:lstStyle/>
            <a:p>
              <a:endParaRPr/>
            </a:p>
          </p:txBody>
        </p:sp>
        <p:sp>
          <p:nvSpPr>
            <p:cNvPr id="22" name="object 22"/>
            <p:cNvSpPr/>
            <p:nvPr/>
          </p:nvSpPr>
          <p:spPr>
            <a:xfrm>
              <a:off x="4284710" y="879937"/>
              <a:ext cx="30187" cy="22326"/>
            </a:xfrm>
            <a:custGeom>
              <a:avLst/>
              <a:gdLst/>
              <a:ahLst/>
              <a:cxnLst/>
              <a:rect l="l" t="t" r="r" b="b"/>
              <a:pathLst>
                <a:path w="30187" h="22326">
                  <a:moveTo>
                    <a:pt x="0" y="0"/>
                  </a:moveTo>
                  <a:lnTo>
                    <a:pt x="1041" y="3670"/>
                  </a:lnTo>
                  <a:lnTo>
                    <a:pt x="5232" y="8382"/>
                  </a:lnTo>
                  <a:lnTo>
                    <a:pt x="12674" y="13944"/>
                  </a:lnTo>
                  <a:lnTo>
                    <a:pt x="19278" y="19075"/>
                  </a:lnTo>
                  <a:lnTo>
                    <a:pt x="25158" y="21805"/>
                  </a:lnTo>
                  <a:lnTo>
                    <a:pt x="30187" y="22326"/>
                  </a:lnTo>
                </a:path>
              </a:pathLst>
            </a:custGeom>
            <a:ln w="8839">
              <a:solidFill>
                <a:srgbClr val="BCBEC0"/>
              </a:solidFill>
            </a:ln>
          </p:spPr>
          <p:txBody>
            <a:bodyPr wrap="square" lIns="0" tIns="0" rIns="0" bIns="0" rtlCol="0">
              <a:noAutofit/>
            </a:bodyPr>
            <a:lstStyle/>
            <a:p>
              <a:endParaRPr/>
            </a:p>
          </p:txBody>
        </p:sp>
        <p:sp>
          <p:nvSpPr>
            <p:cNvPr id="23" name="object 23"/>
            <p:cNvSpPr/>
            <p:nvPr/>
          </p:nvSpPr>
          <p:spPr>
            <a:xfrm>
              <a:off x="4298541" y="864951"/>
              <a:ext cx="36169" cy="24625"/>
            </a:xfrm>
            <a:custGeom>
              <a:avLst/>
              <a:gdLst/>
              <a:ahLst/>
              <a:cxnLst/>
              <a:rect l="l" t="t" r="r" b="b"/>
              <a:pathLst>
                <a:path w="36169" h="24625">
                  <a:moveTo>
                    <a:pt x="0" y="0"/>
                  </a:moveTo>
                  <a:lnTo>
                    <a:pt x="2514" y="3454"/>
                  </a:lnTo>
                  <a:lnTo>
                    <a:pt x="7442" y="7645"/>
                  </a:lnTo>
                  <a:lnTo>
                    <a:pt x="14681" y="12674"/>
                  </a:lnTo>
                  <a:lnTo>
                    <a:pt x="22644" y="18135"/>
                  </a:lnTo>
                  <a:lnTo>
                    <a:pt x="29781" y="22110"/>
                  </a:lnTo>
                  <a:lnTo>
                    <a:pt x="36169" y="24625"/>
                  </a:lnTo>
                </a:path>
              </a:pathLst>
            </a:custGeom>
            <a:ln w="8839">
              <a:solidFill>
                <a:srgbClr val="BCBEC0"/>
              </a:solidFill>
            </a:ln>
          </p:spPr>
          <p:txBody>
            <a:bodyPr wrap="square" lIns="0" tIns="0" rIns="0" bIns="0" rtlCol="0">
              <a:noAutofit/>
            </a:bodyPr>
            <a:lstStyle/>
            <a:p>
              <a:endParaRPr/>
            </a:p>
          </p:txBody>
        </p:sp>
        <p:sp>
          <p:nvSpPr>
            <p:cNvPr id="24" name="object 24"/>
            <p:cNvSpPr/>
            <p:nvPr/>
          </p:nvSpPr>
          <p:spPr>
            <a:xfrm>
              <a:off x="4273598" y="879937"/>
              <a:ext cx="11112" cy="14985"/>
            </a:xfrm>
            <a:custGeom>
              <a:avLst/>
              <a:gdLst/>
              <a:ahLst/>
              <a:cxnLst/>
              <a:rect l="l" t="t" r="r" b="b"/>
              <a:pathLst>
                <a:path w="11112" h="14986">
                  <a:moveTo>
                    <a:pt x="0" y="14986"/>
                  </a:moveTo>
                  <a:lnTo>
                    <a:pt x="2832" y="10693"/>
                  </a:lnTo>
                  <a:lnTo>
                    <a:pt x="5867" y="6400"/>
                  </a:lnTo>
                  <a:lnTo>
                    <a:pt x="9118" y="2413"/>
                  </a:lnTo>
                  <a:lnTo>
                    <a:pt x="9740" y="1574"/>
                  </a:lnTo>
                  <a:lnTo>
                    <a:pt x="10375" y="736"/>
                  </a:lnTo>
                  <a:lnTo>
                    <a:pt x="11112" y="0"/>
                  </a:lnTo>
                </a:path>
              </a:pathLst>
            </a:custGeom>
            <a:ln w="8839">
              <a:solidFill>
                <a:srgbClr val="BCBEC0"/>
              </a:solidFill>
            </a:ln>
          </p:spPr>
          <p:txBody>
            <a:bodyPr wrap="square" lIns="0" tIns="0" rIns="0" bIns="0" rtlCol="0">
              <a:noAutofit/>
            </a:bodyPr>
            <a:lstStyle/>
            <a:p>
              <a:endParaRPr/>
            </a:p>
          </p:txBody>
        </p:sp>
        <p:sp>
          <p:nvSpPr>
            <p:cNvPr id="25" name="object 25"/>
            <p:cNvSpPr/>
            <p:nvPr/>
          </p:nvSpPr>
          <p:spPr>
            <a:xfrm>
              <a:off x="4284494" y="878895"/>
              <a:ext cx="215" cy="1041"/>
            </a:xfrm>
            <a:custGeom>
              <a:avLst/>
              <a:gdLst/>
              <a:ahLst/>
              <a:cxnLst/>
              <a:rect l="l" t="t" r="r" b="b"/>
              <a:pathLst>
                <a:path w="215" h="1041">
                  <a:moveTo>
                    <a:pt x="215" y="1041"/>
                  </a:moveTo>
                  <a:lnTo>
                    <a:pt x="101" y="622"/>
                  </a:lnTo>
                  <a:lnTo>
                    <a:pt x="0" y="304"/>
                  </a:lnTo>
                  <a:lnTo>
                    <a:pt x="0" y="0"/>
                  </a:lnTo>
                </a:path>
              </a:pathLst>
            </a:custGeom>
            <a:ln w="8839">
              <a:solidFill>
                <a:srgbClr val="BCBEC0"/>
              </a:solidFill>
            </a:ln>
          </p:spPr>
          <p:txBody>
            <a:bodyPr wrap="square" lIns="0" tIns="0" rIns="0" bIns="0" rtlCol="0">
              <a:noAutofit/>
            </a:bodyPr>
            <a:lstStyle/>
            <a:p>
              <a:endParaRPr/>
            </a:p>
          </p:txBody>
        </p:sp>
        <p:sp>
          <p:nvSpPr>
            <p:cNvPr id="26" name="object 26"/>
            <p:cNvSpPr/>
            <p:nvPr/>
          </p:nvSpPr>
          <p:spPr>
            <a:xfrm>
              <a:off x="4314898" y="889576"/>
              <a:ext cx="19812" cy="12687"/>
            </a:xfrm>
            <a:custGeom>
              <a:avLst/>
              <a:gdLst/>
              <a:ahLst/>
              <a:cxnLst/>
              <a:rect l="l" t="t" r="r" b="b"/>
              <a:pathLst>
                <a:path w="19812" h="12687">
                  <a:moveTo>
                    <a:pt x="0" y="12687"/>
                  </a:moveTo>
                  <a:lnTo>
                    <a:pt x="6286" y="7759"/>
                  </a:lnTo>
                  <a:lnTo>
                    <a:pt x="12992" y="3467"/>
                  </a:lnTo>
                  <a:lnTo>
                    <a:pt x="19812" y="0"/>
                  </a:lnTo>
                </a:path>
              </a:pathLst>
            </a:custGeom>
            <a:ln w="8839">
              <a:solidFill>
                <a:srgbClr val="BCBEC0"/>
              </a:solidFill>
            </a:ln>
          </p:spPr>
          <p:txBody>
            <a:bodyPr wrap="square" lIns="0" tIns="0" rIns="0" bIns="0" rtlCol="0">
              <a:noAutofit/>
            </a:bodyPr>
            <a:lstStyle/>
            <a:p>
              <a:endParaRPr/>
            </a:p>
          </p:txBody>
        </p:sp>
        <p:sp>
          <p:nvSpPr>
            <p:cNvPr id="27" name="object 27"/>
            <p:cNvSpPr/>
            <p:nvPr/>
          </p:nvSpPr>
          <p:spPr>
            <a:xfrm>
              <a:off x="4298541" y="841773"/>
              <a:ext cx="33337" cy="23177"/>
            </a:xfrm>
            <a:custGeom>
              <a:avLst/>
              <a:gdLst/>
              <a:ahLst/>
              <a:cxnLst/>
              <a:rect l="l" t="t" r="r" b="b"/>
              <a:pathLst>
                <a:path w="33337" h="23177">
                  <a:moveTo>
                    <a:pt x="33337" y="0"/>
                  </a:moveTo>
                  <a:lnTo>
                    <a:pt x="22303" y="6131"/>
                  </a:lnTo>
                  <a:lnTo>
                    <a:pt x="11822" y="13288"/>
                  </a:lnTo>
                  <a:lnTo>
                    <a:pt x="1891" y="21451"/>
                  </a:lnTo>
                  <a:lnTo>
                    <a:pt x="0" y="23177"/>
                  </a:lnTo>
                </a:path>
              </a:pathLst>
            </a:custGeom>
            <a:ln w="8839">
              <a:solidFill>
                <a:srgbClr val="BCBEC0"/>
              </a:solidFill>
            </a:ln>
          </p:spPr>
          <p:txBody>
            <a:bodyPr wrap="square" lIns="0" tIns="0" rIns="0" bIns="0" rtlCol="0">
              <a:noAutofit/>
            </a:bodyPr>
            <a:lstStyle/>
            <a:p>
              <a:endParaRPr/>
            </a:p>
          </p:txBody>
        </p:sp>
        <p:sp>
          <p:nvSpPr>
            <p:cNvPr id="28" name="object 28"/>
            <p:cNvSpPr/>
            <p:nvPr/>
          </p:nvSpPr>
          <p:spPr>
            <a:xfrm>
              <a:off x="4287225" y="910023"/>
              <a:ext cx="18656" cy="21386"/>
            </a:xfrm>
            <a:custGeom>
              <a:avLst/>
              <a:gdLst/>
              <a:ahLst/>
              <a:cxnLst/>
              <a:rect l="l" t="t" r="r" b="b"/>
              <a:pathLst>
                <a:path w="18656" h="21386">
                  <a:moveTo>
                    <a:pt x="0" y="21386"/>
                  </a:moveTo>
                  <a:lnTo>
                    <a:pt x="3555" y="16357"/>
                  </a:lnTo>
                  <a:lnTo>
                    <a:pt x="7543" y="11430"/>
                  </a:lnTo>
                  <a:lnTo>
                    <a:pt x="12052" y="6705"/>
                  </a:lnTo>
                  <a:lnTo>
                    <a:pt x="14147" y="4305"/>
                  </a:lnTo>
                  <a:lnTo>
                    <a:pt x="16344" y="2095"/>
                  </a:lnTo>
                  <a:lnTo>
                    <a:pt x="18656" y="0"/>
                  </a:lnTo>
                </a:path>
              </a:pathLst>
            </a:custGeom>
            <a:ln w="8839">
              <a:solidFill>
                <a:srgbClr val="BCBEC0"/>
              </a:solidFill>
            </a:ln>
          </p:spPr>
          <p:txBody>
            <a:bodyPr wrap="square" lIns="0" tIns="0" rIns="0" bIns="0" rtlCol="0">
              <a:noAutofit/>
            </a:bodyPr>
            <a:lstStyle/>
            <a:p>
              <a:endParaRPr/>
            </a:p>
          </p:txBody>
        </p:sp>
        <p:sp>
          <p:nvSpPr>
            <p:cNvPr id="29" name="object 29"/>
            <p:cNvSpPr/>
            <p:nvPr/>
          </p:nvSpPr>
          <p:spPr>
            <a:xfrm>
              <a:off x="4310809" y="939906"/>
              <a:ext cx="39103" cy="18872"/>
            </a:xfrm>
            <a:custGeom>
              <a:avLst/>
              <a:gdLst/>
              <a:ahLst/>
              <a:cxnLst/>
              <a:rect l="l" t="t" r="r" b="b"/>
              <a:pathLst>
                <a:path w="39103" h="18872">
                  <a:moveTo>
                    <a:pt x="0" y="16344"/>
                  </a:moveTo>
                  <a:lnTo>
                    <a:pt x="4610" y="5448"/>
                  </a:lnTo>
                  <a:lnTo>
                    <a:pt x="10896" y="0"/>
                  </a:lnTo>
                  <a:lnTo>
                    <a:pt x="18656" y="0"/>
                  </a:lnTo>
                  <a:lnTo>
                    <a:pt x="30408" y="3930"/>
                  </a:lnTo>
                  <a:lnTo>
                    <a:pt x="38096" y="15724"/>
                  </a:lnTo>
                  <a:lnTo>
                    <a:pt x="39103" y="18872"/>
                  </a:lnTo>
                </a:path>
              </a:pathLst>
            </a:custGeom>
            <a:ln w="8839">
              <a:solidFill>
                <a:srgbClr val="BCBEC0"/>
              </a:solidFill>
            </a:ln>
          </p:spPr>
          <p:txBody>
            <a:bodyPr wrap="square" lIns="0" tIns="0" rIns="0" bIns="0" rtlCol="0">
              <a:noAutofit/>
            </a:bodyPr>
            <a:lstStyle/>
            <a:p>
              <a:endParaRPr/>
            </a:p>
          </p:txBody>
        </p:sp>
        <p:sp>
          <p:nvSpPr>
            <p:cNvPr id="30" name="object 30"/>
            <p:cNvSpPr/>
            <p:nvPr/>
          </p:nvSpPr>
          <p:spPr>
            <a:xfrm>
              <a:off x="4327471" y="995354"/>
              <a:ext cx="12065" cy="11963"/>
            </a:xfrm>
            <a:custGeom>
              <a:avLst/>
              <a:gdLst/>
              <a:ahLst/>
              <a:cxnLst/>
              <a:rect l="l" t="t" r="r" b="b"/>
              <a:pathLst>
                <a:path w="12064" h="11963">
                  <a:moveTo>
                    <a:pt x="12065" y="11963"/>
                  </a:moveTo>
                  <a:lnTo>
                    <a:pt x="11645" y="8394"/>
                  </a:lnTo>
                  <a:lnTo>
                    <a:pt x="9334" y="5346"/>
                  </a:lnTo>
                  <a:lnTo>
                    <a:pt x="5461" y="2730"/>
                  </a:lnTo>
                  <a:lnTo>
                    <a:pt x="3670" y="1574"/>
                  </a:lnTo>
                  <a:lnTo>
                    <a:pt x="1892" y="634"/>
                  </a:lnTo>
                  <a:lnTo>
                    <a:pt x="0" y="0"/>
                  </a:lnTo>
                </a:path>
              </a:pathLst>
            </a:custGeom>
            <a:ln w="8839">
              <a:solidFill>
                <a:srgbClr val="BCBEC0"/>
              </a:solidFill>
            </a:ln>
          </p:spPr>
          <p:txBody>
            <a:bodyPr wrap="square" lIns="0" tIns="0" rIns="0" bIns="0" rtlCol="0">
              <a:noAutofit/>
            </a:bodyPr>
            <a:lstStyle/>
            <a:p>
              <a:endParaRPr/>
            </a:p>
          </p:txBody>
        </p:sp>
        <p:sp>
          <p:nvSpPr>
            <p:cNvPr id="31" name="object 31"/>
            <p:cNvSpPr/>
            <p:nvPr/>
          </p:nvSpPr>
          <p:spPr>
            <a:xfrm>
              <a:off x="4327471" y="995354"/>
              <a:ext cx="12065" cy="11963"/>
            </a:xfrm>
            <a:custGeom>
              <a:avLst/>
              <a:gdLst/>
              <a:ahLst/>
              <a:cxnLst/>
              <a:rect l="l" t="t" r="r" b="b"/>
              <a:pathLst>
                <a:path w="12064" h="11963">
                  <a:moveTo>
                    <a:pt x="12065" y="11963"/>
                  </a:moveTo>
                  <a:lnTo>
                    <a:pt x="10807" y="8712"/>
                  </a:lnTo>
                  <a:lnTo>
                    <a:pt x="8394" y="5765"/>
                  </a:lnTo>
                  <a:lnTo>
                    <a:pt x="4940" y="3149"/>
                  </a:lnTo>
                  <a:lnTo>
                    <a:pt x="3365" y="1790"/>
                  </a:lnTo>
                  <a:lnTo>
                    <a:pt x="1689" y="736"/>
                  </a:lnTo>
                  <a:lnTo>
                    <a:pt x="0" y="0"/>
                  </a:lnTo>
                </a:path>
              </a:pathLst>
            </a:custGeom>
            <a:ln w="8839">
              <a:solidFill>
                <a:srgbClr val="BCBEC0"/>
              </a:solidFill>
            </a:ln>
          </p:spPr>
          <p:txBody>
            <a:bodyPr wrap="square" lIns="0" tIns="0" rIns="0" bIns="0" rtlCol="0">
              <a:noAutofit/>
            </a:bodyPr>
            <a:lstStyle/>
            <a:p>
              <a:endParaRPr/>
            </a:p>
          </p:txBody>
        </p:sp>
        <p:sp>
          <p:nvSpPr>
            <p:cNvPr id="32" name="object 32"/>
            <p:cNvSpPr/>
            <p:nvPr/>
          </p:nvSpPr>
          <p:spPr>
            <a:xfrm>
              <a:off x="4340476" y="1009832"/>
              <a:ext cx="101" cy="520"/>
            </a:xfrm>
            <a:custGeom>
              <a:avLst/>
              <a:gdLst/>
              <a:ahLst/>
              <a:cxnLst/>
              <a:rect l="l" t="t" r="r" b="b"/>
              <a:pathLst>
                <a:path w="101" h="520">
                  <a:moveTo>
                    <a:pt x="101" y="0"/>
                  </a:moveTo>
                  <a:lnTo>
                    <a:pt x="0" y="203"/>
                  </a:lnTo>
                  <a:lnTo>
                    <a:pt x="0" y="419"/>
                  </a:lnTo>
                </a:path>
              </a:pathLst>
            </a:custGeom>
            <a:ln w="8839">
              <a:solidFill>
                <a:srgbClr val="BCBEC0"/>
              </a:solidFill>
            </a:ln>
          </p:spPr>
          <p:txBody>
            <a:bodyPr wrap="square" lIns="0" tIns="0" rIns="0" bIns="0" rtlCol="0">
              <a:noAutofit/>
            </a:bodyPr>
            <a:lstStyle/>
            <a:p>
              <a:endParaRPr/>
            </a:p>
          </p:txBody>
        </p:sp>
        <p:sp>
          <p:nvSpPr>
            <p:cNvPr id="33" name="object 33"/>
            <p:cNvSpPr/>
            <p:nvPr/>
          </p:nvSpPr>
          <p:spPr>
            <a:xfrm>
              <a:off x="4339536" y="1007318"/>
              <a:ext cx="939" cy="3035"/>
            </a:xfrm>
            <a:custGeom>
              <a:avLst/>
              <a:gdLst/>
              <a:ahLst/>
              <a:cxnLst/>
              <a:rect l="l" t="t" r="r" b="b"/>
              <a:pathLst>
                <a:path w="939" h="3035">
                  <a:moveTo>
                    <a:pt x="939" y="3035"/>
                  </a:moveTo>
                  <a:lnTo>
                    <a:pt x="736" y="1981"/>
                  </a:lnTo>
                  <a:lnTo>
                    <a:pt x="419" y="939"/>
                  </a:lnTo>
                  <a:lnTo>
                    <a:pt x="0" y="0"/>
                  </a:lnTo>
                </a:path>
              </a:pathLst>
            </a:custGeom>
            <a:ln w="8839">
              <a:solidFill>
                <a:srgbClr val="BCBEC0"/>
              </a:solidFill>
            </a:ln>
          </p:spPr>
          <p:txBody>
            <a:bodyPr wrap="square" lIns="0" tIns="0" rIns="0" bIns="0" rtlCol="0">
              <a:noAutofit/>
            </a:bodyPr>
            <a:lstStyle/>
            <a:p>
              <a:endParaRPr/>
            </a:p>
          </p:txBody>
        </p:sp>
        <p:sp>
          <p:nvSpPr>
            <p:cNvPr id="34" name="object 34"/>
            <p:cNvSpPr/>
            <p:nvPr/>
          </p:nvSpPr>
          <p:spPr>
            <a:xfrm>
              <a:off x="4301474" y="990325"/>
              <a:ext cx="39103" cy="19507"/>
            </a:xfrm>
            <a:custGeom>
              <a:avLst/>
              <a:gdLst/>
              <a:ahLst/>
              <a:cxnLst/>
              <a:rect l="l" t="t" r="r" b="b"/>
              <a:pathLst>
                <a:path w="39103" h="19507">
                  <a:moveTo>
                    <a:pt x="4089" y="11214"/>
                  </a:moveTo>
                  <a:lnTo>
                    <a:pt x="2311" y="13423"/>
                  </a:lnTo>
                  <a:lnTo>
                    <a:pt x="952" y="15722"/>
                  </a:lnTo>
                  <a:lnTo>
                    <a:pt x="0" y="18135"/>
                  </a:lnTo>
                  <a:lnTo>
                    <a:pt x="736" y="13525"/>
                  </a:lnTo>
                  <a:lnTo>
                    <a:pt x="3251" y="9334"/>
                  </a:lnTo>
                  <a:lnTo>
                    <a:pt x="7658" y="5562"/>
                  </a:lnTo>
                  <a:lnTo>
                    <a:pt x="12064" y="1892"/>
                  </a:lnTo>
                  <a:lnTo>
                    <a:pt x="16255" y="0"/>
                  </a:lnTo>
                  <a:lnTo>
                    <a:pt x="20446" y="0"/>
                  </a:lnTo>
                  <a:lnTo>
                    <a:pt x="23901" y="0"/>
                  </a:lnTo>
                  <a:lnTo>
                    <a:pt x="27889" y="1993"/>
                  </a:lnTo>
                  <a:lnTo>
                    <a:pt x="32194" y="6083"/>
                  </a:lnTo>
                  <a:lnTo>
                    <a:pt x="36804" y="10274"/>
                  </a:lnTo>
                  <a:lnTo>
                    <a:pt x="39103" y="14579"/>
                  </a:lnTo>
                  <a:lnTo>
                    <a:pt x="39103" y="18872"/>
                  </a:lnTo>
                  <a:lnTo>
                    <a:pt x="39103" y="19507"/>
                  </a:lnTo>
                </a:path>
              </a:pathLst>
            </a:custGeom>
            <a:ln w="8839">
              <a:solidFill>
                <a:srgbClr val="BCBEC0"/>
              </a:solidFill>
            </a:ln>
          </p:spPr>
          <p:txBody>
            <a:bodyPr wrap="square" lIns="0" tIns="0" rIns="0" bIns="0" rtlCol="0">
              <a:noAutofit/>
            </a:bodyPr>
            <a:lstStyle/>
            <a:p>
              <a:endParaRPr/>
            </a:p>
          </p:txBody>
        </p:sp>
        <p:sp>
          <p:nvSpPr>
            <p:cNvPr id="35" name="object 35"/>
            <p:cNvSpPr/>
            <p:nvPr/>
          </p:nvSpPr>
          <p:spPr>
            <a:xfrm>
              <a:off x="4340476" y="1009832"/>
              <a:ext cx="101" cy="1257"/>
            </a:xfrm>
            <a:custGeom>
              <a:avLst/>
              <a:gdLst/>
              <a:ahLst/>
              <a:cxnLst/>
              <a:rect l="l" t="t" r="r" b="b"/>
              <a:pathLst>
                <a:path w="101" h="1257">
                  <a:moveTo>
                    <a:pt x="101" y="0"/>
                  </a:moveTo>
                  <a:lnTo>
                    <a:pt x="101" y="1257"/>
                  </a:lnTo>
                  <a:lnTo>
                    <a:pt x="0" y="939"/>
                  </a:lnTo>
                  <a:lnTo>
                    <a:pt x="0" y="723"/>
                  </a:lnTo>
                  <a:lnTo>
                    <a:pt x="0" y="520"/>
                  </a:lnTo>
                </a:path>
              </a:pathLst>
            </a:custGeom>
            <a:ln w="8839">
              <a:solidFill>
                <a:srgbClr val="BCBEC0"/>
              </a:solidFill>
            </a:ln>
          </p:spPr>
          <p:txBody>
            <a:bodyPr wrap="square" lIns="0" tIns="0" rIns="0" bIns="0" rtlCol="0">
              <a:noAutofit/>
            </a:bodyPr>
            <a:lstStyle/>
            <a:p>
              <a:endParaRPr/>
            </a:p>
          </p:txBody>
        </p:sp>
        <p:sp>
          <p:nvSpPr>
            <p:cNvPr id="36" name="object 36"/>
            <p:cNvSpPr/>
            <p:nvPr/>
          </p:nvSpPr>
          <p:spPr>
            <a:xfrm>
              <a:off x="4339536" y="1007318"/>
              <a:ext cx="939" cy="3873"/>
            </a:xfrm>
            <a:custGeom>
              <a:avLst/>
              <a:gdLst/>
              <a:ahLst/>
              <a:cxnLst/>
              <a:rect l="l" t="t" r="r" b="b"/>
              <a:pathLst>
                <a:path w="939" h="3873">
                  <a:moveTo>
                    <a:pt x="939" y="3035"/>
                  </a:moveTo>
                  <a:lnTo>
                    <a:pt x="838" y="3657"/>
                  </a:lnTo>
                  <a:lnTo>
                    <a:pt x="520" y="3873"/>
                  </a:lnTo>
                  <a:lnTo>
                    <a:pt x="203" y="3771"/>
                  </a:lnTo>
                  <a:lnTo>
                    <a:pt x="203" y="1460"/>
                  </a:lnTo>
                  <a:lnTo>
                    <a:pt x="203" y="939"/>
                  </a:lnTo>
                  <a:lnTo>
                    <a:pt x="101" y="406"/>
                  </a:lnTo>
                  <a:lnTo>
                    <a:pt x="0" y="0"/>
                  </a:lnTo>
                </a:path>
              </a:pathLst>
            </a:custGeom>
            <a:ln w="8839">
              <a:solidFill>
                <a:srgbClr val="BCBEC0"/>
              </a:solidFill>
            </a:ln>
          </p:spPr>
          <p:txBody>
            <a:bodyPr wrap="square" lIns="0" tIns="0" rIns="0" bIns="0" rtlCol="0">
              <a:noAutofit/>
            </a:bodyPr>
            <a:lstStyle/>
            <a:p>
              <a:endParaRPr/>
            </a:p>
          </p:txBody>
        </p:sp>
        <p:sp>
          <p:nvSpPr>
            <p:cNvPr id="37" name="object 37"/>
            <p:cNvSpPr/>
            <p:nvPr/>
          </p:nvSpPr>
          <p:spPr>
            <a:xfrm>
              <a:off x="4316994" y="991163"/>
              <a:ext cx="23583" cy="18668"/>
            </a:xfrm>
            <a:custGeom>
              <a:avLst/>
              <a:gdLst/>
              <a:ahLst/>
              <a:cxnLst/>
              <a:rect l="l" t="t" r="r" b="b"/>
              <a:pathLst>
                <a:path w="23583" h="18668">
                  <a:moveTo>
                    <a:pt x="0" y="1777"/>
                  </a:moveTo>
                  <a:lnTo>
                    <a:pt x="1993" y="634"/>
                  </a:lnTo>
                  <a:lnTo>
                    <a:pt x="3568" y="0"/>
                  </a:lnTo>
                  <a:lnTo>
                    <a:pt x="4927" y="0"/>
                  </a:lnTo>
                  <a:lnTo>
                    <a:pt x="9639" y="0"/>
                  </a:lnTo>
                  <a:lnTo>
                    <a:pt x="13944" y="2412"/>
                  </a:lnTo>
                  <a:lnTo>
                    <a:pt x="18034" y="7137"/>
                  </a:lnTo>
                  <a:lnTo>
                    <a:pt x="21488" y="11112"/>
                  </a:lnTo>
                  <a:lnTo>
                    <a:pt x="23279" y="14998"/>
                  </a:lnTo>
                  <a:lnTo>
                    <a:pt x="23583" y="18668"/>
                  </a:lnTo>
                </a:path>
              </a:pathLst>
            </a:custGeom>
            <a:ln w="8839">
              <a:solidFill>
                <a:srgbClr val="BCBEC0"/>
              </a:solidFill>
            </a:ln>
          </p:spPr>
          <p:txBody>
            <a:bodyPr wrap="square" lIns="0" tIns="0" rIns="0" bIns="0" rtlCol="0">
              <a:noAutofit/>
            </a:bodyPr>
            <a:lstStyle/>
            <a:p>
              <a:endParaRPr/>
            </a:p>
          </p:txBody>
        </p:sp>
        <p:sp>
          <p:nvSpPr>
            <p:cNvPr id="38" name="object 38"/>
            <p:cNvSpPr/>
            <p:nvPr/>
          </p:nvSpPr>
          <p:spPr>
            <a:xfrm>
              <a:off x="4308916" y="994516"/>
              <a:ext cx="5664" cy="3365"/>
            </a:xfrm>
            <a:custGeom>
              <a:avLst/>
              <a:gdLst/>
              <a:ahLst/>
              <a:cxnLst/>
              <a:rect l="l" t="t" r="r" b="b"/>
              <a:pathLst>
                <a:path w="5664" h="3365">
                  <a:moveTo>
                    <a:pt x="5664" y="0"/>
                  </a:moveTo>
                  <a:lnTo>
                    <a:pt x="3886" y="634"/>
                  </a:lnTo>
                  <a:lnTo>
                    <a:pt x="2095" y="1676"/>
                  </a:lnTo>
                  <a:lnTo>
                    <a:pt x="419" y="3047"/>
                  </a:lnTo>
                  <a:lnTo>
                    <a:pt x="215" y="3149"/>
                  </a:lnTo>
                  <a:lnTo>
                    <a:pt x="0" y="3365"/>
                  </a:lnTo>
                </a:path>
              </a:pathLst>
            </a:custGeom>
            <a:ln w="8839">
              <a:solidFill>
                <a:srgbClr val="BCBEC0"/>
              </a:solidFill>
            </a:ln>
          </p:spPr>
          <p:txBody>
            <a:bodyPr wrap="square" lIns="0" tIns="0" rIns="0" bIns="0" rtlCol="0">
              <a:noAutofit/>
            </a:bodyPr>
            <a:lstStyle/>
            <a:p>
              <a:endParaRPr/>
            </a:p>
          </p:txBody>
        </p:sp>
        <p:sp>
          <p:nvSpPr>
            <p:cNvPr id="39" name="object 39"/>
            <p:cNvSpPr/>
            <p:nvPr/>
          </p:nvSpPr>
          <p:spPr>
            <a:xfrm>
              <a:off x="4305564" y="997882"/>
              <a:ext cx="3352" cy="3657"/>
            </a:xfrm>
            <a:custGeom>
              <a:avLst/>
              <a:gdLst/>
              <a:ahLst/>
              <a:cxnLst/>
              <a:rect l="l" t="t" r="r" b="b"/>
              <a:pathLst>
                <a:path w="3352" h="3657">
                  <a:moveTo>
                    <a:pt x="3352" y="0"/>
                  </a:moveTo>
                  <a:lnTo>
                    <a:pt x="3149" y="203"/>
                  </a:lnTo>
                  <a:lnTo>
                    <a:pt x="2933" y="419"/>
                  </a:lnTo>
                  <a:lnTo>
                    <a:pt x="1892" y="1460"/>
                  </a:lnTo>
                  <a:lnTo>
                    <a:pt x="952" y="2514"/>
                  </a:lnTo>
                  <a:lnTo>
                    <a:pt x="0" y="3657"/>
                  </a:lnTo>
                </a:path>
              </a:pathLst>
            </a:custGeom>
            <a:ln w="8839">
              <a:solidFill>
                <a:srgbClr val="BCBEC0"/>
              </a:solidFill>
            </a:ln>
          </p:spPr>
          <p:txBody>
            <a:bodyPr wrap="square" lIns="0" tIns="0" rIns="0" bIns="0" rtlCol="0">
              <a:noAutofit/>
            </a:bodyPr>
            <a:lstStyle/>
            <a:p>
              <a:endParaRPr/>
            </a:p>
          </p:txBody>
        </p:sp>
        <p:sp>
          <p:nvSpPr>
            <p:cNvPr id="40" name="object 40"/>
            <p:cNvSpPr/>
            <p:nvPr/>
          </p:nvSpPr>
          <p:spPr>
            <a:xfrm>
              <a:off x="4316994" y="992941"/>
              <a:ext cx="10477" cy="2413"/>
            </a:xfrm>
            <a:custGeom>
              <a:avLst/>
              <a:gdLst/>
              <a:ahLst/>
              <a:cxnLst/>
              <a:rect l="l" t="t" r="r" b="b"/>
              <a:pathLst>
                <a:path w="10477" h="2412">
                  <a:moveTo>
                    <a:pt x="10477" y="2413"/>
                  </a:moveTo>
                  <a:lnTo>
                    <a:pt x="7239" y="850"/>
                  </a:lnTo>
                  <a:lnTo>
                    <a:pt x="3987" y="0"/>
                  </a:lnTo>
                  <a:lnTo>
                    <a:pt x="622" y="0"/>
                  </a:lnTo>
                  <a:lnTo>
                    <a:pt x="0" y="0"/>
                  </a:lnTo>
                </a:path>
              </a:pathLst>
            </a:custGeom>
            <a:ln w="8839">
              <a:solidFill>
                <a:srgbClr val="BCBEC0"/>
              </a:solidFill>
            </a:ln>
          </p:spPr>
          <p:txBody>
            <a:bodyPr wrap="square" lIns="0" tIns="0" rIns="0" bIns="0" rtlCol="0">
              <a:noAutofit/>
            </a:bodyPr>
            <a:lstStyle/>
            <a:p>
              <a:endParaRPr/>
            </a:p>
          </p:txBody>
        </p:sp>
        <p:sp>
          <p:nvSpPr>
            <p:cNvPr id="41" name="object 41"/>
            <p:cNvSpPr/>
            <p:nvPr/>
          </p:nvSpPr>
          <p:spPr>
            <a:xfrm>
              <a:off x="4314581" y="992941"/>
              <a:ext cx="2412" cy="1574"/>
            </a:xfrm>
            <a:custGeom>
              <a:avLst/>
              <a:gdLst/>
              <a:ahLst/>
              <a:cxnLst/>
              <a:rect l="l" t="t" r="r" b="b"/>
              <a:pathLst>
                <a:path w="2412" h="1574">
                  <a:moveTo>
                    <a:pt x="2412" y="0"/>
                  </a:moveTo>
                  <a:lnTo>
                    <a:pt x="1574" y="533"/>
                  </a:lnTo>
                  <a:lnTo>
                    <a:pt x="838" y="1054"/>
                  </a:lnTo>
                  <a:lnTo>
                    <a:pt x="0" y="1574"/>
                  </a:lnTo>
                </a:path>
              </a:pathLst>
            </a:custGeom>
            <a:ln w="8839">
              <a:solidFill>
                <a:srgbClr val="BCBEC0"/>
              </a:solidFill>
            </a:ln>
          </p:spPr>
          <p:txBody>
            <a:bodyPr wrap="square" lIns="0" tIns="0" rIns="0" bIns="0" rtlCol="0">
              <a:noAutofit/>
            </a:bodyPr>
            <a:lstStyle/>
            <a:p>
              <a:endParaRPr/>
            </a:p>
          </p:txBody>
        </p:sp>
        <p:sp>
          <p:nvSpPr>
            <p:cNvPr id="42" name="object 42"/>
            <p:cNvSpPr/>
            <p:nvPr/>
          </p:nvSpPr>
          <p:spPr>
            <a:xfrm>
              <a:off x="4314581" y="993792"/>
              <a:ext cx="12890" cy="1562"/>
            </a:xfrm>
            <a:custGeom>
              <a:avLst/>
              <a:gdLst/>
              <a:ahLst/>
              <a:cxnLst/>
              <a:rect l="l" t="t" r="r" b="b"/>
              <a:pathLst>
                <a:path w="12890" h="1562">
                  <a:moveTo>
                    <a:pt x="12890" y="1562"/>
                  </a:moveTo>
                  <a:lnTo>
                    <a:pt x="10172" y="520"/>
                  </a:lnTo>
                  <a:lnTo>
                    <a:pt x="7340" y="0"/>
                  </a:lnTo>
                  <a:lnTo>
                    <a:pt x="4305" y="0"/>
                  </a:lnTo>
                  <a:lnTo>
                    <a:pt x="2832" y="0"/>
                  </a:lnTo>
                  <a:lnTo>
                    <a:pt x="1371" y="203"/>
                  </a:lnTo>
                  <a:lnTo>
                    <a:pt x="0" y="723"/>
                  </a:lnTo>
                </a:path>
              </a:pathLst>
            </a:custGeom>
            <a:ln w="8839">
              <a:solidFill>
                <a:srgbClr val="BCBEC0"/>
              </a:solidFill>
            </a:ln>
          </p:spPr>
          <p:txBody>
            <a:bodyPr wrap="square" lIns="0" tIns="0" rIns="0" bIns="0" rtlCol="0">
              <a:noAutofit/>
            </a:bodyPr>
            <a:lstStyle/>
            <a:p>
              <a:endParaRPr/>
            </a:p>
          </p:txBody>
        </p:sp>
        <p:sp>
          <p:nvSpPr>
            <p:cNvPr id="43" name="object 43"/>
            <p:cNvSpPr/>
            <p:nvPr/>
          </p:nvSpPr>
          <p:spPr>
            <a:xfrm>
              <a:off x="4303989" y="994516"/>
              <a:ext cx="10591" cy="13004"/>
            </a:xfrm>
            <a:custGeom>
              <a:avLst/>
              <a:gdLst/>
              <a:ahLst/>
              <a:cxnLst/>
              <a:rect l="l" t="t" r="r" b="b"/>
              <a:pathLst>
                <a:path w="10591" h="13004">
                  <a:moveTo>
                    <a:pt x="10591" y="0"/>
                  </a:moveTo>
                  <a:lnTo>
                    <a:pt x="9753" y="634"/>
                  </a:lnTo>
                  <a:lnTo>
                    <a:pt x="8813" y="1371"/>
                  </a:lnTo>
                  <a:lnTo>
                    <a:pt x="7975" y="1993"/>
                  </a:lnTo>
                  <a:lnTo>
                    <a:pt x="3048" y="5981"/>
                  </a:lnTo>
                  <a:lnTo>
                    <a:pt x="419" y="9651"/>
                  </a:lnTo>
                  <a:lnTo>
                    <a:pt x="0" y="13004"/>
                  </a:lnTo>
                  <a:lnTo>
                    <a:pt x="0" y="10807"/>
                  </a:lnTo>
                  <a:lnTo>
                    <a:pt x="533" y="8813"/>
                  </a:lnTo>
                  <a:lnTo>
                    <a:pt x="1574" y="7023"/>
                  </a:lnTo>
                </a:path>
              </a:pathLst>
            </a:custGeom>
            <a:ln w="8839">
              <a:solidFill>
                <a:srgbClr val="BCBEC0"/>
              </a:solidFill>
            </a:ln>
          </p:spPr>
          <p:txBody>
            <a:bodyPr wrap="square" lIns="0" tIns="0" rIns="0" bIns="0" rtlCol="0">
              <a:noAutofit/>
            </a:bodyPr>
            <a:lstStyle/>
            <a:p>
              <a:endParaRPr/>
            </a:p>
          </p:txBody>
        </p:sp>
        <p:sp>
          <p:nvSpPr>
            <p:cNvPr id="44" name="object 44"/>
            <p:cNvSpPr/>
            <p:nvPr/>
          </p:nvSpPr>
          <p:spPr>
            <a:xfrm>
              <a:off x="4308916" y="992941"/>
              <a:ext cx="8077" cy="4940"/>
            </a:xfrm>
            <a:custGeom>
              <a:avLst/>
              <a:gdLst/>
              <a:ahLst/>
              <a:cxnLst/>
              <a:rect l="l" t="t" r="r" b="b"/>
              <a:pathLst>
                <a:path w="8077" h="4940">
                  <a:moveTo>
                    <a:pt x="0" y="4940"/>
                  </a:moveTo>
                  <a:lnTo>
                    <a:pt x="3048" y="1892"/>
                  </a:lnTo>
                  <a:lnTo>
                    <a:pt x="5765" y="317"/>
                  </a:lnTo>
                  <a:lnTo>
                    <a:pt x="8077" y="0"/>
                  </a:lnTo>
                </a:path>
              </a:pathLst>
            </a:custGeom>
            <a:ln w="8839">
              <a:solidFill>
                <a:srgbClr val="BCBEC0"/>
              </a:solidFill>
            </a:ln>
          </p:spPr>
          <p:txBody>
            <a:bodyPr wrap="square" lIns="0" tIns="0" rIns="0" bIns="0" rtlCol="0">
              <a:noAutofit/>
            </a:bodyPr>
            <a:lstStyle/>
            <a:p>
              <a:endParaRPr/>
            </a:p>
          </p:txBody>
        </p:sp>
        <p:sp>
          <p:nvSpPr>
            <p:cNvPr id="45" name="object 45"/>
            <p:cNvSpPr/>
            <p:nvPr/>
          </p:nvSpPr>
          <p:spPr>
            <a:xfrm>
              <a:off x="4305564" y="997882"/>
              <a:ext cx="3352" cy="3657"/>
            </a:xfrm>
            <a:custGeom>
              <a:avLst/>
              <a:gdLst/>
              <a:ahLst/>
              <a:cxnLst/>
              <a:rect l="l" t="t" r="r" b="b"/>
              <a:pathLst>
                <a:path w="3352" h="3657">
                  <a:moveTo>
                    <a:pt x="0" y="3657"/>
                  </a:moveTo>
                  <a:lnTo>
                    <a:pt x="838" y="2298"/>
                  </a:lnTo>
                  <a:lnTo>
                    <a:pt x="1892" y="1142"/>
                  </a:lnTo>
                  <a:lnTo>
                    <a:pt x="3352" y="0"/>
                  </a:lnTo>
                </a:path>
              </a:pathLst>
            </a:custGeom>
            <a:ln w="8839">
              <a:solidFill>
                <a:srgbClr val="BCBEC0"/>
              </a:solidFill>
            </a:ln>
          </p:spPr>
          <p:txBody>
            <a:bodyPr wrap="square" lIns="0" tIns="0" rIns="0" bIns="0" rtlCol="0">
              <a:noAutofit/>
            </a:bodyPr>
            <a:lstStyle/>
            <a:p>
              <a:endParaRPr/>
            </a:p>
          </p:txBody>
        </p:sp>
        <p:sp>
          <p:nvSpPr>
            <p:cNvPr id="46" name="object 46"/>
            <p:cNvSpPr/>
            <p:nvPr/>
          </p:nvSpPr>
          <p:spPr>
            <a:xfrm>
              <a:off x="4275477" y="950282"/>
              <a:ext cx="2209" cy="838"/>
            </a:xfrm>
            <a:custGeom>
              <a:avLst/>
              <a:gdLst/>
              <a:ahLst/>
              <a:cxnLst/>
              <a:rect l="l" t="t" r="r" b="b"/>
              <a:pathLst>
                <a:path w="2209" h="838">
                  <a:moveTo>
                    <a:pt x="0" y="838"/>
                  </a:moveTo>
                  <a:lnTo>
                    <a:pt x="736" y="622"/>
                  </a:lnTo>
                  <a:lnTo>
                    <a:pt x="1473" y="317"/>
                  </a:lnTo>
                  <a:lnTo>
                    <a:pt x="2209" y="0"/>
                  </a:lnTo>
                </a:path>
              </a:pathLst>
            </a:custGeom>
            <a:ln w="8839">
              <a:solidFill>
                <a:srgbClr val="BCBEC0"/>
              </a:solidFill>
            </a:ln>
          </p:spPr>
          <p:txBody>
            <a:bodyPr wrap="square" lIns="0" tIns="0" rIns="0" bIns="0" rtlCol="0">
              <a:noAutofit/>
            </a:bodyPr>
            <a:lstStyle/>
            <a:p>
              <a:endParaRPr/>
            </a:p>
          </p:txBody>
        </p:sp>
        <p:sp>
          <p:nvSpPr>
            <p:cNvPr id="47" name="object 47"/>
            <p:cNvSpPr/>
            <p:nvPr/>
          </p:nvSpPr>
          <p:spPr>
            <a:xfrm>
              <a:off x="4264784" y="913274"/>
              <a:ext cx="22440" cy="18135"/>
            </a:xfrm>
            <a:custGeom>
              <a:avLst/>
              <a:gdLst/>
              <a:ahLst/>
              <a:cxnLst/>
              <a:rect l="l" t="t" r="r" b="b"/>
              <a:pathLst>
                <a:path w="22440" h="18135">
                  <a:moveTo>
                    <a:pt x="101" y="0"/>
                  </a:moveTo>
                  <a:lnTo>
                    <a:pt x="0" y="4406"/>
                  </a:lnTo>
                  <a:lnTo>
                    <a:pt x="1371" y="8280"/>
                  </a:lnTo>
                  <a:lnTo>
                    <a:pt x="4406" y="11430"/>
                  </a:lnTo>
                  <a:lnTo>
                    <a:pt x="8280" y="15417"/>
                  </a:lnTo>
                  <a:lnTo>
                    <a:pt x="14262" y="17716"/>
                  </a:lnTo>
                  <a:lnTo>
                    <a:pt x="22440" y="18135"/>
                  </a:lnTo>
                </a:path>
              </a:pathLst>
            </a:custGeom>
            <a:ln w="8839">
              <a:solidFill>
                <a:srgbClr val="BCBEC0"/>
              </a:solidFill>
            </a:ln>
          </p:spPr>
          <p:txBody>
            <a:bodyPr wrap="square" lIns="0" tIns="0" rIns="0" bIns="0" rtlCol="0">
              <a:noAutofit/>
            </a:bodyPr>
            <a:lstStyle/>
            <a:p>
              <a:endParaRPr/>
            </a:p>
          </p:txBody>
        </p:sp>
        <p:sp>
          <p:nvSpPr>
            <p:cNvPr id="48" name="object 48"/>
            <p:cNvSpPr/>
            <p:nvPr/>
          </p:nvSpPr>
          <p:spPr>
            <a:xfrm>
              <a:off x="4255665" y="937392"/>
              <a:ext cx="19811" cy="14566"/>
            </a:xfrm>
            <a:custGeom>
              <a:avLst/>
              <a:gdLst/>
              <a:ahLst/>
              <a:cxnLst/>
              <a:rect l="l" t="t" r="r" b="b"/>
              <a:pathLst>
                <a:path w="19812" h="14566">
                  <a:moveTo>
                    <a:pt x="19812" y="13728"/>
                  </a:moveTo>
                  <a:lnTo>
                    <a:pt x="18351" y="14249"/>
                  </a:lnTo>
                  <a:lnTo>
                    <a:pt x="16776" y="14566"/>
                  </a:lnTo>
                  <a:lnTo>
                    <a:pt x="15201" y="14566"/>
                  </a:lnTo>
                  <a:lnTo>
                    <a:pt x="10490" y="14566"/>
                  </a:lnTo>
                  <a:lnTo>
                    <a:pt x="6604" y="12788"/>
                  </a:lnTo>
                  <a:lnTo>
                    <a:pt x="3568" y="9321"/>
                  </a:lnTo>
                  <a:lnTo>
                    <a:pt x="635" y="5867"/>
                  </a:lnTo>
                  <a:lnTo>
                    <a:pt x="0" y="2717"/>
                  </a:lnTo>
                  <a:lnTo>
                    <a:pt x="1574" y="0"/>
                  </a:lnTo>
                </a:path>
              </a:pathLst>
            </a:custGeom>
            <a:ln w="8839">
              <a:solidFill>
                <a:srgbClr val="BCBEC0"/>
              </a:solidFill>
            </a:ln>
          </p:spPr>
          <p:txBody>
            <a:bodyPr wrap="square" lIns="0" tIns="0" rIns="0" bIns="0" rtlCol="0">
              <a:noAutofit/>
            </a:bodyPr>
            <a:lstStyle/>
            <a:p>
              <a:endParaRPr/>
            </a:p>
          </p:txBody>
        </p:sp>
        <p:sp>
          <p:nvSpPr>
            <p:cNvPr id="49" name="object 49"/>
            <p:cNvSpPr/>
            <p:nvPr/>
          </p:nvSpPr>
          <p:spPr>
            <a:xfrm>
              <a:off x="4246229" y="976495"/>
              <a:ext cx="317" cy="19494"/>
            </a:xfrm>
            <a:custGeom>
              <a:avLst/>
              <a:gdLst/>
              <a:ahLst/>
              <a:cxnLst/>
              <a:rect l="l" t="t" r="r" b="b"/>
              <a:pathLst>
                <a:path w="317" h="19494">
                  <a:moveTo>
                    <a:pt x="317" y="19494"/>
                  </a:moveTo>
                  <a:lnTo>
                    <a:pt x="101" y="15824"/>
                  </a:lnTo>
                  <a:lnTo>
                    <a:pt x="0" y="12153"/>
                  </a:lnTo>
                  <a:lnTo>
                    <a:pt x="0" y="8585"/>
                  </a:lnTo>
                  <a:lnTo>
                    <a:pt x="0" y="5651"/>
                  </a:lnTo>
                  <a:lnTo>
                    <a:pt x="101" y="2819"/>
                  </a:lnTo>
                  <a:lnTo>
                    <a:pt x="215" y="0"/>
                  </a:lnTo>
                </a:path>
              </a:pathLst>
            </a:custGeom>
            <a:ln w="8839">
              <a:solidFill>
                <a:srgbClr val="BCBEC0"/>
              </a:solidFill>
            </a:ln>
          </p:spPr>
          <p:txBody>
            <a:bodyPr wrap="square" lIns="0" tIns="0" rIns="0" bIns="0" rtlCol="0">
              <a:noAutofit/>
            </a:bodyPr>
            <a:lstStyle/>
            <a:p>
              <a:endParaRPr/>
            </a:p>
          </p:txBody>
        </p:sp>
        <p:sp>
          <p:nvSpPr>
            <p:cNvPr id="50" name="object 50"/>
            <p:cNvSpPr/>
            <p:nvPr/>
          </p:nvSpPr>
          <p:spPr>
            <a:xfrm>
              <a:off x="4248223" y="960975"/>
              <a:ext cx="20751" cy="8178"/>
            </a:xfrm>
            <a:custGeom>
              <a:avLst/>
              <a:gdLst/>
              <a:ahLst/>
              <a:cxnLst/>
              <a:rect l="l" t="t" r="r" b="b"/>
              <a:pathLst>
                <a:path w="20751" h="8178">
                  <a:moveTo>
                    <a:pt x="0" y="0"/>
                  </a:moveTo>
                  <a:lnTo>
                    <a:pt x="1041" y="1460"/>
                  </a:lnTo>
                  <a:lnTo>
                    <a:pt x="2616" y="2933"/>
                  </a:lnTo>
                  <a:lnTo>
                    <a:pt x="4610" y="4508"/>
                  </a:lnTo>
                  <a:lnTo>
                    <a:pt x="7962" y="6921"/>
                  </a:lnTo>
                  <a:lnTo>
                    <a:pt x="11328" y="8178"/>
                  </a:lnTo>
                  <a:lnTo>
                    <a:pt x="14566" y="8178"/>
                  </a:lnTo>
                  <a:lnTo>
                    <a:pt x="16560" y="8178"/>
                  </a:lnTo>
                  <a:lnTo>
                    <a:pt x="18554" y="7658"/>
                  </a:lnTo>
                  <a:lnTo>
                    <a:pt x="20751" y="6604"/>
                  </a:lnTo>
                </a:path>
              </a:pathLst>
            </a:custGeom>
            <a:ln w="8839">
              <a:solidFill>
                <a:srgbClr val="BCBEC0"/>
              </a:solidFill>
            </a:ln>
          </p:spPr>
          <p:txBody>
            <a:bodyPr wrap="square" lIns="0" tIns="0" rIns="0" bIns="0" rtlCol="0">
              <a:noAutofit/>
            </a:bodyPr>
            <a:lstStyle/>
            <a:p>
              <a:endParaRPr/>
            </a:p>
          </p:txBody>
        </p:sp>
        <p:sp>
          <p:nvSpPr>
            <p:cNvPr id="51" name="object 51"/>
            <p:cNvSpPr/>
            <p:nvPr/>
          </p:nvSpPr>
          <p:spPr>
            <a:xfrm>
              <a:off x="4246445" y="976495"/>
              <a:ext cx="19494" cy="6388"/>
            </a:xfrm>
            <a:custGeom>
              <a:avLst/>
              <a:gdLst/>
              <a:ahLst/>
              <a:cxnLst/>
              <a:rect l="l" t="t" r="r" b="b"/>
              <a:pathLst>
                <a:path w="19494" h="6388">
                  <a:moveTo>
                    <a:pt x="0" y="0"/>
                  </a:moveTo>
                  <a:lnTo>
                    <a:pt x="2514" y="4190"/>
                  </a:lnTo>
                  <a:lnTo>
                    <a:pt x="5969" y="6388"/>
                  </a:lnTo>
                  <a:lnTo>
                    <a:pt x="10375" y="6388"/>
                  </a:lnTo>
                  <a:lnTo>
                    <a:pt x="12052" y="6388"/>
                  </a:lnTo>
                  <a:lnTo>
                    <a:pt x="13830" y="5765"/>
                  </a:lnTo>
                  <a:lnTo>
                    <a:pt x="16040" y="4711"/>
                  </a:lnTo>
                  <a:lnTo>
                    <a:pt x="18021" y="3670"/>
                  </a:lnTo>
                  <a:lnTo>
                    <a:pt x="19177" y="2819"/>
                  </a:lnTo>
                  <a:lnTo>
                    <a:pt x="19494" y="2197"/>
                  </a:lnTo>
                </a:path>
              </a:pathLst>
            </a:custGeom>
            <a:ln w="8839">
              <a:solidFill>
                <a:srgbClr val="BCBEC0"/>
              </a:solidFill>
            </a:ln>
          </p:spPr>
          <p:txBody>
            <a:bodyPr wrap="square" lIns="0" tIns="0" rIns="0" bIns="0" rtlCol="0">
              <a:noAutofit/>
            </a:bodyPr>
            <a:lstStyle/>
            <a:p>
              <a:endParaRPr/>
            </a:p>
          </p:txBody>
        </p:sp>
        <p:sp>
          <p:nvSpPr>
            <p:cNvPr id="52" name="object 52"/>
            <p:cNvSpPr/>
            <p:nvPr/>
          </p:nvSpPr>
          <p:spPr>
            <a:xfrm>
              <a:off x="4246445" y="960975"/>
              <a:ext cx="1777" cy="15519"/>
            </a:xfrm>
            <a:custGeom>
              <a:avLst/>
              <a:gdLst/>
              <a:ahLst/>
              <a:cxnLst/>
              <a:rect l="l" t="t" r="r" b="b"/>
              <a:pathLst>
                <a:path w="1777" h="15519">
                  <a:moveTo>
                    <a:pt x="1778" y="0"/>
                  </a:moveTo>
                  <a:lnTo>
                    <a:pt x="939" y="5029"/>
                  </a:lnTo>
                  <a:lnTo>
                    <a:pt x="419" y="10058"/>
                  </a:lnTo>
                  <a:lnTo>
                    <a:pt x="101" y="15087"/>
                  </a:lnTo>
                  <a:lnTo>
                    <a:pt x="101" y="15303"/>
                  </a:lnTo>
                  <a:lnTo>
                    <a:pt x="0" y="15519"/>
                  </a:lnTo>
                </a:path>
              </a:pathLst>
            </a:custGeom>
            <a:ln w="8839">
              <a:solidFill>
                <a:srgbClr val="BCBEC0"/>
              </a:solidFill>
            </a:ln>
          </p:spPr>
          <p:txBody>
            <a:bodyPr wrap="square" lIns="0" tIns="0" rIns="0" bIns="0" rtlCol="0">
              <a:noAutofit/>
            </a:bodyPr>
            <a:lstStyle/>
            <a:p>
              <a:endParaRPr/>
            </a:p>
          </p:txBody>
        </p:sp>
        <p:sp>
          <p:nvSpPr>
            <p:cNvPr id="53" name="object 53"/>
            <p:cNvSpPr/>
            <p:nvPr/>
          </p:nvSpPr>
          <p:spPr>
            <a:xfrm>
              <a:off x="4268975" y="966538"/>
              <a:ext cx="1892" cy="1041"/>
            </a:xfrm>
            <a:custGeom>
              <a:avLst/>
              <a:gdLst/>
              <a:ahLst/>
              <a:cxnLst/>
              <a:rect l="l" t="t" r="r" b="b"/>
              <a:pathLst>
                <a:path w="1892" h="1041">
                  <a:moveTo>
                    <a:pt x="0" y="1041"/>
                  </a:moveTo>
                  <a:lnTo>
                    <a:pt x="635" y="723"/>
                  </a:lnTo>
                  <a:lnTo>
                    <a:pt x="1257" y="419"/>
                  </a:lnTo>
                  <a:lnTo>
                    <a:pt x="1892" y="0"/>
                  </a:lnTo>
                </a:path>
              </a:pathLst>
            </a:custGeom>
            <a:ln w="8839">
              <a:solidFill>
                <a:srgbClr val="BCBEC0"/>
              </a:solidFill>
            </a:ln>
          </p:spPr>
          <p:txBody>
            <a:bodyPr wrap="square" lIns="0" tIns="0" rIns="0" bIns="0" rtlCol="0">
              <a:noAutofit/>
            </a:bodyPr>
            <a:lstStyle/>
            <a:p>
              <a:endParaRPr/>
            </a:p>
          </p:txBody>
        </p:sp>
        <p:sp>
          <p:nvSpPr>
            <p:cNvPr id="54" name="object 54"/>
            <p:cNvSpPr/>
            <p:nvPr/>
          </p:nvSpPr>
          <p:spPr>
            <a:xfrm>
              <a:off x="4265940" y="967579"/>
              <a:ext cx="3035" cy="11112"/>
            </a:xfrm>
            <a:custGeom>
              <a:avLst/>
              <a:gdLst/>
              <a:ahLst/>
              <a:cxnLst/>
              <a:rect l="l" t="t" r="r" b="b"/>
              <a:pathLst>
                <a:path w="3035" h="11112">
                  <a:moveTo>
                    <a:pt x="0" y="11112"/>
                  </a:moveTo>
                  <a:lnTo>
                    <a:pt x="838" y="7340"/>
                  </a:lnTo>
                  <a:lnTo>
                    <a:pt x="1892" y="3670"/>
                  </a:lnTo>
                  <a:lnTo>
                    <a:pt x="3035" y="0"/>
                  </a:lnTo>
                </a:path>
              </a:pathLst>
            </a:custGeom>
            <a:ln w="8839">
              <a:solidFill>
                <a:srgbClr val="BCBEC0"/>
              </a:solidFill>
            </a:ln>
          </p:spPr>
          <p:txBody>
            <a:bodyPr wrap="square" lIns="0" tIns="0" rIns="0" bIns="0" rtlCol="0">
              <a:noAutofit/>
            </a:bodyPr>
            <a:lstStyle/>
            <a:p>
              <a:endParaRPr/>
            </a:p>
          </p:txBody>
        </p:sp>
        <p:sp>
          <p:nvSpPr>
            <p:cNvPr id="55" name="object 55"/>
            <p:cNvSpPr/>
            <p:nvPr/>
          </p:nvSpPr>
          <p:spPr>
            <a:xfrm>
              <a:off x="4263323" y="993259"/>
              <a:ext cx="723" cy="838"/>
            </a:xfrm>
            <a:custGeom>
              <a:avLst/>
              <a:gdLst/>
              <a:ahLst/>
              <a:cxnLst/>
              <a:rect l="l" t="t" r="r" b="b"/>
              <a:pathLst>
                <a:path w="723" h="838">
                  <a:moveTo>
                    <a:pt x="0" y="838"/>
                  </a:moveTo>
                  <a:lnTo>
                    <a:pt x="304" y="533"/>
                  </a:lnTo>
                  <a:lnTo>
                    <a:pt x="520" y="215"/>
                  </a:lnTo>
                  <a:lnTo>
                    <a:pt x="723" y="0"/>
                  </a:lnTo>
                </a:path>
              </a:pathLst>
            </a:custGeom>
            <a:ln w="8839">
              <a:solidFill>
                <a:srgbClr val="BCBEC0"/>
              </a:solidFill>
            </a:ln>
          </p:spPr>
          <p:txBody>
            <a:bodyPr wrap="square" lIns="0" tIns="0" rIns="0" bIns="0" rtlCol="0">
              <a:noAutofit/>
            </a:bodyPr>
            <a:lstStyle/>
            <a:p>
              <a:endParaRPr/>
            </a:p>
          </p:txBody>
        </p:sp>
        <p:sp>
          <p:nvSpPr>
            <p:cNvPr id="56" name="object 56"/>
            <p:cNvSpPr/>
            <p:nvPr/>
          </p:nvSpPr>
          <p:spPr>
            <a:xfrm>
              <a:off x="4246547" y="994097"/>
              <a:ext cx="16776" cy="6819"/>
            </a:xfrm>
            <a:custGeom>
              <a:avLst/>
              <a:gdLst/>
              <a:ahLst/>
              <a:cxnLst/>
              <a:rect l="l" t="t" r="r" b="b"/>
              <a:pathLst>
                <a:path w="16776" h="6819">
                  <a:moveTo>
                    <a:pt x="0" y="1892"/>
                  </a:moveTo>
                  <a:lnTo>
                    <a:pt x="3670" y="5143"/>
                  </a:lnTo>
                  <a:lnTo>
                    <a:pt x="5969" y="6819"/>
                  </a:lnTo>
                  <a:lnTo>
                    <a:pt x="6921" y="6819"/>
                  </a:lnTo>
                  <a:lnTo>
                    <a:pt x="8178" y="6819"/>
                  </a:lnTo>
                  <a:lnTo>
                    <a:pt x="10172" y="5765"/>
                  </a:lnTo>
                  <a:lnTo>
                    <a:pt x="12890" y="3467"/>
                  </a:lnTo>
                  <a:lnTo>
                    <a:pt x="14566" y="2095"/>
                  </a:lnTo>
                  <a:lnTo>
                    <a:pt x="15824" y="952"/>
                  </a:lnTo>
                  <a:lnTo>
                    <a:pt x="16776" y="0"/>
                  </a:lnTo>
                </a:path>
              </a:pathLst>
            </a:custGeom>
            <a:ln w="8839">
              <a:solidFill>
                <a:srgbClr val="BCBEC0"/>
              </a:solidFill>
            </a:ln>
          </p:spPr>
          <p:txBody>
            <a:bodyPr wrap="square" lIns="0" tIns="0" rIns="0" bIns="0" rtlCol="0">
              <a:noAutofit/>
            </a:bodyPr>
            <a:lstStyle/>
            <a:p>
              <a:endParaRPr/>
            </a:p>
          </p:txBody>
        </p:sp>
        <p:sp>
          <p:nvSpPr>
            <p:cNvPr id="57" name="object 57"/>
            <p:cNvSpPr/>
            <p:nvPr/>
          </p:nvSpPr>
          <p:spPr>
            <a:xfrm>
              <a:off x="4245391" y="994935"/>
              <a:ext cx="1155" cy="1054"/>
            </a:xfrm>
            <a:custGeom>
              <a:avLst/>
              <a:gdLst/>
              <a:ahLst/>
              <a:cxnLst/>
              <a:rect l="l" t="t" r="r" b="b"/>
              <a:pathLst>
                <a:path w="1155" h="1054">
                  <a:moveTo>
                    <a:pt x="0" y="0"/>
                  </a:moveTo>
                  <a:lnTo>
                    <a:pt x="419" y="419"/>
                  </a:lnTo>
                  <a:lnTo>
                    <a:pt x="736" y="736"/>
                  </a:lnTo>
                  <a:lnTo>
                    <a:pt x="1155" y="1054"/>
                  </a:lnTo>
                </a:path>
              </a:pathLst>
            </a:custGeom>
            <a:ln w="8839">
              <a:solidFill>
                <a:srgbClr val="BCBEC0"/>
              </a:solidFill>
            </a:ln>
          </p:spPr>
          <p:txBody>
            <a:bodyPr wrap="square" lIns="0" tIns="0" rIns="0" bIns="0" rtlCol="0">
              <a:noAutofit/>
            </a:bodyPr>
            <a:lstStyle/>
            <a:p>
              <a:endParaRPr/>
            </a:p>
          </p:txBody>
        </p:sp>
        <p:sp>
          <p:nvSpPr>
            <p:cNvPr id="58" name="object 58"/>
            <p:cNvSpPr/>
            <p:nvPr/>
          </p:nvSpPr>
          <p:spPr>
            <a:xfrm>
              <a:off x="4263323" y="978692"/>
              <a:ext cx="2616" cy="15405"/>
            </a:xfrm>
            <a:custGeom>
              <a:avLst/>
              <a:gdLst/>
              <a:ahLst/>
              <a:cxnLst/>
              <a:rect l="l" t="t" r="r" b="b"/>
              <a:pathLst>
                <a:path w="2616" h="15405">
                  <a:moveTo>
                    <a:pt x="2616" y="0"/>
                  </a:moveTo>
                  <a:lnTo>
                    <a:pt x="1460" y="4927"/>
                  </a:lnTo>
                  <a:lnTo>
                    <a:pt x="622" y="10172"/>
                  </a:lnTo>
                  <a:lnTo>
                    <a:pt x="0" y="15405"/>
                  </a:lnTo>
                </a:path>
              </a:pathLst>
            </a:custGeom>
            <a:ln w="8839">
              <a:solidFill>
                <a:srgbClr val="BCBEC0"/>
              </a:solidFill>
            </a:ln>
          </p:spPr>
          <p:txBody>
            <a:bodyPr wrap="square" lIns="0" tIns="0" rIns="0" bIns="0" rtlCol="0">
              <a:noAutofit/>
            </a:bodyPr>
            <a:lstStyle/>
            <a:p>
              <a:endParaRPr/>
            </a:p>
          </p:txBody>
        </p:sp>
        <p:sp>
          <p:nvSpPr>
            <p:cNvPr id="59" name="object 59"/>
            <p:cNvSpPr/>
            <p:nvPr/>
          </p:nvSpPr>
          <p:spPr>
            <a:xfrm>
              <a:off x="4247067" y="958778"/>
              <a:ext cx="1155" cy="2197"/>
            </a:xfrm>
            <a:custGeom>
              <a:avLst/>
              <a:gdLst/>
              <a:ahLst/>
              <a:cxnLst/>
              <a:rect l="l" t="t" r="r" b="b"/>
              <a:pathLst>
                <a:path w="1155" h="2197">
                  <a:moveTo>
                    <a:pt x="1155" y="2197"/>
                  </a:moveTo>
                  <a:lnTo>
                    <a:pt x="634" y="1460"/>
                  </a:lnTo>
                  <a:lnTo>
                    <a:pt x="317" y="723"/>
                  </a:lnTo>
                  <a:lnTo>
                    <a:pt x="0" y="0"/>
                  </a:lnTo>
                </a:path>
              </a:pathLst>
            </a:custGeom>
            <a:ln w="8839">
              <a:solidFill>
                <a:srgbClr val="BCBEC0"/>
              </a:solidFill>
            </a:ln>
          </p:spPr>
          <p:txBody>
            <a:bodyPr wrap="square" lIns="0" tIns="0" rIns="0" bIns="0" rtlCol="0">
              <a:noAutofit/>
            </a:bodyPr>
            <a:lstStyle/>
            <a:p>
              <a:endParaRPr/>
            </a:p>
          </p:txBody>
        </p:sp>
        <p:sp>
          <p:nvSpPr>
            <p:cNvPr id="60" name="object 60"/>
            <p:cNvSpPr/>
            <p:nvPr/>
          </p:nvSpPr>
          <p:spPr>
            <a:xfrm>
              <a:off x="4248223" y="894923"/>
              <a:ext cx="25374" cy="66052"/>
            </a:xfrm>
            <a:custGeom>
              <a:avLst/>
              <a:gdLst/>
              <a:ahLst/>
              <a:cxnLst/>
              <a:rect l="l" t="t" r="r" b="b"/>
              <a:pathLst>
                <a:path w="25374" h="66052">
                  <a:moveTo>
                    <a:pt x="25374" y="0"/>
                  </a:moveTo>
                  <a:lnTo>
                    <a:pt x="19001" y="10795"/>
                  </a:lnTo>
                  <a:lnTo>
                    <a:pt x="13390" y="22129"/>
                  </a:lnTo>
                  <a:lnTo>
                    <a:pt x="8540" y="34046"/>
                  </a:lnTo>
                  <a:lnTo>
                    <a:pt x="6807" y="39001"/>
                  </a:lnTo>
                  <a:lnTo>
                    <a:pt x="3127" y="51393"/>
                  </a:lnTo>
                  <a:lnTo>
                    <a:pt x="414" y="63658"/>
                  </a:lnTo>
                  <a:lnTo>
                    <a:pt x="0" y="66052"/>
                  </a:lnTo>
                </a:path>
              </a:pathLst>
            </a:custGeom>
            <a:ln w="8839">
              <a:solidFill>
                <a:srgbClr val="BCBEC0"/>
              </a:solidFill>
            </a:ln>
          </p:spPr>
          <p:txBody>
            <a:bodyPr wrap="square" lIns="0" tIns="0" rIns="0" bIns="0" rtlCol="0">
              <a:noAutofit/>
            </a:bodyPr>
            <a:lstStyle/>
            <a:p>
              <a:endParaRPr/>
            </a:p>
          </p:txBody>
        </p:sp>
        <p:sp>
          <p:nvSpPr>
            <p:cNvPr id="61" name="object 61"/>
            <p:cNvSpPr/>
            <p:nvPr/>
          </p:nvSpPr>
          <p:spPr>
            <a:xfrm>
              <a:off x="4268975" y="951120"/>
              <a:ext cx="6502" cy="16459"/>
            </a:xfrm>
            <a:custGeom>
              <a:avLst/>
              <a:gdLst/>
              <a:ahLst/>
              <a:cxnLst/>
              <a:rect l="l" t="t" r="r" b="b"/>
              <a:pathLst>
                <a:path w="6502" h="16459">
                  <a:moveTo>
                    <a:pt x="0" y="16459"/>
                  </a:moveTo>
                  <a:lnTo>
                    <a:pt x="1790" y="10795"/>
                  </a:lnTo>
                  <a:lnTo>
                    <a:pt x="3987" y="5346"/>
                  </a:lnTo>
                  <a:lnTo>
                    <a:pt x="6502" y="0"/>
                  </a:lnTo>
                </a:path>
              </a:pathLst>
            </a:custGeom>
            <a:ln w="8839">
              <a:solidFill>
                <a:srgbClr val="BCBEC0"/>
              </a:solidFill>
            </a:ln>
          </p:spPr>
          <p:txBody>
            <a:bodyPr wrap="square" lIns="0" tIns="0" rIns="0" bIns="0" rtlCol="0">
              <a:noAutofit/>
            </a:bodyPr>
            <a:lstStyle/>
            <a:p>
              <a:endParaRPr/>
            </a:p>
          </p:txBody>
        </p:sp>
        <p:sp>
          <p:nvSpPr>
            <p:cNvPr id="62" name="object 62"/>
            <p:cNvSpPr/>
            <p:nvPr/>
          </p:nvSpPr>
          <p:spPr>
            <a:xfrm>
              <a:off x="4305881" y="902263"/>
              <a:ext cx="9017" cy="7759"/>
            </a:xfrm>
            <a:custGeom>
              <a:avLst/>
              <a:gdLst/>
              <a:ahLst/>
              <a:cxnLst/>
              <a:rect l="l" t="t" r="r" b="b"/>
              <a:pathLst>
                <a:path w="9016" h="7759">
                  <a:moveTo>
                    <a:pt x="9017" y="0"/>
                  </a:moveTo>
                  <a:lnTo>
                    <a:pt x="5981" y="2412"/>
                  </a:lnTo>
                  <a:lnTo>
                    <a:pt x="2933" y="5041"/>
                  </a:lnTo>
                  <a:lnTo>
                    <a:pt x="0" y="7759"/>
                  </a:lnTo>
                </a:path>
              </a:pathLst>
            </a:custGeom>
            <a:ln w="8839">
              <a:solidFill>
                <a:srgbClr val="BCBEC0"/>
              </a:solidFill>
            </a:ln>
          </p:spPr>
          <p:txBody>
            <a:bodyPr wrap="square" lIns="0" tIns="0" rIns="0" bIns="0" rtlCol="0">
              <a:noAutofit/>
            </a:bodyPr>
            <a:lstStyle/>
            <a:p>
              <a:endParaRPr/>
            </a:p>
          </p:txBody>
        </p:sp>
        <p:sp>
          <p:nvSpPr>
            <p:cNvPr id="63" name="object 63"/>
            <p:cNvSpPr/>
            <p:nvPr/>
          </p:nvSpPr>
          <p:spPr>
            <a:xfrm>
              <a:off x="4275477" y="931410"/>
              <a:ext cx="11747" cy="19710"/>
            </a:xfrm>
            <a:custGeom>
              <a:avLst/>
              <a:gdLst/>
              <a:ahLst/>
              <a:cxnLst/>
              <a:rect l="l" t="t" r="r" b="b"/>
              <a:pathLst>
                <a:path w="11747" h="19710">
                  <a:moveTo>
                    <a:pt x="11747" y="0"/>
                  </a:moveTo>
                  <a:lnTo>
                    <a:pt x="7239" y="6286"/>
                  </a:lnTo>
                  <a:lnTo>
                    <a:pt x="3352" y="12890"/>
                  </a:lnTo>
                  <a:lnTo>
                    <a:pt x="0" y="19710"/>
                  </a:lnTo>
                </a:path>
              </a:pathLst>
            </a:custGeom>
            <a:ln w="8839">
              <a:solidFill>
                <a:srgbClr val="BCBEC0"/>
              </a:solidFill>
            </a:ln>
          </p:spPr>
          <p:txBody>
            <a:bodyPr wrap="square" lIns="0" tIns="0" rIns="0" bIns="0" rtlCol="0">
              <a:noAutofit/>
            </a:bodyPr>
            <a:lstStyle/>
            <a:p>
              <a:endParaRPr/>
            </a:p>
          </p:txBody>
        </p:sp>
        <p:sp>
          <p:nvSpPr>
            <p:cNvPr id="64" name="object 64"/>
            <p:cNvSpPr/>
            <p:nvPr/>
          </p:nvSpPr>
          <p:spPr>
            <a:xfrm>
              <a:off x="4378741" y="827308"/>
              <a:ext cx="25476" cy="48958"/>
            </a:xfrm>
            <a:custGeom>
              <a:avLst/>
              <a:gdLst/>
              <a:ahLst/>
              <a:cxnLst/>
              <a:rect l="l" t="t" r="r" b="b"/>
              <a:pathLst>
                <a:path w="25476" h="48958">
                  <a:moveTo>
                    <a:pt x="2514" y="48958"/>
                  </a:moveTo>
                  <a:lnTo>
                    <a:pt x="1155" y="46240"/>
                  </a:lnTo>
                  <a:lnTo>
                    <a:pt x="317" y="44348"/>
                  </a:lnTo>
                  <a:lnTo>
                    <a:pt x="101" y="43408"/>
                  </a:lnTo>
                  <a:lnTo>
                    <a:pt x="101" y="42989"/>
                  </a:lnTo>
                  <a:lnTo>
                    <a:pt x="0" y="41414"/>
                  </a:lnTo>
                  <a:lnTo>
                    <a:pt x="0" y="38684"/>
                  </a:lnTo>
                  <a:lnTo>
                    <a:pt x="0" y="31877"/>
                  </a:lnTo>
                  <a:lnTo>
                    <a:pt x="1993" y="24434"/>
                  </a:lnTo>
                  <a:lnTo>
                    <a:pt x="5867" y="16459"/>
                  </a:lnTo>
                  <a:lnTo>
                    <a:pt x="14489" y="4560"/>
                  </a:lnTo>
                  <a:lnTo>
                    <a:pt x="25288" y="13"/>
                  </a:lnTo>
                  <a:lnTo>
                    <a:pt x="25476" y="0"/>
                  </a:lnTo>
                </a:path>
              </a:pathLst>
            </a:custGeom>
            <a:ln w="8839">
              <a:solidFill>
                <a:srgbClr val="BCBEC0"/>
              </a:solidFill>
            </a:ln>
          </p:spPr>
          <p:txBody>
            <a:bodyPr wrap="square" lIns="0" tIns="0" rIns="0" bIns="0" rtlCol="0">
              <a:noAutofit/>
            </a:bodyPr>
            <a:lstStyle/>
            <a:p>
              <a:endParaRPr/>
            </a:p>
          </p:txBody>
        </p:sp>
        <p:sp>
          <p:nvSpPr>
            <p:cNvPr id="65" name="object 65"/>
            <p:cNvSpPr/>
            <p:nvPr/>
          </p:nvSpPr>
          <p:spPr>
            <a:xfrm>
              <a:off x="4404217" y="840211"/>
              <a:ext cx="64465" cy="36791"/>
            </a:xfrm>
            <a:custGeom>
              <a:avLst/>
              <a:gdLst/>
              <a:ahLst/>
              <a:cxnLst/>
              <a:rect l="l" t="t" r="r" b="b"/>
              <a:pathLst>
                <a:path w="64465" h="36791">
                  <a:moveTo>
                    <a:pt x="0" y="36791"/>
                  </a:moveTo>
                  <a:lnTo>
                    <a:pt x="3957" y="26137"/>
                  </a:lnTo>
                  <a:lnTo>
                    <a:pt x="12513" y="14976"/>
                  </a:lnTo>
                  <a:lnTo>
                    <a:pt x="24587" y="5249"/>
                  </a:lnTo>
                  <a:lnTo>
                    <a:pt x="36213" y="728"/>
                  </a:lnTo>
                  <a:lnTo>
                    <a:pt x="43395" y="0"/>
                  </a:lnTo>
                  <a:lnTo>
                    <a:pt x="48120" y="0"/>
                  </a:lnTo>
                  <a:lnTo>
                    <a:pt x="53047" y="622"/>
                  </a:lnTo>
                  <a:lnTo>
                    <a:pt x="57861" y="1981"/>
                  </a:lnTo>
                  <a:lnTo>
                    <a:pt x="60490" y="2616"/>
                  </a:lnTo>
                  <a:lnTo>
                    <a:pt x="62687" y="3454"/>
                  </a:lnTo>
                  <a:lnTo>
                    <a:pt x="64465" y="4292"/>
                  </a:lnTo>
                </a:path>
              </a:pathLst>
            </a:custGeom>
            <a:ln w="8839">
              <a:solidFill>
                <a:srgbClr val="BCBEC0"/>
              </a:solidFill>
            </a:ln>
          </p:spPr>
          <p:txBody>
            <a:bodyPr wrap="square" lIns="0" tIns="0" rIns="0" bIns="0" rtlCol="0">
              <a:noAutofit/>
            </a:bodyPr>
            <a:lstStyle/>
            <a:p>
              <a:endParaRPr/>
            </a:p>
          </p:txBody>
        </p:sp>
        <p:sp>
          <p:nvSpPr>
            <p:cNvPr id="66" name="object 66"/>
            <p:cNvSpPr/>
            <p:nvPr/>
          </p:nvSpPr>
          <p:spPr>
            <a:xfrm>
              <a:off x="4438177" y="857394"/>
              <a:ext cx="51892" cy="30200"/>
            </a:xfrm>
            <a:custGeom>
              <a:avLst/>
              <a:gdLst/>
              <a:ahLst/>
              <a:cxnLst/>
              <a:rect l="l" t="t" r="r" b="b"/>
              <a:pathLst>
                <a:path w="51892" h="30200">
                  <a:moveTo>
                    <a:pt x="0" y="30200"/>
                  </a:moveTo>
                  <a:lnTo>
                    <a:pt x="5173" y="14753"/>
                  </a:lnTo>
                  <a:lnTo>
                    <a:pt x="13843" y="5227"/>
                  </a:lnTo>
                  <a:lnTo>
                    <a:pt x="26138" y="539"/>
                  </a:lnTo>
                  <a:lnTo>
                    <a:pt x="33235" y="0"/>
                  </a:lnTo>
                  <a:lnTo>
                    <a:pt x="44030" y="1676"/>
                  </a:lnTo>
                  <a:lnTo>
                    <a:pt x="50215" y="3149"/>
                  </a:lnTo>
                  <a:lnTo>
                    <a:pt x="51892" y="4305"/>
                  </a:lnTo>
                </a:path>
              </a:pathLst>
            </a:custGeom>
            <a:ln w="8839">
              <a:solidFill>
                <a:srgbClr val="BCBEC0"/>
              </a:solidFill>
            </a:ln>
          </p:spPr>
          <p:txBody>
            <a:bodyPr wrap="square" lIns="0" tIns="0" rIns="0" bIns="0" rtlCol="0">
              <a:noAutofit/>
            </a:bodyPr>
            <a:lstStyle/>
            <a:p>
              <a:endParaRPr/>
            </a:p>
          </p:txBody>
        </p:sp>
        <p:sp>
          <p:nvSpPr>
            <p:cNvPr id="67" name="object 67"/>
            <p:cNvSpPr/>
            <p:nvPr/>
          </p:nvSpPr>
          <p:spPr>
            <a:xfrm>
              <a:off x="4361863" y="877105"/>
              <a:ext cx="76314" cy="10490"/>
            </a:xfrm>
            <a:custGeom>
              <a:avLst/>
              <a:gdLst/>
              <a:ahLst/>
              <a:cxnLst/>
              <a:rect l="l" t="t" r="r" b="b"/>
              <a:pathLst>
                <a:path w="76314" h="10490">
                  <a:moveTo>
                    <a:pt x="0" y="2832"/>
                  </a:moveTo>
                  <a:lnTo>
                    <a:pt x="12347" y="781"/>
                  </a:lnTo>
                  <a:lnTo>
                    <a:pt x="25205" y="7"/>
                  </a:lnTo>
                  <a:lnTo>
                    <a:pt x="26631" y="0"/>
                  </a:lnTo>
                  <a:lnTo>
                    <a:pt x="39824" y="666"/>
                  </a:lnTo>
                  <a:lnTo>
                    <a:pt x="52507" y="2651"/>
                  </a:lnTo>
                  <a:lnTo>
                    <a:pt x="64679" y="5936"/>
                  </a:lnTo>
                  <a:lnTo>
                    <a:pt x="76314" y="10490"/>
                  </a:lnTo>
                </a:path>
              </a:pathLst>
            </a:custGeom>
            <a:ln w="8839">
              <a:solidFill>
                <a:srgbClr val="BCBEC0"/>
              </a:solidFill>
            </a:ln>
          </p:spPr>
          <p:txBody>
            <a:bodyPr wrap="square" lIns="0" tIns="0" rIns="0" bIns="0" rtlCol="0">
              <a:noAutofit/>
            </a:bodyPr>
            <a:lstStyle/>
            <a:p>
              <a:endParaRPr/>
            </a:p>
          </p:txBody>
        </p:sp>
        <p:sp>
          <p:nvSpPr>
            <p:cNvPr id="68" name="object 68"/>
            <p:cNvSpPr/>
            <p:nvPr/>
          </p:nvSpPr>
          <p:spPr>
            <a:xfrm>
              <a:off x="4468682" y="844504"/>
              <a:ext cx="52946" cy="41935"/>
            </a:xfrm>
            <a:custGeom>
              <a:avLst/>
              <a:gdLst/>
              <a:ahLst/>
              <a:cxnLst/>
              <a:rect l="l" t="t" r="r" b="b"/>
              <a:pathLst>
                <a:path w="52946" h="41935">
                  <a:moveTo>
                    <a:pt x="0" y="0"/>
                  </a:moveTo>
                  <a:lnTo>
                    <a:pt x="1473" y="1041"/>
                  </a:lnTo>
                  <a:lnTo>
                    <a:pt x="2946" y="2095"/>
                  </a:lnTo>
                  <a:lnTo>
                    <a:pt x="4406" y="3149"/>
                  </a:lnTo>
                  <a:lnTo>
                    <a:pt x="4825" y="3454"/>
                  </a:lnTo>
                  <a:lnTo>
                    <a:pt x="5143" y="3670"/>
                  </a:lnTo>
                  <a:lnTo>
                    <a:pt x="5460" y="3987"/>
                  </a:lnTo>
                  <a:lnTo>
                    <a:pt x="5981" y="4292"/>
                  </a:lnTo>
                  <a:lnTo>
                    <a:pt x="6502" y="4711"/>
                  </a:lnTo>
                  <a:lnTo>
                    <a:pt x="6921" y="5130"/>
                  </a:lnTo>
                  <a:lnTo>
                    <a:pt x="18832" y="13852"/>
                  </a:lnTo>
                  <a:lnTo>
                    <a:pt x="29333" y="21847"/>
                  </a:lnTo>
                  <a:lnTo>
                    <a:pt x="38433" y="29102"/>
                  </a:lnTo>
                  <a:lnTo>
                    <a:pt x="43510" y="33337"/>
                  </a:lnTo>
                  <a:lnTo>
                    <a:pt x="46862" y="36169"/>
                  </a:lnTo>
                  <a:lnTo>
                    <a:pt x="50114" y="39001"/>
                  </a:lnTo>
                  <a:lnTo>
                    <a:pt x="52946" y="41935"/>
                  </a:lnTo>
                </a:path>
              </a:pathLst>
            </a:custGeom>
            <a:ln w="8839">
              <a:solidFill>
                <a:srgbClr val="BCBEC0"/>
              </a:solidFill>
            </a:ln>
          </p:spPr>
          <p:txBody>
            <a:bodyPr wrap="square" lIns="0" tIns="0" rIns="0" bIns="0" rtlCol="0">
              <a:noAutofit/>
            </a:bodyPr>
            <a:lstStyle/>
            <a:p>
              <a:endParaRPr/>
            </a:p>
          </p:txBody>
        </p:sp>
        <p:sp>
          <p:nvSpPr>
            <p:cNvPr id="69" name="object 69"/>
            <p:cNvSpPr/>
            <p:nvPr/>
          </p:nvSpPr>
          <p:spPr>
            <a:xfrm>
              <a:off x="4470575" y="895139"/>
              <a:ext cx="74218" cy="23164"/>
            </a:xfrm>
            <a:custGeom>
              <a:avLst/>
              <a:gdLst/>
              <a:ahLst/>
              <a:cxnLst/>
              <a:rect l="l" t="t" r="r" b="b"/>
              <a:pathLst>
                <a:path w="74218" h="23164">
                  <a:moveTo>
                    <a:pt x="74218" y="23164"/>
                  </a:moveTo>
                  <a:lnTo>
                    <a:pt x="62339" y="12938"/>
                  </a:lnTo>
                  <a:lnTo>
                    <a:pt x="53142" y="6147"/>
                  </a:lnTo>
                  <a:lnTo>
                    <a:pt x="50215" y="4406"/>
                  </a:lnTo>
                  <a:lnTo>
                    <a:pt x="44869" y="1460"/>
                  </a:lnTo>
                  <a:lnTo>
                    <a:pt x="38366" y="0"/>
                  </a:lnTo>
                  <a:lnTo>
                    <a:pt x="30924" y="101"/>
                  </a:lnTo>
                  <a:lnTo>
                    <a:pt x="24841" y="0"/>
                  </a:lnTo>
                  <a:lnTo>
                    <a:pt x="18656" y="1257"/>
                  </a:lnTo>
                  <a:lnTo>
                    <a:pt x="12369" y="3670"/>
                  </a:lnTo>
                  <a:lnTo>
                    <a:pt x="4825" y="6502"/>
                  </a:lnTo>
                  <a:lnTo>
                    <a:pt x="736" y="10058"/>
                  </a:lnTo>
                  <a:lnTo>
                    <a:pt x="0" y="14465"/>
                  </a:lnTo>
                </a:path>
              </a:pathLst>
            </a:custGeom>
            <a:ln w="8839">
              <a:solidFill>
                <a:srgbClr val="BCBEC0"/>
              </a:solidFill>
            </a:ln>
          </p:spPr>
          <p:txBody>
            <a:bodyPr wrap="square" lIns="0" tIns="0" rIns="0" bIns="0" rtlCol="0">
              <a:noAutofit/>
            </a:bodyPr>
            <a:lstStyle/>
            <a:p>
              <a:endParaRPr/>
            </a:p>
          </p:txBody>
        </p:sp>
        <p:sp>
          <p:nvSpPr>
            <p:cNvPr id="70" name="object 70"/>
            <p:cNvSpPr/>
            <p:nvPr/>
          </p:nvSpPr>
          <p:spPr>
            <a:xfrm>
              <a:off x="4458522" y="875428"/>
              <a:ext cx="63106" cy="24003"/>
            </a:xfrm>
            <a:custGeom>
              <a:avLst/>
              <a:gdLst/>
              <a:ahLst/>
              <a:cxnLst/>
              <a:rect l="l" t="t" r="r" b="b"/>
              <a:pathLst>
                <a:path w="63106" h="24003">
                  <a:moveTo>
                    <a:pt x="939" y="24003"/>
                  </a:moveTo>
                  <a:lnTo>
                    <a:pt x="0" y="16357"/>
                  </a:lnTo>
                  <a:lnTo>
                    <a:pt x="3454" y="10172"/>
                  </a:lnTo>
                  <a:lnTo>
                    <a:pt x="11531" y="5664"/>
                  </a:lnTo>
                  <a:lnTo>
                    <a:pt x="18135" y="1892"/>
                  </a:lnTo>
                  <a:lnTo>
                    <a:pt x="25780" y="0"/>
                  </a:lnTo>
                  <a:lnTo>
                    <a:pt x="34493" y="0"/>
                  </a:lnTo>
                  <a:lnTo>
                    <a:pt x="44663" y="1889"/>
                  </a:lnTo>
                  <a:lnTo>
                    <a:pt x="57213" y="7557"/>
                  </a:lnTo>
                  <a:lnTo>
                    <a:pt x="63106" y="11010"/>
                  </a:lnTo>
                </a:path>
              </a:pathLst>
            </a:custGeom>
            <a:ln w="8839">
              <a:solidFill>
                <a:srgbClr val="BCBEC0"/>
              </a:solidFill>
            </a:ln>
          </p:spPr>
          <p:txBody>
            <a:bodyPr wrap="square" lIns="0" tIns="0" rIns="0" bIns="0" rtlCol="0">
              <a:noAutofit/>
            </a:bodyPr>
            <a:lstStyle/>
            <a:p>
              <a:endParaRPr/>
            </a:p>
          </p:txBody>
        </p:sp>
        <p:sp>
          <p:nvSpPr>
            <p:cNvPr id="71" name="object 71"/>
            <p:cNvSpPr/>
            <p:nvPr/>
          </p:nvSpPr>
          <p:spPr>
            <a:xfrm>
              <a:off x="4470575" y="909604"/>
              <a:ext cx="19291" cy="21907"/>
            </a:xfrm>
            <a:custGeom>
              <a:avLst/>
              <a:gdLst/>
              <a:ahLst/>
              <a:cxnLst/>
              <a:rect l="l" t="t" r="r" b="b"/>
              <a:pathLst>
                <a:path w="19291" h="21907">
                  <a:moveTo>
                    <a:pt x="0" y="0"/>
                  </a:moveTo>
                  <a:lnTo>
                    <a:pt x="2412" y="2311"/>
                  </a:lnTo>
                  <a:lnTo>
                    <a:pt x="4711" y="4610"/>
                  </a:lnTo>
                  <a:lnTo>
                    <a:pt x="7124" y="7124"/>
                  </a:lnTo>
                  <a:lnTo>
                    <a:pt x="11531" y="11849"/>
                  </a:lnTo>
                  <a:lnTo>
                    <a:pt x="15620" y="16776"/>
                  </a:lnTo>
                  <a:lnTo>
                    <a:pt x="19291" y="21907"/>
                  </a:lnTo>
                </a:path>
              </a:pathLst>
            </a:custGeom>
            <a:ln w="8839">
              <a:solidFill>
                <a:srgbClr val="BCBEC0"/>
              </a:solidFill>
            </a:ln>
          </p:spPr>
          <p:txBody>
            <a:bodyPr wrap="square" lIns="0" tIns="0" rIns="0" bIns="0" rtlCol="0">
              <a:noAutofit/>
            </a:bodyPr>
            <a:lstStyle/>
            <a:p>
              <a:endParaRPr/>
            </a:p>
          </p:txBody>
        </p:sp>
        <p:sp>
          <p:nvSpPr>
            <p:cNvPr id="72" name="object 72"/>
            <p:cNvSpPr/>
            <p:nvPr/>
          </p:nvSpPr>
          <p:spPr>
            <a:xfrm>
              <a:off x="4494997" y="939271"/>
              <a:ext cx="952" cy="1574"/>
            </a:xfrm>
            <a:custGeom>
              <a:avLst/>
              <a:gdLst/>
              <a:ahLst/>
              <a:cxnLst/>
              <a:rect l="l" t="t" r="r" b="b"/>
              <a:pathLst>
                <a:path w="952" h="1574">
                  <a:moveTo>
                    <a:pt x="952" y="1574"/>
                  </a:moveTo>
                  <a:lnTo>
                    <a:pt x="634" y="1054"/>
                  </a:lnTo>
                  <a:lnTo>
                    <a:pt x="317" y="533"/>
                  </a:lnTo>
                  <a:lnTo>
                    <a:pt x="0" y="0"/>
                  </a:lnTo>
                </a:path>
              </a:pathLst>
            </a:custGeom>
            <a:ln w="8839">
              <a:solidFill>
                <a:srgbClr val="BCBEC0"/>
              </a:solidFill>
            </a:ln>
          </p:spPr>
          <p:txBody>
            <a:bodyPr wrap="square" lIns="0" tIns="0" rIns="0" bIns="0" rtlCol="0">
              <a:noAutofit/>
            </a:bodyPr>
            <a:lstStyle/>
            <a:p>
              <a:endParaRPr/>
            </a:p>
          </p:txBody>
        </p:sp>
        <p:sp>
          <p:nvSpPr>
            <p:cNvPr id="73" name="object 73"/>
            <p:cNvSpPr/>
            <p:nvPr/>
          </p:nvSpPr>
          <p:spPr>
            <a:xfrm>
              <a:off x="4456846" y="1006467"/>
              <a:ext cx="1358" cy="3670"/>
            </a:xfrm>
            <a:custGeom>
              <a:avLst/>
              <a:gdLst/>
              <a:ahLst/>
              <a:cxnLst/>
              <a:rect l="l" t="t" r="r" b="b"/>
              <a:pathLst>
                <a:path w="1358" h="3670">
                  <a:moveTo>
                    <a:pt x="0" y="0"/>
                  </a:moveTo>
                  <a:lnTo>
                    <a:pt x="520" y="1155"/>
                  </a:lnTo>
                  <a:lnTo>
                    <a:pt x="939" y="2311"/>
                  </a:lnTo>
                  <a:lnTo>
                    <a:pt x="1358" y="3670"/>
                  </a:lnTo>
                </a:path>
              </a:pathLst>
            </a:custGeom>
            <a:ln w="8839">
              <a:solidFill>
                <a:srgbClr val="BCBEC0"/>
              </a:solidFill>
            </a:ln>
          </p:spPr>
          <p:txBody>
            <a:bodyPr wrap="square" lIns="0" tIns="0" rIns="0" bIns="0" rtlCol="0">
              <a:noAutofit/>
            </a:bodyPr>
            <a:lstStyle/>
            <a:p>
              <a:endParaRPr/>
            </a:p>
          </p:txBody>
        </p:sp>
        <p:sp>
          <p:nvSpPr>
            <p:cNvPr id="74" name="object 74"/>
            <p:cNvSpPr/>
            <p:nvPr/>
          </p:nvSpPr>
          <p:spPr>
            <a:xfrm>
              <a:off x="4489866" y="931511"/>
              <a:ext cx="5130" cy="7759"/>
            </a:xfrm>
            <a:custGeom>
              <a:avLst/>
              <a:gdLst/>
              <a:ahLst/>
              <a:cxnLst/>
              <a:rect l="l" t="t" r="r" b="b"/>
              <a:pathLst>
                <a:path w="5130" h="7759">
                  <a:moveTo>
                    <a:pt x="5130" y="7759"/>
                  </a:moveTo>
                  <a:lnTo>
                    <a:pt x="3568" y="5143"/>
                  </a:lnTo>
                  <a:lnTo>
                    <a:pt x="1777" y="2514"/>
                  </a:lnTo>
                  <a:lnTo>
                    <a:pt x="0" y="0"/>
                  </a:lnTo>
                </a:path>
              </a:pathLst>
            </a:custGeom>
            <a:ln w="8839">
              <a:solidFill>
                <a:srgbClr val="BCBEC0"/>
              </a:solidFill>
            </a:ln>
          </p:spPr>
          <p:txBody>
            <a:bodyPr wrap="square" lIns="0" tIns="0" rIns="0" bIns="0" rtlCol="0">
              <a:noAutofit/>
            </a:bodyPr>
            <a:lstStyle/>
            <a:p>
              <a:endParaRPr/>
            </a:p>
          </p:txBody>
        </p:sp>
        <p:sp>
          <p:nvSpPr>
            <p:cNvPr id="75" name="object 75"/>
            <p:cNvSpPr/>
            <p:nvPr/>
          </p:nvSpPr>
          <p:spPr>
            <a:xfrm>
              <a:off x="4495949" y="940846"/>
              <a:ext cx="119824" cy="66154"/>
            </a:xfrm>
            <a:custGeom>
              <a:avLst/>
              <a:gdLst/>
              <a:ahLst/>
              <a:cxnLst/>
              <a:rect l="l" t="t" r="r" b="b"/>
              <a:pathLst>
                <a:path w="119824" h="66154">
                  <a:moveTo>
                    <a:pt x="0" y="0"/>
                  </a:moveTo>
                  <a:lnTo>
                    <a:pt x="9654" y="6481"/>
                  </a:lnTo>
                  <a:lnTo>
                    <a:pt x="19968" y="14345"/>
                  </a:lnTo>
                  <a:lnTo>
                    <a:pt x="26415" y="19710"/>
                  </a:lnTo>
                  <a:lnTo>
                    <a:pt x="37967" y="30068"/>
                  </a:lnTo>
                  <a:lnTo>
                    <a:pt x="46974" y="37993"/>
                  </a:lnTo>
                  <a:lnTo>
                    <a:pt x="51155" y="41617"/>
                  </a:lnTo>
                  <a:lnTo>
                    <a:pt x="62289" y="50552"/>
                  </a:lnTo>
                  <a:lnTo>
                    <a:pt x="72178" y="57285"/>
                  </a:lnTo>
                  <a:lnTo>
                    <a:pt x="75374" y="59131"/>
                  </a:lnTo>
                  <a:lnTo>
                    <a:pt x="87690" y="64087"/>
                  </a:lnTo>
                  <a:lnTo>
                    <a:pt x="99948" y="66111"/>
                  </a:lnTo>
                  <a:lnTo>
                    <a:pt x="101993" y="66154"/>
                  </a:lnTo>
                  <a:lnTo>
                    <a:pt x="103568" y="66154"/>
                  </a:lnTo>
                  <a:lnTo>
                    <a:pt x="106819" y="65519"/>
                  </a:lnTo>
                  <a:lnTo>
                    <a:pt x="111747" y="64261"/>
                  </a:lnTo>
                  <a:lnTo>
                    <a:pt x="115315" y="63220"/>
                  </a:lnTo>
                  <a:lnTo>
                    <a:pt x="117830" y="62585"/>
                  </a:lnTo>
                  <a:lnTo>
                    <a:pt x="119087" y="62166"/>
                  </a:lnTo>
                  <a:lnTo>
                    <a:pt x="119405" y="61950"/>
                  </a:lnTo>
                  <a:lnTo>
                    <a:pt x="119710" y="61848"/>
                  </a:lnTo>
                </a:path>
              </a:pathLst>
            </a:custGeom>
            <a:ln w="8839">
              <a:solidFill>
                <a:srgbClr val="BCBEC0"/>
              </a:solidFill>
            </a:ln>
          </p:spPr>
          <p:txBody>
            <a:bodyPr wrap="square" lIns="0" tIns="0" rIns="0" bIns="0" rtlCol="0">
              <a:noAutofit/>
            </a:bodyPr>
            <a:lstStyle/>
            <a:p>
              <a:endParaRPr/>
            </a:p>
          </p:txBody>
        </p:sp>
        <p:sp>
          <p:nvSpPr>
            <p:cNvPr id="76" name="object 76"/>
            <p:cNvSpPr/>
            <p:nvPr/>
          </p:nvSpPr>
          <p:spPr>
            <a:xfrm>
              <a:off x="4494375" y="939271"/>
              <a:ext cx="1574" cy="1574"/>
            </a:xfrm>
            <a:custGeom>
              <a:avLst/>
              <a:gdLst/>
              <a:ahLst/>
              <a:cxnLst/>
              <a:rect l="l" t="t" r="r" b="b"/>
              <a:pathLst>
                <a:path w="1574" h="1574">
                  <a:moveTo>
                    <a:pt x="622" y="0"/>
                  </a:moveTo>
                  <a:lnTo>
                    <a:pt x="0" y="635"/>
                  </a:lnTo>
                  <a:lnTo>
                    <a:pt x="520" y="952"/>
                  </a:lnTo>
                  <a:lnTo>
                    <a:pt x="1041" y="1257"/>
                  </a:lnTo>
                  <a:lnTo>
                    <a:pt x="1574" y="1574"/>
                  </a:lnTo>
                </a:path>
              </a:pathLst>
            </a:custGeom>
            <a:ln w="8839">
              <a:solidFill>
                <a:srgbClr val="BCBEC0"/>
              </a:solidFill>
            </a:ln>
          </p:spPr>
          <p:txBody>
            <a:bodyPr wrap="square" lIns="0" tIns="0" rIns="0" bIns="0" rtlCol="0">
              <a:noAutofit/>
            </a:bodyPr>
            <a:lstStyle/>
            <a:p>
              <a:endParaRPr/>
            </a:p>
          </p:txBody>
        </p:sp>
        <p:sp>
          <p:nvSpPr>
            <p:cNvPr id="77" name="object 77"/>
            <p:cNvSpPr/>
            <p:nvPr/>
          </p:nvSpPr>
          <p:spPr>
            <a:xfrm>
              <a:off x="4489866" y="927841"/>
              <a:ext cx="73799" cy="35648"/>
            </a:xfrm>
            <a:custGeom>
              <a:avLst/>
              <a:gdLst/>
              <a:ahLst/>
              <a:cxnLst/>
              <a:rect l="l" t="t" r="r" b="b"/>
              <a:pathLst>
                <a:path w="73799" h="35648">
                  <a:moveTo>
                    <a:pt x="0" y="3670"/>
                  </a:moveTo>
                  <a:lnTo>
                    <a:pt x="6705" y="1269"/>
                  </a:lnTo>
                  <a:lnTo>
                    <a:pt x="11429" y="0"/>
                  </a:lnTo>
                  <a:lnTo>
                    <a:pt x="14262" y="0"/>
                  </a:lnTo>
                  <a:lnTo>
                    <a:pt x="24849" y="1612"/>
                  </a:lnTo>
                  <a:lnTo>
                    <a:pt x="36827" y="6447"/>
                  </a:lnTo>
                  <a:lnTo>
                    <a:pt x="47802" y="12903"/>
                  </a:lnTo>
                  <a:lnTo>
                    <a:pt x="58270" y="20600"/>
                  </a:lnTo>
                  <a:lnTo>
                    <a:pt x="67687" y="29084"/>
                  </a:lnTo>
                  <a:lnTo>
                    <a:pt x="73799" y="35648"/>
                  </a:lnTo>
                </a:path>
              </a:pathLst>
            </a:custGeom>
            <a:ln w="8839">
              <a:solidFill>
                <a:srgbClr val="BCBEC0"/>
              </a:solidFill>
            </a:ln>
          </p:spPr>
          <p:txBody>
            <a:bodyPr wrap="square" lIns="0" tIns="0" rIns="0" bIns="0" rtlCol="0">
              <a:noAutofit/>
            </a:bodyPr>
            <a:lstStyle/>
            <a:p>
              <a:endParaRPr/>
            </a:p>
          </p:txBody>
        </p:sp>
        <p:sp>
          <p:nvSpPr>
            <p:cNvPr id="78" name="object 78"/>
            <p:cNvSpPr/>
            <p:nvPr/>
          </p:nvSpPr>
          <p:spPr>
            <a:xfrm>
              <a:off x="4417844" y="948504"/>
              <a:ext cx="39941" cy="17919"/>
            </a:xfrm>
            <a:custGeom>
              <a:avLst/>
              <a:gdLst/>
              <a:ahLst/>
              <a:cxnLst/>
              <a:rect l="l" t="t" r="r" b="b"/>
              <a:pathLst>
                <a:path w="39941" h="17919">
                  <a:moveTo>
                    <a:pt x="0" y="15506"/>
                  </a:moveTo>
                  <a:lnTo>
                    <a:pt x="10812" y="4141"/>
                  </a:lnTo>
                  <a:lnTo>
                    <a:pt x="20601" y="19"/>
                  </a:lnTo>
                  <a:lnTo>
                    <a:pt x="21285" y="0"/>
                  </a:lnTo>
                  <a:lnTo>
                    <a:pt x="24320" y="0"/>
                  </a:lnTo>
                  <a:lnTo>
                    <a:pt x="28194" y="2298"/>
                  </a:lnTo>
                  <a:lnTo>
                    <a:pt x="33020" y="6908"/>
                  </a:lnTo>
                  <a:lnTo>
                    <a:pt x="37528" y="11417"/>
                  </a:lnTo>
                  <a:lnTo>
                    <a:pt x="39839" y="15087"/>
                  </a:lnTo>
                  <a:lnTo>
                    <a:pt x="39941" y="17919"/>
                  </a:lnTo>
                </a:path>
              </a:pathLst>
            </a:custGeom>
            <a:ln w="8839">
              <a:solidFill>
                <a:srgbClr val="BCBEC0"/>
              </a:solidFill>
            </a:ln>
          </p:spPr>
          <p:txBody>
            <a:bodyPr wrap="square" lIns="0" tIns="0" rIns="0" bIns="0" rtlCol="0">
              <a:noAutofit/>
            </a:bodyPr>
            <a:lstStyle/>
            <a:p>
              <a:endParaRPr/>
            </a:p>
          </p:txBody>
        </p:sp>
        <p:sp>
          <p:nvSpPr>
            <p:cNvPr id="79" name="object 79"/>
            <p:cNvSpPr/>
            <p:nvPr/>
          </p:nvSpPr>
          <p:spPr>
            <a:xfrm>
              <a:off x="4441009" y="995570"/>
              <a:ext cx="15836" cy="10896"/>
            </a:xfrm>
            <a:custGeom>
              <a:avLst/>
              <a:gdLst/>
              <a:ahLst/>
              <a:cxnLst/>
              <a:rect l="l" t="t" r="r" b="b"/>
              <a:pathLst>
                <a:path w="15836" h="10896">
                  <a:moveTo>
                    <a:pt x="0" y="0"/>
                  </a:moveTo>
                  <a:lnTo>
                    <a:pt x="5867" y="317"/>
                  </a:lnTo>
                  <a:lnTo>
                    <a:pt x="10172" y="2197"/>
                  </a:lnTo>
                  <a:lnTo>
                    <a:pt x="12903" y="5664"/>
                  </a:lnTo>
                  <a:lnTo>
                    <a:pt x="13944" y="6807"/>
                  </a:lnTo>
                  <a:lnTo>
                    <a:pt x="14884" y="8597"/>
                  </a:lnTo>
                  <a:lnTo>
                    <a:pt x="15836" y="10896"/>
                  </a:lnTo>
                </a:path>
              </a:pathLst>
            </a:custGeom>
            <a:ln w="8839">
              <a:solidFill>
                <a:srgbClr val="BCBEC0"/>
              </a:solidFill>
            </a:ln>
          </p:spPr>
          <p:txBody>
            <a:bodyPr wrap="square" lIns="0" tIns="0" rIns="0" bIns="0" rtlCol="0">
              <a:noAutofit/>
            </a:bodyPr>
            <a:lstStyle/>
            <a:p>
              <a:endParaRPr/>
            </a:p>
          </p:txBody>
        </p:sp>
        <p:sp>
          <p:nvSpPr>
            <p:cNvPr id="80" name="object 80"/>
            <p:cNvSpPr/>
            <p:nvPr/>
          </p:nvSpPr>
          <p:spPr>
            <a:xfrm>
              <a:off x="4439015" y="995469"/>
              <a:ext cx="1993" cy="101"/>
            </a:xfrm>
            <a:custGeom>
              <a:avLst/>
              <a:gdLst/>
              <a:ahLst/>
              <a:cxnLst/>
              <a:rect l="l" t="t" r="r" b="b"/>
              <a:pathLst>
                <a:path w="1993" h="101">
                  <a:moveTo>
                    <a:pt x="0" y="0"/>
                  </a:moveTo>
                  <a:lnTo>
                    <a:pt x="419" y="0"/>
                  </a:lnTo>
                  <a:lnTo>
                    <a:pt x="1257" y="0"/>
                  </a:lnTo>
                  <a:lnTo>
                    <a:pt x="1993" y="101"/>
                  </a:lnTo>
                </a:path>
              </a:pathLst>
            </a:custGeom>
            <a:ln w="8839">
              <a:solidFill>
                <a:srgbClr val="BCBEC0"/>
              </a:solidFill>
            </a:ln>
          </p:spPr>
          <p:txBody>
            <a:bodyPr wrap="square" lIns="0" tIns="0" rIns="0" bIns="0" rtlCol="0">
              <a:noAutofit/>
            </a:bodyPr>
            <a:lstStyle/>
            <a:p>
              <a:endParaRPr/>
            </a:p>
          </p:txBody>
        </p:sp>
        <p:sp>
          <p:nvSpPr>
            <p:cNvPr id="81" name="object 81"/>
            <p:cNvSpPr/>
            <p:nvPr/>
          </p:nvSpPr>
          <p:spPr>
            <a:xfrm>
              <a:off x="4441009" y="995570"/>
              <a:ext cx="10490" cy="5029"/>
            </a:xfrm>
            <a:custGeom>
              <a:avLst/>
              <a:gdLst/>
              <a:ahLst/>
              <a:cxnLst/>
              <a:rect l="l" t="t" r="r" b="b"/>
              <a:pathLst>
                <a:path w="10490" h="5029">
                  <a:moveTo>
                    <a:pt x="10490" y="5029"/>
                  </a:moveTo>
                  <a:lnTo>
                    <a:pt x="7340" y="1993"/>
                  </a:lnTo>
                  <a:lnTo>
                    <a:pt x="3886" y="317"/>
                  </a:lnTo>
                  <a:lnTo>
                    <a:pt x="0" y="0"/>
                  </a:lnTo>
                </a:path>
              </a:pathLst>
            </a:custGeom>
            <a:ln w="8839">
              <a:solidFill>
                <a:srgbClr val="BCBEC0"/>
              </a:solidFill>
            </a:ln>
          </p:spPr>
          <p:txBody>
            <a:bodyPr wrap="square" lIns="0" tIns="0" rIns="0" bIns="0" rtlCol="0">
              <a:noAutofit/>
            </a:bodyPr>
            <a:lstStyle/>
            <a:p>
              <a:endParaRPr/>
            </a:p>
          </p:txBody>
        </p:sp>
        <p:sp>
          <p:nvSpPr>
            <p:cNvPr id="82" name="object 82"/>
            <p:cNvSpPr/>
            <p:nvPr/>
          </p:nvSpPr>
          <p:spPr>
            <a:xfrm>
              <a:off x="4420778" y="997247"/>
              <a:ext cx="30721" cy="14566"/>
            </a:xfrm>
            <a:custGeom>
              <a:avLst/>
              <a:gdLst/>
              <a:ahLst/>
              <a:cxnLst/>
              <a:rect l="l" t="t" r="r" b="b"/>
              <a:pathLst>
                <a:path w="30721" h="14566">
                  <a:moveTo>
                    <a:pt x="4927" y="5867"/>
                  </a:moveTo>
                  <a:lnTo>
                    <a:pt x="3771" y="8077"/>
                  </a:lnTo>
                  <a:lnTo>
                    <a:pt x="2095" y="11010"/>
                  </a:lnTo>
                  <a:lnTo>
                    <a:pt x="0" y="14566"/>
                  </a:lnTo>
                  <a:lnTo>
                    <a:pt x="838" y="14566"/>
                  </a:lnTo>
                  <a:lnTo>
                    <a:pt x="3670" y="9436"/>
                  </a:lnTo>
                  <a:lnTo>
                    <a:pt x="6286" y="5867"/>
                  </a:lnTo>
                  <a:lnTo>
                    <a:pt x="8801" y="3873"/>
                  </a:lnTo>
                  <a:lnTo>
                    <a:pt x="11747" y="1257"/>
                  </a:lnTo>
                  <a:lnTo>
                    <a:pt x="15519" y="0"/>
                  </a:lnTo>
                  <a:lnTo>
                    <a:pt x="20027" y="0"/>
                  </a:lnTo>
                  <a:lnTo>
                    <a:pt x="24117" y="0"/>
                  </a:lnTo>
                  <a:lnTo>
                    <a:pt x="27673" y="1054"/>
                  </a:lnTo>
                  <a:lnTo>
                    <a:pt x="30721" y="3352"/>
                  </a:lnTo>
                </a:path>
              </a:pathLst>
            </a:custGeom>
            <a:ln w="8839">
              <a:solidFill>
                <a:srgbClr val="BCBEC0"/>
              </a:solidFill>
            </a:ln>
          </p:spPr>
          <p:txBody>
            <a:bodyPr wrap="square" lIns="0" tIns="0" rIns="0" bIns="0" rtlCol="0">
              <a:noAutofit/>
            </a:bodyPr>
            <a:lstStyle/>
            <a:p>
              <a:endParaRPr/>
            </a:p>
          </p:txBody>
        </p:sp>
        <p:sp>
          <p:nvSpPr>
            <p:cNvPr id="83" name="object 83"/>
            <p:cNvSpPr/>
            <p:nvPr/>
          </p:nvSpPr>
          <p:spPr>
            <a:xfrm>
              <a:off x="4425706" y="995469"/>
              <a:ext cx="13309" cy="7645"/>
            </a:xfrm>
            <a:custGeom>
              <a:avLst/>
              <a:gdLst/>
              <a:ahLst/>
              <a:cxnLst/>
              <a:rect l="l" t="t" r="r" b="b"/>
              <a:pathLst>
                <a:path w="13309" h="7645">
                  <a:moveTo>
                    <a:pt x="13309" y="0"/>
                  </a:moveTo>
                  <a:lnTo>
                    <a:pt x="8699" y="101"/>
                  </a:lnTo>
                  <a:lnTo>
                    <a:pt x="4825" y="1993"/>
                  </a:lnTo>
                  <a:lnTo>
                    <a:pt x="1574" y="5765"/>
                  </a:lnTo>
                  <a:lnTo>
                    <a:pt x="1155" y="6286"/>
                  </a:lnTo>
                  <a:lnTo>
                    <a:pt x="634" y="6908"/>
                  </a:lnTo>
                  <a:lnTo>
                    <a:pt x="0" y="7645"/>
                  </a:lnTo>
                </a:path>
              </a:pathLst>
            </a:custGeom>
            <a:ln w="8839">
              <a:solidFill>
                <a:srgbClr val="BCBEC0"/>
              </a:solidFill>
            </a:ln>
          </p:spPr>
          <p:txBody>
            <a:bodyPr wrap="square" lIns="0" tIns="0" rIns="0" bIns="0" rtlCol="0">
              <a:noAutofit/>
            </a:bodyPr>
            <a:lstStyle/>
            <a:p>
              <a:endParaRPr/>
            </a:p>
          </p:txBody>
        </p:sp>
        <p:sp>
          <p:nvSpPr>
            <p:cNvPr id="84" name="object 84"/>
            <p:cNvSpPr/>
            <p:nvPr/>
          </p:nvSpPr>
          <p:spPr>
            <a:xfrm>
              <a:off x="4425706" y="995469"/>
              <a:ext cx="13309" cy="7645"/>
            </a:xfrm>
            <a:custGeom>
              <a:avLst/>
              <a:gdLst/>
              <a:ahLst/>
              <a:cxnLst/>
              <a:rect l="l" t="t" r="r" b="b"/>
              <a:pathLst>
                <a:path w="13309" h="7645">
                  <a:moveTo>
                    <a:pt x="0" y="7645"/>
                  </a:moveTo>
                  <a:lnTo>
                    <a:pt x="1993" y="4292"/>
                  </a:lnTo>
                  <a:lnTo>
                    <a:pt x="2933" y="2616"/>
                  </a:lnTo>
                  <a:lnTo>
                    <a:pt x="4508" y="939"/>
                  </a:lnTo>
                  <a:lnTo>
                    <a:pt x="7962" y="0"/>
                  </a:lnTo>
                  <a:lnTo>
                    <a:pt x="13309" y="0"/>
                  </a:lnTo>
                </a:path>
              </a:pathLst>
            </a:custGeom>
            <a:ln w="8839">
              <a:solidFill>
                <a:srgbClr val="BCBEC0"/>
              </a:solidFill>
            </a:ln>
          </p:spPr>
          <p:txBody>
            <a:bodyPr wrap="square" lIns="0" tIns="0" rIns="0" bIns="0" rtlCol="0">
              <a:noAutofit/>
            </a:bodyPr>
            <a:lstStyle/>
            <a:p>
              <a:endParaRPr/>
            </a:p>
          </p:txBody>
        </p:sp>
        <p:sp>
          <p:nvSpPr>
            <p:cNvPr id="85" name="object 85"/>
            <p:cNvSpPr/>
            <p:nvPr/>
          </p:nvSpPr>
          <p:spPr>
            <a:xfrm>
              <a:off x="4419940" y="1003114"/>
              <a:ext cx="5765" cy="7975"/>
            </a:xfrm>
            <a:custGeom>
              <a:avLst/>
              <a:gdLst/>
              <a:ahLst/>
              <a:cxnLst/>
              <a:rect l="l" t="t" r="r" b="b"/>
              <a:pathLst>
                <a:path w="5765" h="7975">
                  <a:moveTo>
                    <a:pt x="0" y="7975"/>
                  </a:moveTo>
                  <a:lnTo>
                    <a:pt x="2311" y="4724"/>
                  </a:lnTo>
                  <a:lnTo>
                    <a:pt x="4191" y="1993"/>
                  </a:lnTo>
                  <a:lnTo>
                    <a:pt x="5765" y="0"/>
                  </a:lnTo>
                </a:path>
              </a:pathLst>
            </a:custGeom>
            <a:ln w="8839">
              <a:solidFill>
                <a:srgbClr val="BCBEC0"/>
              </a:solidFill>
            </a:ln>
          </p:spPr>
          <p:txBody>
            <a:bodyPr wrap="square" lIns="0" tIns="0" rIns="0" bIns="0" rtlCol="0">
              <a:noAutofit/>
            </a:bodyPr>
            <a:lstStyle/>
            <a:p>
              <a:endParaRPr/>
            </a:p>
          </p:txBody>
        </p:sp>
        <p:sp>
          <p:nvSpPr>
            <p:cNvPr id="86" name="object 86"/>
            <p:cNvSpPr/>
            <p:nvPr/>
          </p:nvSpPr>
          <p:spPr>
            <a:xfrm>
              <a:off x="4451499" y="1000599"/>
              <a:ext cx="5346" cy="5867"/>
            </a:xfrm>
            <a:custGeom>
              <a:avLst/>
              <a:gdLst/>
              <a:ahLst/>
              <a:cxnLst/>
              <a:rect l="l" t="t" r="r" b="b"/>
              <a:pathLst>
                <a:path w="5346" h="5867">
                  <a:moveTo>
                    <a:pt x="0" y="0"/>
                  </a:moveTo>
                  <a:lnTo>
                    <a:pt x="1993" y="1358"/>
                  </a:lnTo>
                  <a:lnTo>
                    <a:pt x="3873" y="3352"/>
                  </a:lnTo>
                  <a:lnTo>
                    <a:pt x="5346" y="5867"/>
                  </a:lnTo>
                </a:path>
              </a:pathLst>
            </a:custGeom>
            <a:ln w="8839">
              <a:solidFill>
                <a:srgbClr val="BCBEC0"/>
              </a:solidFill>
            </a:ln>
          </p:spPr>
          <p:txBody>
            <a:bodyPr wrap="square" lIns="0" tIns="0" rIns="0" bIns="0" rtlCol="0">
              <a:noAutofit/>
            </a:bodyPr>
            <a:lstStyle/>
            <a:p>
              <a:endParaRPr/>
            </a:p>
          </p:txBody>
        </p:sp>
        <p:sp>
          <p:nvSpPr>
            <p:cNvPr id="87" name="object 87"/>
            <p:cNvSpPr/>
            <p:nvPr/>
          </p:nvSpPr>
          <p:spPr>
            <a:xfrm>
              <a:off x="4451499" y="1000599"/>
              <a:ext cx="6705" cy="9537"/>
            </a:xfrm>
            <a:custGeom>
              <a:avLst/>
              <a:gdLst/>
              <a:ahLst/>
              <a:cxnLst/>
              <a:rect l="l" t="t" r="r" b="b"/>
              <a:pathLst>
                <a:path w="6705" h="9537">
                  <a:moveTo>
                    <a:pt x="6705" y="9537"/>
                  </a:moveTo>
                  <a:lnTo>
                    <a:pt x="4711" y="5448"/>
                  </a:lnTo>
                  <a:lnTo>
                    <a:pt x="2412" y="2311"/>
                  </a:lnTo>
                  <a:lnTo>
                    <a:pt x="0" y="0"/>
                  </a:lnTo>
                </a:path>
              </a:pathLst>
            </a:custGeom>
            <a:ln w="8839">
              <a:solidFill>
                <a:srgbClr val="BCBEC0"/>
              </a:solidFill>
            </a:ln>
          </p:spPr>
          <p:txBody>
            <a:bodyPr wrap="square" lIns="0" tIns="0" rIns="0" bIns="0" rtlCol="0">
              <a:noAutofit/>
            </a:bodyPr>
            <a:lstStyle/>
            <a:p>
              <a:endParaRPr/>
            </a:p>
          </p:txBody>
        </p:sp>
        <p:sp>
          <p:nvSpPr>
            <p:cNvPr id="88" name="object 88"/>
            <p:cNvSpPr/>
            <p:nvPr/>
          </p:nvSpPr>
          <p:spPr>
            <a:xfrm>
              <a:off x="4438177" y="887595"/>
              <a:ext cx="32397" cy="22009"/>
            </a:xfrm>
            <a:custGeom>
              <a:avLst/>
              <a:gdLst/>
              <a:ahLst/>
              <a:cxnLst/>
              <a:rect l="l" t="t" r="r" b="b"/>
              <a:pathLst>
                <a:path w="32397" h="22009">
                  <a:moveTo>
                    <a:pt x="32397" y="22009"/>
                  </a:moveTo>
                  <a:lnTo>
                    <a:pt x="22377" y="13560"/>
                  </a:lnTo>
                  <a:lnTo>
                    <a:pt x="11890" y="6373"/>
                  </a:lnTo>
                  <a:lnTo>
                    <a:pt x="940" y="441"/>
                  </a:lnTo>
                  <a:lnTo>
                    <a:pt x="0" y="0"/>
                  </a:lnTo>
                </a:path>
              </a:pathLst>
            </a:custGeom>
            <a:ln w="8839">
              <a:solidFill>
                <a:srgbClr val="BCBEC0"/>
              </a:solidFill>
            </a:ln>
          </p:spPr>
          <p:txBody>
            <a:bodyPr wrap="square" lIns="0" tIns="0" rIns="0" bIns="0" rtlCol="0">
              <a:noAutofit/>
            </a:bodyPr>
            <a:lstStyle/>
            <a:p>
              <a:endParaRPr/>
            </a:p>
          </p:txBody>
        </p:sp>
        <p:sp>
          <p:nvSpPr>
            <p:cNvPr id="89" name="object 89"/>
            <p:cNvSpPr/>
            <p:nvPr/>
          </p:nvSpPr>
          <p:spPr>
            <a:xfrm>
              <a:off x="4363438" y="826368"/>
              <a:ext cx="105244" cy="18135"/>
            </a:xfrm>
            <a:custGeom>
              <a:avLst/>
              <a:gdLst/>
              <a:ahLst/>
              <a:cxnLst/>
              <a:rect l="l" t="t" r="r" b="b"/>
              <a:pathLst>
                <a:path w="105244" h="18135">
                  <a:moveTo>
                    <a:pt x="105244" y="18135"/>
                  </a:moveTo>
                  <a:lnTo>
                    <a:pt x="94821" y="12054"/>
                  </a:lnTo>
                  <a:lnTo>
                    <a:pt x="83572" y="7206"/>
                  </a:lnTo>
                  <a:lnTo>
                    <a:pt x="71493" y="3595"/>
                  </a:lnTo>
                  <a:lnTo>
                    <a:pt x="58583" y="1224"/>
                  </a:lnTo>
                  <a:lnTo>
                    <a:pt x="44838" y="100"/>
                  </a:lnTo>
                  <a:lnTo>
                    <a:pt x="39103" y="0"/>
                  </a:lnTo>
                  <a:lnTo>
                    <a:pt x="25957" y="453"/>
                  </a:lnTo>
                  <a:lnTo>
                    <a:pt x="13318" y="1802"/>
                  </a:lnTo>
                  <a:lnTo>
                    <a:pt x="1160" y="4029"/>
                  </a:lnTo>
                  <a:lnTo>
                    <a:pt x="0" y="4292"/>
                  </a:lnTo>
                </a:path>
              </a:pathLst>
            </a:custGeom>
            <a:ln w="8839">
              <a:solidFill>
                <a:srgbClr val="BCBEC0"/>
              </a:solidFill>
            </a:ln>
          </p:spPr>
          <p:txBody>
            <a:bodyPr wrap="square" lIns="0" tIns="0" rIns="0" bIns="0" rtlCol="0">
              <a:noAutofit/>
            </a:bodyPr>
            <a:lstStyle/>
            <a:p>
              <a:endParaRPr/>
            </a:p>
          </p:txBody>
        </p:sp>
        <p:sp>
          <p:nvSpPr>
            <p:cNvPr id="90" name="object 90"/>
            <p:cNvSpPr/>
            <p:nvPr/>
          </p:nvSpPr>
          <p:spPr>
            <a:xfrm>
              <a:off x="4344349" y="1087721"/>
              <a:ext cx="70040" cy="20967"/>
            </a:xfrm>
            <a:custGeom>
              <a:avLst/>
              <a:gdLst/>
              <a:ahLst/>
              <a:cxnLst/>
              <a:rect l="l" t="t" r="r" b="b"/>
              <a:pathLst>
                <a:path w="70040" h="20967">
                  <a:moveTo>
                    <a:pt x="0" y="0"/>
                  </a:moveTo>
                  <a:lnTo>
                    <a:pt x="2832" y="7023"/>
                  </a:lnTo>
                  <a:lnTo>
                    <a:pt x="8178" y="12471"/>
                  </a:lnTo>
                  <a:lnTo>
                    <a:pt x="15938" y="16141"/>
                  </a:lnTo>
                  <a:lnTo>
                    <a:pt x="22440" y="19392"/>
                  </a:lnTo>
                  <a:lnTo>
                    <a:pt x="29781" y="20967"/>
                  </a:lnTo>
                  <a:lnTo>
                    <a:pt x="37744" y="20967"/>
                  </a:lnTo>
                  <a:lnTo>
                    <a:pt x="42570" y="20967"/>
                  </a:lnTo>
                  <a:lnTo>
                    <a:pt x="49072" y="18872"/>
                  </a:lnTo>
                  <a:lnTo>
                    <a:pt x="57353" y="14566"/>
                  </a:lnTo>
                  <a:lnTo>
                    <a:pt x="64376" y="11010"/>
                  </a:lnTo>
                  <a:lnTo>
                    <a:pt x="68465" y="7962"/>
                  </a:lnTo>
                  <a:lnTo>
                    <a:pt x="69723" y="5549"/>
                  </a:lnTo>
                  <a:lnTo>
                    <a:pt x="69926" y="5029"/>
                  </a:lnTo>
                  <a:lnTo>
                    <a:pt x="70040" y="4610"/>
                  </a:lnTo>
                  <a:lnTo>
                    <a:pt x="70040" y="4191"/>
                  </a:lnTo>
                </a:path>
              </a:pathLst>
            </a:custGeom>
            <a:ln w="8839">
              <a:solidFill>
                <a:srgbClr val="BCBEC0"/>
              </a:solidFill>
            </a:ln>
          </p:spPr>
          <p:txBody>
            <a:bodyPr wrap="square" lIns="0" tIns="0" rIns="0" bIns="0" rtlCol="0">
              <a:noAutofit/>
            </a:bodyPr>
            <a:lstStyle/>
            <a:p>
              <a:endParaRPr/>
            </a:p>
          </p:txBody>
        </p:sp>
        <p:sp>
          <p:nvSpPr>
            <p:cNvPr id="91" name="object 91"/>
            <p:cNvSpPr/>
            <p:nvPr/>
          </p:nvSpPr>
          <p:spPr>
            <a:xfrm>
              <a:off x="4460935" y="1016119"/>
              <a:ext cx="622" cy="2616"/>
            </a:xfrm>
            <a:custGeom>
              <a:avLst/>
              <a:gdLst/>
              <a:ahLst/>
              <a:cxnLst/>
              <a:rect l="l" t="t" r="r" b="b"/>
              <a:pathLst>
                <a:path w="622" h="2616">
                  <a:moveTo>
                    <a:pt x="0" y="0"/>
                  </a:moveTo>
                  <a:lnTo>
                    <a:pt x="203" y="838"/>
                  </a:lnTo>
                  <a:lnTo>
                    <a:pt x="419" y="1777"/>
                  </a:lnTo>
                  <a:lnTo>
                    <a:pt x="622" y="2616"/>
                  </a:lnTo>
                </a:path>
              </a:pathLst>
            </a:custGeom>
            <a:ln w="8839">
              <a:solidFill>
                <a:srgbClr val="BCBEC0"/>
              </a:solidFill>
            </a:ln>
          </p:spPr>
          <p:txBody>
            <a:bodyPr wrap="square" lIns="0" tIns="0" rIns="0" bIns="0" rtlCol="0">
              <a:noAutofit/>
            </a:bodyPr>
            <a:lstStyle/>
            <a:p>
              <a:endParaRPr/>
            </a:p>
          </p:txBody>
        </p:sp>
        <p:sp>
          <p:nvSpPr>
            <p:cNvPr id="92" name="object 92"/>
            <p:cNvSpPr/>
            <p:nvPr/>
          </p:nvSpPr>
          <p:spPr>
            <a:xfrm>
              <a:off x="4513869" y="1040541"/>
              <a:ext cx="15303" cy="31661"/>
            </a:xfrm>
            <a:custGeom>
              <a:avLst/>
              <a:gdLst/>
              <a:ahLst/>
              <a:cxnLst/>
              <a:rect l="l" t="t" r="r" b="b"/>
              <a:pathLst>
                <a:path w="15303" h="31661">
                  <a:moveTo>
                    <a:pt x="7556" y="31661"/>
                  </a:moveTo>
                  <a:lnTo>
                    <a:pt x="7861" y="31457"/>
                  </a:lnTo>
                  <a:lnTo>
                    <a:pt x="8178" y="31140"/>
                  </a:lnTo>
                  <a:lnTo>
                    <a:pt x="8496" y="30924"/>
                  </a:lnTo>
                  <a:lnTo>
                    <a:pt x="13004" y="26949"/>
                  </a:lnTo>
                  <a:lnTo>
                    <a:pt x="15303" y="21704"/>
                  </a:lnTo>
                  <a:lnTo>
                    <a:pt x="15303" y="14998"/>
                  </a:lnTo>
                  <a:lnTo>
                    <a:pt x="15303" y="12166"/>
                  </a:lnTo>
                  <a:lnTo>
                    <a:pt x="14363" y="9118"/>
                  </a:lnTo>
                  <a:lnTo>
                    <a:pt x="12687" y="5981"/>
                  </a:lnTo>
                  <a:lnTo>
                    <a:pt x="10490" y="1993"/>
                  </a:lnTo>
                  <a:lnTo>
                    <a:pt x="7658" y="0"/>
                  </a:lnTo>
                  <a:lnTo>
                    <a:pt x="4190" y="0"/>
                  </a:lnTo>
                  <a:lnTo>
                    <a:pt x="3670" y="0"/>
                  </a:lnTo>
                  <a:lnTo>
                    <a:pt x="2209" y="520"/>
                  </a:lnTo>
                  <a:lnTo>
                    <a:pt x="0" y="1676"/>
                  </a:lnTo>
                </a:path>
              </a:pathLst>
            </a:custGeom>
            <a:ln w="8839">
              <a:solidFill>
                <a:srgbClr val="BCBEC0"/>
              </a:solidFill>
            </a:ln>
          </p:spPr>
          <p:txBody>
            <a:bodyPr wrap="square" lIns="0" tIns="0" rIns="0" bIns="0" rtlCol="0">
              <a:noAutofit/>
            </a:bodyPr>
            <a:lstStyle/>
            <a:p>
              <a:endParaRPr/>
            </a:p>
          </p:txBody>
        </p:sp>
        <p:sp>
          <p:nvSpPr>
            <p:cNvPr id="93" name="object 93"/>
            <p:cNvSpPr/>
            <p:nvPr/>
          </p:nvSpPr>
          <p:spPr>
            <a:xfrm>
              <a:off x="4503595" y="1072202"/>
              <a:ext cx="17830" cy="4406"/>
            </a:xfrm>
            <a:custGeom>
              <a:avLst/>
              <a:gdLst/>
              <a:ahLst/>
              <a:cxnLst/>
              <a:rect l="l" t="t" r="r" b="b"/>
              <a:pathLst>
                <a:path w="17830" h="4406">
                  <a:moveTo>
                    <a:pt x="0" y="101"/>
                  </a:moveTo>
                  <a:lnTo>
                    <a:pt x="419" y="2413"/>
                  </a:lnTo>
                  <a:lnTo>
                    <a:pt x="2209" y="3886"/>
                  </a:lnTo>
                  <a:lnTo>
                    <a:pt x="5143" y="4406"/>
                  </a:lnTo>
                  <a:lnTo>
                    <a:pt x="9855" y="4406"/>
                  </a:lnTo>
                  <a:lnTo>
                    <a:pt x="14046" y="2933"/>
                  </a:lnTo>
                  <a:lnTo>
                    <a:pt x="17830" y="0"/>
                  </a:lnTo>
                </a:path>
              </a:pathLst>
            </a:custGeom>
            <a:ln w="8839">
              <a:solidFill>
                <a:srgbClr val="BCBEC0"/>
              </a:solidFill>
            </a:ln>
          </p:spPr>
          <p:txBody>
            <a:bodyPr wrap="square" lIns="0" tIns="0" rIns="0" bIns="0" rtlCol="0">
              <a:noAutofit/>
            </a:bodyPr>
            <a:lstStyle/>
            <a:p>
              <a:endParaRPr/>
            </a:p>
          </p:txBody>
        </p:sp>
        <p:sp>
          <p:nvSpPr>
            <p:cNvPr id="94" name="object 94"/>
            <p:cNvSpPr/>
            <p:nvPr/>
          </p:nvSpPr>
          <p:spPr>
            <a:xfrm>
              <a:off x="4521426" y="1072202"/>
              <a:ext cx="36995" cy="10490"/>
            </a:xfrm>
            <a:custGeom>
              <a:avLst/>
              <a:gdLst/>
              <a:ahLst/>
              <a:cxnLst/>
              <a:rect l="l" t="t" r="r" b="b"/>
              <a:pathLst>
                <a:path w="36995" h="10490">
                  <a:moveTo>
                    <a:pt x="0" y="0"/>
                  </a:moveTo>
                  <a:lnTo>
                    <a:pt x="2095" y="3352"/>
                  </a:lnTo>
                  <a:lnTo>
                    <a:pt x="6184" y="5981"/>
                  </a:lnTo>
                  <a:lnTo>
                    <a:pt x="12153" y="7861"/>
                  </a:lnTo>
                  <a:lnTo>
                    <a:pt x="17500" y="9652"/>
                  </a:lnTo>
                  <a:lnTo>
                    <a:pt x="22948" y="10490"/>
                  </a:lnTo>
                  <a:lnTo>
                    <a:pt x="28511" y="10490"/>
                  </a:lnTo>
                  <a:lnTo>
                    <a:pt x="32385" y="10490"/>
                  </a:lnTo>
                  <a:lnTo>
                    <a:pt x="35217" y="10172"/>
                  </a:lnTo>
                  <a:lnTo>
                    <a:pt x="36995" y="9652"/>
                  </a:lnTo>
                </a:path>
              </a:pathLst>
            </a:custGeom>
            <a:ln w="8839">
              <a:solidFill>
                <a:srgbClr val="BCBEC0"/>
              </a:solidFill>
            </a:ln>
          </p:spPr>
          <p:txBody>
            <a:bodyPr wrap="square" lIns="0" tIns="0" rIns="0" bIns="0" rtlCol="0">
              <a:noAutofit/>
            </a:bodyPr>
            <a:lstStyle/>
            <a:p>
              <a:endParaRPr/>
            </a:p>
          </p:txBody>
        </p:sp>
        <p:sp>
          <p:nvSpPr>
            <p:cNvPr id="95" name="object 95"/>
            <p:cNvSpPr/>
            <p:nvPr/>
          </p:nvSpPr>
          <p:spPr>
            <a:xfrm>
              <a:off x="4526137" y="1081854"/>
              <a:ext cx="32283" cy="18440"/>
            </a:xfrm>
            <a:custGeom>
              <a:avLst/>
              <a:gdLst/>
              <a:ahLst/>
              <a:cxnLst/>
              <a:rect l="l" t="t" r="r" b="b"/>
              <a:pathLst>
                <a:path w="32283" h="18440">
                  <a:moveTo>
                    <a:pt x="0" y="18440"/>
                  </a:moveTo>
                  <a:lnTo>
                    <a:pt x="2197" y="17500"/>
                  </a:lnTo>
                  <a:lnTo>
                    <a:pt x="4292" y="16560"/>
                  </a:lnTo>
                  <a:lnTo>
                    <a:pt x="6502" y="15506"/>
                  </a:lnTo>
                  <a:lnTo>
                    <a:pt x="17464" y="9688"/>
                  </a:lnTo>
                  <a:lnTo>
                    <a:pt x="28311" y="2813"/>
                  </a:lnTo>
                  <a:lnTo>
                    <a:pt x="32283" y="0"/>
                  </a:lnTo>
                </a:path>
              </a:pathLst>
            </a:custGeom>
            <a:ln w="8839">
              <a:solidFill>
                <a:srgbClr val="BCBEC0"/>
              </a:solidFill>
            </a:ln>
          </p:spPr>
          <p:txBody>
            <a:bodyPr wrap="square" lIns="0" tIns="0" rIns="0" bIns="0" rtlCol="0">
              <a:noAutofit/>
            </a:bodyPr>
            <a:lstStyle/>
            <a:p>
              <a:endParaRPr/>
            </a:p>
          </p:txBody>
        </p:sp>
        <p:sp>
          <p:nvSpPr>
            <p:cNvPr id="96" name="object 96"/>
            <p:cNvSpPr/>
            <p:nvPr/>
          </p:nvSpPr>
          <p:spPr>
            <a:xfrm>
              <a:off x="4526137" y="1100294"/>
              <a:ext cx="3035" cy="419"/>
            </a:xfrm>
            <a:custGeom>
              <a:avLst/>
              <a:gdLst/>
              <a:ahLst/>
              <a:cxnLst/>
              <a:rect l="l" t="t" r="r" b="b"/>
              <a:pathLst>
                <a:path w="3035" h="419">
                  <a:moveTo>
                    <a:pt x="3035" y="419"/>
                  </a:moveTo>
                  <a:lnTo>
                    <a:pt x="1993" y="317"/>
                  </a:lnTo>
                  <a:lnTo>
                    <a:pt x="1054" y="215"/>
                  </a:lnTo>
                  <a:lnTo>
                    <a:pt x="0" y="0"/>
                  </a:lnTo>
                </a:path>
              </a:pathLst>
            </a:custGeom>
            <a:ln w="8839">
              <a:solidFill>
                <a:srgbClr val="BCBEC0"/>
              </a:solidFill>
            </a:ln>
          </p:spPr>
          <p:txBody>
            <a:bodyPr wrap="square" lIns="0" tIns="0" rIns="0" bIns="0" rtlCol="0">
              <a:noAutofit/>
            </a:bodyPr>
            <a:lstStyle/>
            <a:p>
              <a:endParaRPr/>
            </a:p>
          </p:txBody>
        </p:sp>
        <p:sp>
          <p:nvSpPr>
            <p:cNvPr id="97" name="object 97"/>
            <p:cNvSpPr/>
            <p:nvPr/>
          </p:nvSpPr>
          <p:spPr>
            <a:xfrm>
              <a:off x="4493740" y="1089499"/>
              <a:ext cx="15836" cy="16459"/>
            </a:xfrm>
            <a:custGeom>
              <a:avLst/>
              <a:gdLst/>
              <a:ahLst/>
              <a:cxnLst/>
              <a:rect l="l" t="t" r="r" b="b"/>
              <a:pathLst>
                <a:path w="15836" h="16459">
                  <a:moveTo>
                    <a:pt x="635" y="0"/>
                  </a:moveTo>
                  <a:lnTo>
                    <a:pt x="0" y="5029"/>
                  </a:lnTo>
                  <a:lnTo>
                    <a:pt x="1473" y="8699"/>
                  </a:lnTo>
                  <a:lnTo>
                    <a:pt x="4927" y="11010"/>
                  </a:lnTo>
                  <a:lnTo>
                    <a:pt x="9652" y="13208"/>
                  </a:lnTo>
                  <a:lnTo>
                    <a:pt x="13322" y="14986"/>
                  </a:lnTo>
                  <a:lnTo>
                    <a:pt x="15836" y="16459"/>
                  </a:lnTo>
                </a:path>
              </a:pathLst>
            </a:custGeom>
            <a:ln w="8839">
              <a:solidFill>
                <a:srgbClr val="BCBEC0"/>
              </a:solidFill>
            </a:ln>
          </p:spPr>
          <p:txBody>
            <a:bodyPr wrap="square" lIns="0" tIns="0" rIns="0" bIns="0" rtlCol="0">
              <a:noAutofit/>
            </a:bodyPr>
            <a:lstStyle/>
            <a:p>
              <a:endParaRPr/>
            </a:p>
          </p:txBody>
        </p:sp>
        <p:sp>
          <p:nvSpPr>
            <p:cNvPr id="98" name="object 98"/>
            <p:cNvSpPr/>
            <p:nvPr/>
          </p:nvSpPr>
          <p:spPr>
            <a:xfrm>
              <a:off x="4501918" y="1075771"/>
              <a:ext cx="24218" cy="24523"/>
            </a:xfrm>
            <a:custGeom>
              <a:avLst/>
              <a:gdLst/>
              <a:ahLst/>
              <a:cxnLst/>
              <a:rect l="l" t="t" r="r" b="b"/>
              <a:pathLst>
                <a:path w="24218" h="24523">
                  <a:moveTo>
                    <a:pt x="0" y="0"/>
                  </a:moveTo>
                  <a:lnTo>
                    <a:pt x="736" y="5448"/>
                  </a:lnTo>
                  <a:lnTo>
                    <a:pt x="3987" y="10896"/>
                  </a:lnTo>
                  <a:lnTo>
                    <a:pt x="9753" y="16243"/>
                  </a:lnTo>
                  <a:lnTo>
                    <a:pt x="14681" y="20751"/>
                  </a:lnTo>
                  <a:lnTo>
                    <a:pt x="19507" y="23482"/>
                  </a:lnTo>
                  <a:lnTo>
                    <a:pt x="24218" y="24523"/>
                  </a:lnTo>
                </a:path>
              </a:pathLst>
            </a:custGeom>
            <a:ln w="8839">
              <a:solidFill>
                <a:srgbClr val="BCBEC0"/>
              </a:solidFill>
            </a:ln>
          </p:spPr>
          <p:txBody>
            <a:bodyPr wrap="square" lIns="0" tIns="0" rIns="0" bIns="0" rtlCol="0">
              <a:noAutofit/>
            </a:bodyPr>
            <a:lstStyle/>
            <a:p>
              <a:endParaRPr/>
            </a:p>
          </p:txBody>
        </p:sp>
        <p:sp>
          <p:nvSpPr>
            <p:cNvPr id="99" name="object 99"/>
            <p:cNvSpPr/>
            <p:nvPr/>
          </p:nvSpPr>
          <p:spPr>
            <a:xfrm>
              <a:off x="4509576" y="1100294"/>
              <a:ext cx="16560" cy="5664"/>
            </a:xfrm>
            <a:custGeom>
              <a:avLst/>
              <a:gdLst/>
              <a:ahLst/>
              <a:cxnLst/>
              <a:rect l="l" t="t" r="r" b="b"/>
              <a:pathLst>
                <a:path w="16560" h="5664">
                  <a:moveTo>
                    <a:pt x="16560" y="0"/>
                  </a:moveTo>
                  <a:lnTo>
                    <a:pt x="10896" y="2413"/>
                  </a:lnTo>
                  <a:lnTo>
                    <a:pt x="5448" y="4305"/>
                  </a:lnTo>
                  <a:lnTo>
                    <a:pt x="0" y="5664"/>
                  </a:lnTo>
                </a:path>
              </a:pathLst>
            </a:custGeom>
            <a:ln w="8839">
              <a:solidFill>
                <a:srgbClr val="BCBEC0"/>
              </a:solidFill>
            </a:ln>
          </p:spPr>
          <p:txBody>
            <a:bodyPr wrap="square" lIns="0" tIns="0" rIns="0" bIns="0" rtlCol="0">
              <a:noAutofit/>
            </a:bodyPr>
            <a:lstStyle/>
            <a:p>
              <a:endParaRPr/>
            </a:p>
          </p:txBody>
        </p:sp>
        <p:sp>
          <p:nvSpPr>
            <p:cNvPr id="100" name="object 100"/>
            <p:cNvSpPr/>
            <p:nvPr/>
          </p:nvSpPr>
          <p:spPr>
            <a:xfrm>
              <a:off x="4478754" y="1105959"/>
              <a:ext cx="30822" cy="2514"/>
            </a:xfrm>
            <a:custGeom>
              <a:avLst/>
              <a:gdLst/>
              <a:ahLst/>
              <a:cxnLst/>
              <a:rect l="l" t="t" r="r" b="b"/>
              <a:pathLst>
                <a:path w="30822" h="2514">
                  <a:moveTo>
                    <a:pt x="30822" y="0"/>
                  </a:moveTo>
                  <a:lnTo>
                    <a:pt x="24218" y="1676"/>
                  </a:lnTo>
                  <a:lnTo>
                    <a:pt x="17919" y="2514"/>
                  </a:lnTo>
                  <a:lnTo>
                    <a:pt x="11734" y="2514"/>
                  </a:lnTo>
                  <a:lnTo>
                    <a:pt x="10375" y="2413"/>
                  </a:lnTo>
                  <a:lnTo>
                    <a:pt x="6502" y="2209"/>
                  </a:lnTo>
                  <a:lnTo>
                    <a:pt x="317" y="1574"/>
                  </a:lnTo>
                  <a:lnTo>
                    <a:pt x="0" y="419"/>
                  </a:lnTo>
                </a:path>
              </a:pathLst>
            </a:custGeom>
            <a:ln w="8839">
              <a:solidFill>
                <a:srgbClr val="BCBEC0"/>
              </a:solidFill>
            </a:ln>
          </p:spPr>
          <p:txBody>
            <a:bodyPr wrap="square" lIns="0" tIns="0" rIns="0" bIns="0" rtlCol="0">
              <a:noAutofit/>
            </a:bodyPr>
            <a:lstStyle/>
            <a:p>
              <a:endParaRPr/>
            </a:p>
          </p:txBody>
        </p:sp>
        <p:sp>
          <p:nvSpPr>
            <p:cNvPr id="101" name="object 101"/>
            <p:cNvSpPr/>
            <p:nvPr/>
          </p:nvSpPr>
          <p:spPr>
            <a:xfrm>
              <a:off x="4276633" y="1075352"/>
              <a:ext cx="202120" cy="71805"/>
            </a:xfrm>
            <a:custGeom>
              <a:avLst/>
              <a:gdLst/>
              <a:ahLst/>
              <a:cxnLst/>
              <a:rect l="l" t="t" r="r" b="b"/>
              <a:pathLst>
                <a:path w="202120" h="71805">
                  <a:moveTo>
                    <a:pt x="202120" y="31026"/>
                  </a:moveTo>
                  <a:lnTo>
                    <a:pt x="201701" y="31445"/>
                  </a:lnTo>
                  <a:lnTo>
                    <a:pt x="201383" y="31864"/>
                  </a:lnTo>
                  <a:lnTo>
                    <a:pt x="201066" y="32181"/>
                  </a:lnTo>
                  <a:lnTo>
                    <a:pt x="191287" y="41710"/>
                  </a:lnTo>
                  <a:lnTo>
                    <a:pt x="181019" y="49928"/>
                  </a:lnTo>
                  <a:lnTo>
                    <a:pt x="170252" y="56834"/>
                  </a:lnTo>
                  <a:lnTo>
                    <a:pt x="158974" y="62430"/>
                  </a:lnTo>
                  <a:lnTo>
                    <a:pt x="147177" y="66714"/>
                  </a:lnTo>
                  <a:lnTo>
                    <a:pt x="136905" y="69291"/>
                  </a:lnTo>
                  <a:lnTo>
                    <a:pt x="135648" y="69608"/>
                  </a:lnTo>
                  <a:lnTo>
                    <a:pt x="134289" y="69811"/>
                  </a:lnTo>
                  <a:lnTo>
                    <a:pt x="132930" y="70027"/>
                  </a:lnTo>
                  <a:lnTo>
                    <a:pt x="126110" y="71183"/>
                  </a:lnTo>
                  <a:lnTo>
                    <a:pt x="119087" y="71704"/>
                  </a:lnTo>
                  <a:lnTo>
                    <a:pt x="111861" y="71805"/>
                  </a:lnTo>
                  <a:lnTo>
                    <a:pt x="98501" y="71135"/>
                  </a:lnTo>
                  <a:lnTo>
                    <a:pt x="85671" y="69123"/>
                  </a:lnTo>
                  <a:lnTo>
                    <a:pt x="73368" y="65770"/>
                  </a:lnTo>
                  <a:lnTo>
                    <a:pt x="61589" y="61075"/>
                  </a:lnTo>
                  <a:lnTo>
                    <a:pt x="50331" y="55040"/>
                  </a:lnTo>
                  <a:lnTo>
                    <a:pt x="39591" y="47663"/>
                  </a:lnTo>
                  <a:lnTo>
                    <a:pt x="29367" y="38945"/>
                  </a:lnTo>
                  <a:lnTo>
                    <a:pt x="22644" y="32181"/>
                  </a:lnTo>
                  <a:lnTo>
                    <a:pt x="14165" y="22307"/>
                  </a:lnTo>
                  <a:lnTo>
                    <a:pt x="6803" y="11952"/>
                  </a:lnTo>
                  <a:lnTo>
                    <a:pt x="554" y="1096"/>
                  </a:lnTo>
                  <a:lnTo>
                    <a:pt x="0" y="0"/>
                  </a:lnTo>
                </a:path>
              </a:pathLst>
            </a:custGeom>
            <a:ln w="8839">
              <a:solidFill>
                <a:srgbClr val="BCBEC0"/>
              </a:solidFill>
            </a:ln>
          </p:spPr>
          <p:txBody>
            <a:bodyPr wrap="square" lIns="0" tIns="0" rIns="0" bIns="0" rtlCol="0">
              <a:noAutofit/>
            </a:bodyPr>
            <a:lstStyle/>
            <a:p>
              <a:endParaRPr/>
            </a:p>
          </p:txBody>
        </p:sp>
        <p:sp>
          <p:nvSpPr>
            <p:cNvPr id="102" name="object 102"/>
            <p:cNvSpPr/>
            <p:nvPr/>
          </p:nvSpPr>
          <p:spPr>
            <a:xfrm>
              <a:off x="4478754" y="940846"/>
              <a:ext cx="35852" cy="165531"/>
            </a:xfrm>
            <a:custGeom>
              <a:avLst/>
              <a:gdLst/>
              <a:ahLst/>
              <a:cxnLst/>
              <a:rect l="l" t="t" r="r" b="b"/>
              <a:pathLst>
                <a:path w="35852" h="165531">
                  <a:moveTo>
                    <a:pt x="0" y="165531"/>
                  </a:moveTo>
                  <a:lnTo>
                    <a:pt x="8462" y="155415"/>
                  </a:lnTo>
                  <a:lnTo>
                    <a:pt x="15787" y="144791"/>
                  </a:lnTo>
                  <a:lnTo>
                    <a:pt x="21974" y="133659"/>
                  </a:lnTo>
                  <a:lnTo>
                    <a:pt x="27024" y="122022"/>
                  </a:lnTo>
                  <a:lnTo>
                    <a:pt x="30936" y="109881"/>
                  </a:lnTo>
                  <a:lnTo>
                    <a:pt x="33712" y="97238"/>
                  </a:lnTo>
                  <a:lnTo>
                    <a:pt x="35349" y="84093"/>
                  </a:lnTo>
                  <a:lnTo>
                    <a:pt x="35852" y="71285"/>
                  </a:lnTo>
                  <a:lnTo>
                    <a:pt x="35300" y="57824"/>
                  </a:lnTo>
                  <a:lnTo>
                    <a:pt x="33643" y="44859"/>
                  </a:lnTo>
                  <a:lnTo>
                    <a:pt x="30877" y="32386"/>
                  </a:lnTo>
                  <a:lnTo>
                    <a:pt x="26999" y="20398"/>
                  </a:lnTo>
                  <a:lnTo>
                    <a:pt x="22007" y="8888"/>
                  </a:lnTo>
                  <a:lnTo>
                    <a:pt x="17195" y="0"/>
                  </a:lnTo>
                </a:path>
              </a:pathLst>
            </a:custGeom>
            <a:ln w="8839">
              <a:solidFill>
                <a:srgbClr val="BCBEC0"/>
              </a:solidFill>
            </a:ln>
          </p:spPr>
          <p:txBody>
            <a:bodyPr wrap="square" lIns="0" tIns="0" rIns="0" bIns="0" rtlCol="0">
              <a:noAutofit/>
            </a:bodyPr>
            <a:lstStyle/>
            <a:p>
              <a:endParaRPr/>
            </a:p>
          </p:txBody>
        </p:sp>
        <p:sp>
          <p:nvSpPr>
            <p:cNvPr id="103" name="object 103"/>
            <p:cNvSpPr/>
            <p:nvPr/>
          </p:nvSpPr>
          <p:spPr>
            <a:xfrm>
              <a:off x="4248960" y="1017478"/>
              <a:ext cx="8166" cy="34493"/>
            </a:xfrm>
            <a:custGeom>
              <a:avLst/>
              <a:gdLst/>
              <a:ahLst/>
              <a:cxnLst/>
              <a:rect l="l" t="t" r="r" b="b"/>
              <a:pathLst>
                <a:path w="8166" h="34493">
                  <a:moveTo>
                    <a:pt x="8166" y="34493"/>
                  </a:moveTo>
                  <a:lnTo>
                    <a:pt x="8064" y="33870"/>
                  </a:lnTo>
                  <a:lnTo>
                    <a:pt x="7861" y="33235"/>
                  </a:lnTo>
                  <a:lnTo>
                    <a:pt x="7759" y="32600"/>
                  </a:lnTo>
                  <a:lnTo>
                    <a:pt x="3530" y="15839"/>
                  </a:lnTo>
                  <a:lnTo>
                    <a:pt x="1126" y="5769"/>
                  </a:lnTo>
                  <a:lnTo>
                    <a:pt x="736" y="3987"/>
                  </a:lnTo>
                  <a:lnTo>
                    <a:pt x="520" y="2616"/>
                  </a:lnTo>
                  <a:lnTo>
                    <a:pt x="304" y="1358"/>
                  </a:lnTo>
                  <a:lnTo>
                    <a:pt x="0" y="0"/>
                  </a:lnTo>
                </a:path>
              </a:pathLst>
            </a:custGeom>
            <a:ln w="8839">
              <a:solidFill>
                <a:srgbClr val="BCBEC0"/>
              </a:solidFill>
            </a:ln>
          </p:spPr>
          <p:txBody>
            <a:bodyPr wrap="square" lIns="0" tIns="0" rIns="0" bIns="0" rtlCol="0">
              <a:noAutofit/>
            </a:bodyPr>
            <a:lstStyle/>
            <a:p>
              <a:endParaRPr/>
            </a:p>
          </p:txBody>
        </p:sp>
        <p:sp>
          <p:nvSpPr>
            <p:cNvPr id="104" name="object 104"/>
            <p:cNvSpPr/>
            <p:nvPr/>
          </p:nvSpPr>
          <p:spPr>
            <a:xfrm>
              <a:off x="4248960" y="1017478"/>
              <a:ext cx="13411" cy="4927"/>
            </a:xfrm>
            <a:custGeom>
              <a:avLst/>
              <a:gdLst/>
              <a:ahLst/>
              <a:cxnLst/>
              <a:rect l="l" t="t" r="r" b="b"/>
              <a:pathLst>
                <a:path w="13411" h="4927">
                  <a:moveTo>
                    <a:pt x="13411" y="939"/>
                  </a:moveTo>
                  <a:lnTo>
                    <a:pt x="11950" y="3568"/>
                  </a:lnTo>
                  <a:lnTo>
                    <a:pt x="9855" y="4927"/>
                  </a:lnTo>
                  <a:lnTo>
                    <a:pt x="7023" y="4927"/>
                  </a:lnTo>
                  <a:lnTo>
                    <a:pt x="5664" y="4927"/>
                  </a:lnTo>
                  <a:lnTo>
                    <a:pt x="3352" y="3352"/>
                  </a:lnTo>
                  <a:lnTo>
                    <a:pt x="0" y="0"/>
                  </a:lnTo>
                </a:path>
              </a:pathLst>
            </a:custGeom>
            <a:ln w="8839">
              <a:solidFill>
                <a:srgbClr val="BCBEC0"/>
              </a:solidFill>
            </a:ln>
          </p:spPr>
          <p:txBody>
            <a:bodyPr wrap="square" lIns="0" tIns="0" rIns="0" bIns="0" rtlCol="0">
              <a:noAutofit/>
            </a:bodyPr>
            <a:lstStyle/>
            <a:p>
              <a:endParaRPr/>
            </a:p>
          </p:txBody>
        </p:sp>
        <p:sp>
          <p:nvSpPr>
            <p:cNvPr id="105" name="object 105"/>
            <p:cNvSpPr/>
            <p:nvPr/>
          </p:nvSpPr>
          <p:spPr>
            <a:xfrm>
              <a:off x="4262269" y="994097"/>
              <a:ext cx="1054" cy="24320"/>
            </a:xfrm>
            <a:custGeom>
              <a:avLst/>
              <a:gdLst/>
              <a:ahLst/>
              <a:cxnLst/>
              <a:rect l="l" t="t" r="r" b="b"/>
              <a:pathLst>
                <a:path w="1054" h="24320">
                  <a:moveTo>
                    <a:pt x="1054" y="0"/>
                  </a:moveTo>
                  <a:lnTo>
                    <a:pt x="317" y="5880"/>
                  </a:lnTo>
                  <a:lnTo>
                    <a:pt x="0" y="11849"/>
                  </a:lnTo>
                  <a:lnTo>
                    <a:pt x="0" y="18033"/>
                  </a:lnTo>
                  <a:lnTo>
                    <a:pt x="0" y="20129"/>
                  </a:lnTo>
                  <a:lnTo>
                    <a:pt x="101" y="22224"/>
                  </a:lnTo>
                  <a:lnTo>
                    <a:pt x="101" y="24320"/>
                  </a:lnTo>
                </a:path>
              </a:pathLst>
            </a:custGeom>
            <a:ln w="8839">
              <a:solidFill>
                <a:srgbClr val="BCBEC0"/>
              </a:solidFill>
            </a:ln>
          </p:spPr>
          <p:txBody>
            <a:bodyPr wrap="square" lIns="0" tIns="0" rIns="0" bIns="0" rtlCol="0">
              <a:noAutofit/>
            </a:bodyPr>
            <a:lstStyle/>
            <a:p>
              <a:endParaRPr/>
            </a:p>
          </p:txBody>
        </p:sp>
        <p:sp>
          <p:nvSpPr>
            <p:cNvPr id="106" name="object 106"/>
            <p:cNvSpPr/>
            <p:nvPr/>
          </p:nvSpPr>
          <p:spPr>
            <a:xfrm>
              <a:off x="4262371" y="1013807"/>
              <a:ext cx="1676" cy="4610"/>
            </a:xfrm>
            <a:custGeom>
              <a:avLst/>
              <a:gdLst/>
              <a:ahLst/>
              <a:cxnLst/>
              <a:rect l="l" t="t" r="r" b="b"/>
              <a:pathLst>
                <a:path w="1676" h="4610">
                  <a:moveTo>
                    <a:pt x="0" y="4610"/>
                  </a:moveTo>
                  <a:lnTo>
                    <a:pt x="736" y="3352"/>
                  </a:lnTo>
                  <a:lnTo>
                    <a:pt x="1257" y="1790"/>
                  </a:lnTo>
                  <a:lnTo>
                    <a:pt x="1676" y="0"/>
                  </a:lnTo>
                </a:path>
              </a:pathLst>
            </a:custGeom>
            <a:ln w="8839">
              <a:solidFill>
                <a:srgbClr val="BCBEC0"/>
              </a:solidFill>
            </a:ln>
          </p:spPr>
          <p:txBody>
            <a:bodyPr wrap="square" lIns="0" tIns="0" rIns="0" bIns="0" rtlCol="0">
              <a:noAutofit/>
            </a:bodyPr>
            <a:lstStyle/>
            <a:p>
              <a:endParaRPr/>
            </a:p>
          </p:txBody>
        </p:sp>
        <p:sp>
          <p:nvSpPr>
            <p:cNvPr id="107" name="object 107"/>
            <p:cNvSpPr/>
            <p:nvPr/>
          </p:nvSpPr>
          <p:spPr>
            <a:xfrm>
              <a:off x="4265838" y="1045049"/>
              <a:ext cx="723" cy="635"/>
            </a:xfrm>
            <a:custGeom>
              <a:avLst/>
              <a:gdLst/>
              <a:ahLst/>
              <a:cxnLst/>
              <a:rect l="l" t="t" r="r" b="b"/>
              <a:pathLst>
                <a:path w="723" h="634">
                  <a:moveTo>
                    <a:pt x="0" y="0"/>
                  </a:moveTo>
                  <a:lnTo>
                    <a:pt x="317" y="215"/>
                  </a:lnTo>
                  <a:lnTo>
                    <a:pt x="520" y="317"/>
                  </a:lnTo>
                  <a:lnTo>
                    <a:pt x="723" y="635"/>
                  </a:lnTo>
                </a:path>
              </a:pathLst>
            </a:custGeom>
            <a:ln w="8839">
              <a:solidFill>
                <a:srgbClr val="BCBEC0"/>
              </a:solidFill>
            </a:ln>
          </p:spPr>
          <p:txBody>
            <a:bodyPr wrap="square" lIns="0" tIns="0" rIns="0" bIns="0" rtlCol="0">
              <a:noAutofit/>
            </a:bodyPr>
            <a:lstStyle/>
            <a:p>
              <a:endParaRPr/>
            </a:p>
          </p:txBody>
        </p:sp>
        <p:sp>
          <p:nvSpPr>
            <p:cNvPr id="108" name="object 108"/>
            <p:cNvSpPr/>
            <p:nvPr/>
          </p:nvSpPr>
          <p:spPr>
            <a:xfrm>
              <a:off x="4257126" y="1044834"/>
              <a:ext cx="8712" cy="7137"/>
            </a:xfrm>
            <a:custGeom>
              <a:avLst/>
              <a:gdLst/>
              <a:ahLst/>
              <a:cxnLst/>
              <a:rect l="l" t="t" r="r" b="b"/>
              <a:pathLst>
                <a:path w="8712" h="7137">
                  <a:moveTo>
                    <a:pt x="0" y="7137"/>
                  </a:moveTo>
                  <a:lnTo>
                    <a:pt x="1155" y="2412"/>
                  </a:lnTo>
                  <a:lnTo>
                    <a:pt x="3568" y="0"/>
                  </a:lnTo>
                  <a:lnTo>
                    <a:pt x="7340" y="0"/>
                  </a:lnTo>
                  <a:lnTo>
                    <a:pt x="7873" y="0"/>
                  </a:lnTo>
                  <a:lnTo>
                    <a:pt x="8293" y="114"/>
                  </a:lnTo>
                  <a:lnTo>
                    <a:pt x="8712" y="215"/>
                  </a:lnTo>
                </a:path>
              </a:pathLst>
            </a:custGeom>
            <a:ln w="8839">
              <a:solidFill>
                <a:srgbClr val="BCBEC0"/>
              </a:solidFill>
            </a:ln>
          </p:spPr>
          <p:txBody>
            <a:bodyPr wrap="square" lIns="0" tIns="0" rIns="0" bIns="0" rtlCol="0">
              <a:noAutofit/>
            </a:bodyPr>
            <a:lstStyle/>
            <a:p>
              <a:endParaRPr/>
            </a:p>
          </p:txBody>
        </p:sp>
        <p:sp>
          <p:nvSpPr>
            <p:cNvPr id="109" name="object 109"/>
            <p:cNvSpPr/>
            <p:nvPr/>
          </p:nvSpPr>
          <p:spPr>
            <a:xfrm>
              <a:off x="4256402" y="1051971"/>
              <a:ext cx="20231" cy="24638"/>
            </a:xfrm>
            <a:custGeom>
              <a:avLst/>
              <a:gdLst/>
              <a:ahLst/>
              <a:cxnLst/>
              <a:rect l="l" t="t" r="r" b="b"/>
              <a:pathLst>
                <a:path w="20231" h="24637">
                  <a:moveTo>
                    <a:pt x="20231" y="23380"/>
                  </a:moveTo>
                  <a:lnTo>
                    <a:pt x="18237" y="24218"/>
                  </a:lnTo>
                  <a:lnTo>
                    <a:pt x="16040" y="24637"/>
                  </a:lnTo>
                  <a:lnTo>
                    <a:pt x="13627" y="24637"/>
                  </a:lnTo>
                  <a:lnTo>
                    <a:pt x="9220" y="24637"/>
                  </a:lnTo>
                  <a:lnTo>
                    <a:pt x="5867" y="22847"/>
                  </a:lnTo>
                  <a:lnTo>
                    <a:pt x="3352" y="19494"/>
                  </a:lnTo>
                  <a:lnTo>
                    <a:pt x="1155" y="16357"/>
                  </a:lnTo>
                  <a:lnTo>
                    <a:pt x="0" y="12369"/>
                  </a:lnTo>
                  <a:lnTo>
                    <a:pt x="0" y="7442"/>
                  </a:lnTo>
                  <a:lnTo>
                    <a:pt x="0" y="4825"/>
                  </a:lnTo>
                  <a:lnTo>
                    <a:pt x="203" y="2514"/>
                  </a:lnTo>
                  <a:lnTo>
                    <a:pt x="622" y="520"/>
                  </a:lnTo>
                  <a:lnTo>
                    <a:pt x="723" y="203"/>
                  </a:lnTo>
                  <a:lnTo>
                    <a:pt x="723" y="0"/>
                  </a:lnTo>
                </a:path>
              </a:pathLst>
            </a:custGeom>
            <a:ln w="8839">
              <a:solidFill>
                <a:srgbClr val="BCBEC0"/>
              </a:solidFill>
            </a:ln>
          </p:spPr>
          <p:txBody>
            <a:bodyPr wrap="square" lIns="0" tIns="0" rIns="0" bIns="0" rtlCol="0">
              <a:noAutofit/>
            </a:bodyPr>
            <a:lstStyle/>
            <a:p>
              <a:endParaRPr/>
            </a:p>
          </p:txBody>
        </p:sp>
        <p:sp>
          <p:nvSpPr>
            <p:cNvPr id="110" name="object 110"/>
            <p:cNvSpPr/>
            <p:nvPr/>
          </p:nvSpPr>
          <p:spPr>
            <a:xfrm>
              <a:off x="4262371" y="1018418"/>
              <a:ext cx="3467" cy="26631"/>
            </a:xfrm>
            <a:custGeom>
              <a:avLst/>
              <a:gdLst/>
              <a:ahLst/>
              <a:cxnLst/>
              <a:rect l="l" t="t" r="r" b="b"/>
              <a:pathLst>
                <a:path w="3467" h="26631">
                  <a:moveTo>
                    <a:pt x="3467" y="26631"/>
                  </a:moveTo>
                  <a:lnTo>
                    <a:pt x="1236" y="14319"/>
                  </a:lnTo>
                  <a:lnTo>
                    <a:pt x="73" y="1499"/>
                  </a:lnTo>
                  <a:lnTo>
                    <a:pt x="0" y="0"/>
                  </a:lnTo>
                </a:path>
              </a:pathLst>
            </a:custGeom>
            <a:ln w="8839">
              <a:solidFill>
                <a:srgbClr val="BCBEC0"/>
              </a:solidFill>
            </a:ln>
          </p:spPr>
          <p:txBody>
            <a:bodyPr wrap="square" lIns="0" tIns="0" rIns="0" bIns="0" rtlCol="0">
              <a:noAutofit/>
            </a:bodyPr>
            <a:lstStyle/>
            <a:p>
              <a:endParaRPr/>
            </a:p>
          </p:txBody>
        </p:sp>
        <p:sp>
          <p:nvSpPr>
            <p:cNvPr id="111" name="object 111"/>
            <p:cNvSpPr/>
            <p:nvPr/>
          </p:nvSpPr>
          <p:spPr>
            <a:xfrm>
              <a:off x="4276633" y="1073980"/>
              <a:ext cx="1054" cy="1371"/>
            </a:xfrm>
            <a:custGeom>
              <a:avLst/>
              <a:gdLst/>
              <a:ahLst/>
              <a:cxnLst/>
              <a:rect l="l" t="t" r="r" b="b"/>
              <a:pathLst>
                <a:path w="1054" h="1371">
                  <a:moveTo>
                    <a:pt x="1054" y="0"/>
                  </a:moveTo>
                  <a:lnTo>
                    <a:pt x="1054" y="952"/>
                  </a:lnTo>
                  <a:lnTo>
                    <a:pt x="634" y="1054"/>
                  </a:lnTo>
                  <a:lnTo>
                    <a:pt x="317" y="1257"/>
                  </a:lnTo>
                  <a:lnTo>
                    <a:pt x="0" y="1371"/>
                  </a:lnTo>
                </a:path>
              </a:pathLst>
            </a:custGeom>
            <a:ln w="8839">
              <a:solidFill>
                <a:srgbClr val="BCBEC0"/>
              </a:solidFill>
            </a:ln>
          </p:spPr>
          <p:txBody>
            <a:bodyPr wrap="square" lIns="0" tIns="0" rIns="0" bIns="0" rtlCol="0">
              <a:noAutofit/>
            </a:bodyPr>
            <a:lstStyle/>
            <a:p>
              <a:endParaRPr/>
            </a:p>
          </p:txBody>
        </p:sp>
        <p:sp>
          <p:nvSpPr>
            <p:cNvPr id="112" name="object 112"/>
            <p:cNvSpPr/>
            <p:nvPr/>
          </p:nvSpPr>
          <p:spPr>
            <a:xfrm>
              <a:off x="4265838" y="1045049"/>
              <a:ext cx="10795" cy="30302"/>
            </a:xfrm>
            <a:custGeom>
              <a:avLst/>
              <a:gdLst/>
              <a:ahLst/>
              <a:cxnLst/>
              <a:rect l="l" t="t" r="r" b="b"/>
              <a:pathLst>
                <a:path w="10795" h="30302">
                  <a:moveTo>
                    <a:pt x="0" y="0"/>
                  </a:moveTo>
                  <a:lnTo>
                    <a:pt x="3400" y="12376"/>
                  </a:lnTo>
                  <a:lnTo>
                    <a:pt x="7916" y="24205"/>
                  </a:lnTo>
                  <a:lnTo>
                    <a:pt x="10795" y="30302"/>
                  </a:lnTo>
                </a:path>
              </a:pathLst>
            </a:custGeom>
            <a:ln w="8839">
              <a:solidFill>
                <a:srgbClr val="BCBEC0"/>
              </a:solidFill>
            </a:ln>
          </p:spPr>
          <p:txBody>
            <a:bodyPr wrap="square" lIns="0" tIns="0" rIns="0" bIns="0" rtlCol="0">
              <a:noAutofit/>
            </a:bodyPr>
            <a:lstStyle/>
            <a:p>
              <a:endParaRPr/>
            </a:p>
          </p:txBody>
        </p:sp>
        <p:sp>
          <p:nvSpPr>
            <p:cNvPr id="113" name="object 113"/>
            <p:cNvSpPr/>
            <p:nvPr/>
          </p:nvSpPr>
          <p:spPr>
            <a:xfrm>
              <a:off x="4246547" y="995989"/>
              <a:ext cx="2412" cy="21488"/>
            </a:xfrm>
            <a:custGeom>
              <a:avLst/>
              <a:gdLst/>
              <a:ahLst/>
              <a:cxnLst/>
              <a:rect l="l" t="t" r="r" b="b"/>
              <a:pathLst>
                <a:path w="2412" h="21488">
                  <a:moveTo>
                    <a:pt x="2413" y="21488"/>
                  </a:moveTo>
                  <a:lnTo>
                    <a:pt x="1257" y="14363"/>
                  </a:lnTo>
                  <a:lnTo>
                    <a:pt x="419" y="7238"/>
                  </a:lnTo>
                  <a:lnTo>
                    <a:pt x="0" y="0"/>
                  </a:lnTo>
                </a:path>
              </a:pathLst>
            </a:custGeom>
            <a:ln w="8839">
              <a:solidFill>
                <a:srgbClr val="BCBEC0"/>
              </a:solidFill>
            </a:ln>
          </p:spPr>
          <p:txBody>
            <a:bodyPr wrap="square" lIns="0" tIns="0" rIns="0" bIns="0" rtlCol="0">
              <a:noAutofit/>
            </a:bodyPr>
            <a:lstStyle/>
            <a:p>
              <a:endParaRPr/>
            </a:p>
          </p:txBody>
        </p:sp>
        <p:sp>
          <p:nvSpPr>
            <p:cNvPr id="114" name="object 114"/>
            <p:cNvSpPr/>
            <p:nvPr/>
          </p:nvSpPr>
          <p:spPr>
            <a:xfrm>
              <a:off x="4458205" y="1010137"/>
              <a:ext cx="1676" cy="5981"/>
            </a:xfrm>
            <a:custGeom>
              <a:avLst/>
              <a:gdLst/>
              <a:ahLst/>
              <a:cxnLst/>
              <a:rect l="l" t="t" r="r" b="b"/>
              <a:pathLst>
                <a:path w="1676" h="5981">
                  <a:moveTo>
                    <a:pt x="1676" y="5981"/>
                  </a:moveTo>
                  <a:lnTo>
                    <a:pt x="1054" y="3771"/>
                  </a:lnTo>
                  <a:lnTo>
                    <a:pt x="520" y="1790"/>
                  </a:lnTo>
                  <a:lnTo>
                    <a:pt x="0" y="0"/>
                  </a:lnTo>
                </a:path>
              </a:pathLst>
            </a:custGeom>
            <a:ln w="8839">
              <a:solidFill>
                <a:srgbClr val="BCBEC0"/>
              </a:solidFill>
            </a:ln>
          </p:spPr>
          <p:txBody>
            <a:bodyPr wrap="square" lIns="0" tIns="0" rIns="0" bIns="0" rtlCol="0">
              <a:noAutofit/>
            </a:bodyPr>
            <a:lstStyle/>
            <a:p>
              <a:endParaRPr/>
            </a:p>
          </p:txBody>
        </p:sp>
        <p:sp>
          <p:nvSpPr>
            <p:cNvPr id="115" name="object 115"/>
            <p:cNvSpPr/>
            <p:nvPr/>
          </p:nvSpPr>
          <p:spPr>
            <a:xfrm>
              <a:off x="4458205" y="1010137"/>
              <a:ext cx="2730" cy="5981"/>
            </a:xfrm>
            <a:custGeom>
              <a:avLst/>
              <a:gdLst/>
              <a:ahLst/>
              <a:cxnLst/>
              <a:rect l="l" t="t" r="r" b="b"/>
              <a:pathLst>
                <a:path w="2730" h="5981">
                  <a:moveTo>
                    <a:pt x="0" y="0"/>
                  </a:moveTo>
                  <a:lnTo>
                    <a:pt x="838" y="1790"/>
                  </a:lnTo>
                  <a:lnTo>
                    <a:pt x="1777" y="3771"/>
                  </a:lnTo>
                  <a:lnTo>
                    <a:pt x="2730" y="5981"/>
                  </a:lnTo>
                </a:path>
              </a:pathLst>
            </a:custGeom>
            <a:ln w="8839">
              <a:solidFill>
                <a:srgbClr val="BCBEC0"/>
              </a:solidFill>
            </a:ln>
          </p:spPr>
          <p:txBody>
            <a:bodyPr wrap="square" lIns="0" tIns="0" rIns="0" bIns="0" rtlCol="0">
              <a:noAutofit/>
            </a:bodyPr>
            <a:lstStyle/>
            <a:p>
              <a:endParaRPr/>
            </a:p>
          </p:txBody>
        </p:sp>
        <p:sp>
          <p:nvSpPr>
            <p:cNvPr id="116" name="object 116"/>
            <p:cNvSpPr/>
            <p:nvPr/>
          </p:nvSpPr>
          <p:spPr>
            <a:xfrm>
              <a:off x="4456846" y="1006467"/>
              <a:ext cx="4089" cy="9651"/>
            </a:xfrm>
            <a:custGeom>
              <a:avLst/>
              <a:gdLst/>
              <a:ahLst/>
              <a:cxnLst/>
              <a:rect l="l" t="t" r="r" b="b"/>
              <a:pathLst>
                <a:path w="4089" h="9652">
                  <a:moveTo>
                    <a:pt x="4089" y="9651"/>
                  </a:moveTo>
                  <a:lnTo>
                    <a:pt x="3035" y="5880"/>
                  </a:lnTo>
                  <a:lnTo>
                    <a:pt x="1676" y="2628"/>
                  </a:lnTo>
                  <a:lnTo>
                    <a:pt x="0" y="0"/>
                  </a:lnTo>
                </a:path>
              </a:pathLst>
            </a:custGeom>
            <a:ln w="8839">
              <a:solidFill>
                <a:srgbClr val="BCBEC0"/>
              </a:solidFill>
            </a:ln>
          </p:spPr>
          <p:txBody>
            <a:bodyPr wrap="square" lIns="0" tIns="0" rIns="0" bIns="0" rtlCol="0">
              <a:noAutofit/>
            </a:bodyPr>
            <a:lstStyle/>
            <a:p>
              <a:endParaRPr/>
            </a:p>
          </p:txBody>
        </p:sp>
        <p:sp>
          <p:nvSpPr>
            <p:cNvPr id="117" name="object 117"/>
            <p:cNvSpPr/>
            <p:nvPr/>
          </p:nvSpPr>
          <p:spPr>
            <a:xfrm>
              <a:off x="4625312" y="994935"/>
              <a:ext cx="736" cy="2730"/>
            </a:xfrm>
            <a:custGeom>
              <a:avLst/>
              <a:gdLst/>
              <a:ahLst/>
              <a:cxnLst/>
              <a:rect l="l" t="t" r="r" b="b"/>
              <a:pathLst>
                <a:path w="736" h="2730">
                  <a:moveTo>
                    <a:pt x="736" y="0"/>
                  </a:moveTo>
                  <a:lnTo>
                    <a:pt x="520" y="952"/>
                  </a:lnTo>
                  <a:lnTo>
                    <a:pt x="317" y="1790"/>
                  </a:lnTo>
                  <a:lnTo>
                    <a:pt x="0" y="2730"/>
                  </a:lnTo>
                </a:path>
              </a:pathLst>
            </a:custGeom>
            <a:ln w="8839">
              <a:solidFill>
                <a:srgbClr val="BCBEC0"/>
              </a:solidFill>
            </a:ln>
          </p:spPr>
          <p:txBody>
            <a:bodyPr wrap="square" lIns="0" tIns="0" rIns="0" bIns="0" rtlCol="0">
              <a:noAutofit/>
            </a:bodyPr>
            <a:lstStyle/>
            <a:p>
              <a:endParaRPr/>
            </a:p>
          </p:txBody>
        </p:sp>
        <p:sp>
          <p:nvSpPr>
            <p:cNvPr id="118" name="object 118"/>
            <p:cNvSpPr/>
            <p:nvPr/>
          </p:nvSpPr>
          <p:spPr>
            <a:xfrm>
              <a:off x="4625312" y="996612"/>
              <a:ext cx="1574" cy="1054"/>
            </a:xfrm>
            <a:custGeom>
              <a:avLst/>
              <a:gdLst/>
              <a:ahLst/>
              <a:cxnLst/>
              <a:rect l="l" t="t" r="r" b="b"/>
              <a:pathLst>
                <a:path w="1574" h="1054">
                  <a:moveTo>
                    <a:pt x="0" y="1054"/>
                  </a:moveTo>
                  <a:lnTo>
                    <a:pt x="520" y="736"/>
                  </a:lnTo>
                  <a:lnTo>
                    <a:pt x="1041" y="431"/>
                  </a:lnTo>
                  <a:lnTo>
                    <a:pt x="1574" y="0"/>
                  </a:lnTo>
                </a:path>
              </a:pathLst>
            </a:custGeom>
            <a:ln w="8839">
              <a:solidFill>
                <a:srgbClr val="BCBEC0"/>
              </a:solidFill>
            </a:ln>
          </p:spPr>
          <p:txBody>
            <a:bodyPr wrap="square" lIns="0" tIns="0" rIns="0" bIns="0" rtlCol="0">
              <a:noAutofit/>
            </a:bodyPr>
            <a:lstStyle/>
            <a:p>
              <a:endParaRPr/>
            </a:p>
          </p:txBody>
        </p:sp>
        <p:sp>
          <p:nvSpPr>
            <p:cNvPr id="119" name="object 119"/>
            <p:cNvSpPr/>
            <p:nvPr/>
          </p:nvSpPr>
          <p:spPr>
            <a:xfrm>
              <a:off x="4521629" y="886439"/>
              <a:ext cx="23164" cy="31864"/>
            </a:xfrm>
            <a:custGeom>
              <a:avLst/>
              <a:gdLst/>
              <a:ahLst/>
              <a:cxnLst/>
              <a:rect l="l" t="t" r="r" b="b"/>
              <a:pathLst>
                <a:path w="23164" h="31864">
                  <a:moveTo>
                    <a:pt x="0" y="0"/>
                  </a:moveTo>
                  <a:lnTo>
                    <a:pt x="9956" y="10583"/>
                  </a:lnTo>
                  <a:lnTo>
                    <a:pt x="17505" y="20829"/>
                  </a:lnTo>
                  <a:lnTo>
                    <a:pt x="22696" y="30729"/>
                  </a:lnTo>
                  <a:lnTo>
                    <a:pt x="22860" y="31127"/>
                  </a:lnTo>
                  <a:lnTo>
                    <a:pt x="22961" y="31343"/>
                  </a:lnTo>
                  <a:lnTo>
                    <a:pt x="23063" y="31546"/>
                  </a:lnTo>
                  <a:lnTo>
                    <a:pt x="23164" y="31864"/>
                  </a:lnTo>
                </a:path>
              </a:pathLst>
            </a:custGeom>
            <a:ln w="8839">
              <a:solidFill>
                <a:srgbClr val="BCBEC0"/>
              </a:solidFill>
            </a:ln>
          </p:spPr>
          <p:txBody>
            <a:bodyPr wrap="square" lIns="0" tIns="0" rIns="0" bIns="0" rtlCol="0">
              <a:noAutofit/>
            </a:bodyPr>
            <a:lstStyle/>
            <a:p>
              <a:endParaRPr/>
            </a:p>
          </p:txBody>
        </p:sp>
        <p:sp>
          <p:nvSpPr>
            <p:cNvPr id="120" name="object 120"/>
            <p:cNvSpPr/>
            <p:nvPr/>
          </p:nvSpPr>
          <p:spPr>
            <a:xfrm>
              <a:off x="4544794" y="918303"/>
              <a:ext cx="18872" cy="45186"/>
            </a:xfrm>
            <a:custGeom>
              <a:avLst/>
              <a:gdLst/>
              <a:ahLst/>
              <a:cxnLst/>
              <a:rect l="l" t="t" r="r" b="b"/>
              <a:pathLst>
                <a:path w="18872" h="45186">
                  <a:moveTo>
                    <a:pt x="0" y="0"/>
                  </a:moveTo>
                  <a:lnTo>
                    <a:pt x="7290" y="18228"/>
                  </a:lnTo>
                  <a:lnTo>
                    <a:pt x="11179" y="28025"/>
                  </a:lnTo>
                  <a:lnTo>
                    <a:pt x="11849" y="29781"/>
                  </a:lnTo>
                  <a:lnTo>
                    <a:pt x="14262" y="35547"/>
                  </a:lnTo>
                  <a:lnTo>
                    <a:pt x="16675" y="40678"/>
                  </a:lnTo>
                  <a:lnTo>
                    <a:pt x="18872" y="45186"/>
                  </a:lnTo>
                </a:path>
              </a:pathLst>
            </a:custGeom>
            <a:ln w="8839">
              <a:solidFill>
                <a:srgbClr val="BCBEC0"/>
              </a:solidFill>
            </a:ln>
          </p:spPr>
          <p:txBody>
            <a:bodyPr wrap="square" lIns="0" tIns="0" rIns="0" bIns="0" rtlCol="0">
              <a:noAutofit/>
            </a:bodyPr>
            <a:lstStyle/>
            <a:p>
              <a:endParaRPr/>
            </a:p>
          </p:txBody>
        </p:sp>
        <p:sp>
          <p:nvSpPr>
            <p:cNvPr id="121" name="object 121"/>
            <p:cNvSpPr/>
            <p:nvPr/>
          </p:nvSpPr>
          <p:spPr>
            <a:xfrm>
              <a:off x="4563666" y="963490"/>
              <a:ext cx="61645" cy="39204"/>
            </a:xfrm>
            <a:custGeom>
              <a:avLst/>
              <a:gdLst/>
              <a:ahLst/>
              <a:cxnLst/>
              <a:rect l="l" t="t" r="r" b="b"/>
              <a:pathLst>
                <a:path w="61645" h="39204">
                  <a:moveTo>
                    <a:pt x="61645" y="34175"/>
                  </a:moveTo>
                  <a:lnTo>
                    <a:pt x="56502" y="37528"/>
                  </a:lnTo>
                  <a:lnTo>
                    <a:pt x="51269" y="39204"/>
                  </a:lnTo>
                  <a:lnTo>
                    <a:pt x="46227" y="39204"/>
                  </a:lnTo>
                  <a:lnTo>
                    <a:pt x="34650" y="37299"/>
                  </a:lnTo>
                  <a:lnTo>
                    <a:pt x="23850" y="31589"/>
                  </a:lnTo>
                  <a:lnTo>
                    <a:pt x="13863" y="22086"/>
                  </a:lnTo>
                  <a:lnTo>
                    <a:pt x="6603" y="11950"/>
                  </a:lnTo>
                  <a:lnTo>
                    <a:pt x="4508" y="8496"/>
                  </a:lnTo>
                  <a:lnTo>
                    <a:pt x="2311" y="4508"/>
                  </a:lnTo>
                  <a:lnTo>
                    <a:pt x="0" y="0"/>
                  </a:lnTo>
                </a:path>
              </a:pathLst>
            </a:custGeom>
            <a:ln w="8839">
              <a:solidFill>
                <a:srgbClr val="BCBEC0"/>
              </a:solidFill>
            </a:ln>
          </p:spPr>
          <p:txBody>
            <a:bodyPr wrap="square" lIns="0" tIns="0" rIns="0" bIns="0" rtlCol="0">
              <a:noAutofit/>
            </a:bodyPr>
            <a:lstStyle/>
            <a:p>
              <a:endParaRPr/>
            </a:p>
          </p:txBody>
        </p:sp>
        <p:sp>
          <p:nvSpPr>
            <p:cNvPr id="122" name="object 122"/>
            <p:cNvSpPr/>
            <p:nvPr/>
          </p:nvSpPr>
          <p:spPr>
            <a:xfrm>
              <a:off x="4563666" y="963490"/>
              <a:ext cx="7124" cy="9118"/>
            </a:xfrm>
            <a:custGeom>
              <a:avLst/>
              <a:gdLst/>
              <a:ahLst/>
              <a:cxnLst/>
              <a:rect l="l" t="t" r="r" b="b"/>
              <a:pathLst>
                <a:path w="7124" h="9118">
                  <a:moveTo>
                    <a:pt x="0" y="0"/>
                  </a:moveTo>
                  <a:lnTo>
                    <a:pt x="2514" y="2933"/>
                  </a:lnTo>
                  <a:lnTo>
                    <a:pt x="4927" y="5968"/>
                  </a:lnTo>
                  <a:lnTo>
                    <a:pt x="7124" y="9118"/>
                  </a:lnTo>
                </a:path>
              </a:pathLst>
            </a:custGeom>
            <a:ln w="8839">
              <a:solidFill>
                <a:srgbClr val="BCBEC0"/>
              </a:solidFill>
            </a:ln>
          </p:spPr>
          <p:txBody>
            <a:bodyPr wrap="square" lIns="0" tIns="0" rIns="0" bIns="0" rtlCol="0">
              <a:noAutofit/>
            </a:bodyPr>
            <a:lstStyle/>
            <a:p>
              <a:endParaRPr/>
            </a:p>
          </p:txBody>
        </p:sp>
        <p:sp>
          <p:nvSpPr>
            <p:cNvPr id="123" name="object 123"/>
            <p:cNvSpPr/>
            <p:nvPr/>
          </p:nvSpPr>
          <p:spPr>
            <a:xfrm>
              <a:off x="4599416" y="1041379"/>
              <a:ext cx="2832" cy="2209"/>
            </a:xfrm>
            <a:custGeom>
              <a:avLst/>
              <a:gdLst/>
              <a:ahLst/>
              <a:cxnLst/>
              <a:rect l="l" t="t" r="r" b="b"/>
              <a:pathLst>
                <a:path w="2832" h="2209">
                  <a:moveTo>
                    <a:pt x="0" y="2209"/>
                  </a:moveTo>
                  <a:lnTo>
                    <a:pt x="939" y="1574"/>
                  </a:lnTo>
                  <a:lnTo>
                    <a:pt x="1892" y="838"/>
                  </a:lnTo>
                  <a:lnTo>
                    <a:pt x="2832" y="0"/>
                  </a:lnTo>
                </a:path>
              </a:pathLst>
            </a:custGeom>
            <a:ln w="8839">
              <a:solidFill>
                <a:srgbClr val="BCBEC0"/>
              </a:solidFill>
            </a:ln>
          </p:spPr>
          <p:txBody>
            <a:bodyPr wrap="square" lIns="0" tIns="0" rIns="0" bIns="0" rtlCol="0">
              <a:noAutofit/>
            </a:bodyPr>
            <a:lstStyle/>
            <a:p>
              <a:endParaRPr/>
            </a:p>
          </p:txBody>
        </p:sp>
        <p:sp>
          <p:nvSpPr>
            <p:cNvPr id="124" name="object 124"/>
            <p:cNvSpPr/>
            <p:nvPr/>
          </p:nvSpPr>
          <p:spPr>
            <a:xfrm>
              <a:off x="4599416" y="997666"/>
              <a:ext cx="25895" cy="45923"/>
            </a:xfrm>
            <a:custGeom>
              <a:avLst/>
              <a:gdLst/>
              <a:ahLst/>
              <a:cxnLst/>
              <a:rect l="l" t="t" r="r" b="b"/>
              <a:pathLst>
                <a:path w="25895" h="45923">
                  <a:moveTo>
                    <a:pt x="0" y="45923"/>
                  </a:moveTo>
                  <a:lnTo>
                    <a:pt x="2933" y="42354"/>
                  </a:lnTo>
                  <a:lnTo>
                    <a:pt x="5765" y="38684"/>
                  </a:lnTo>
                  <a:lnTo>
                    <a:pt x="8382" y="34912"/>
                  </a:lnTo>
                  <a:lnTo>
                    <a:pt x="16020" y="23079"/>
                  </a:lnTo>
                  <a:lnTo>
                    <a:pt x="21769" y="11710"/>
                  </a:lnTo>
                  <a:lnTo>
                    <a:pt x="25674" y="804"/>
                  </a:lnTo>
                  <a:lnTo>
                    <a:pt x="25895" y="0"/>
                  </a:lnTo>
                </a:path>
              </a:pathLst>
            </a:custGeom>
            <a:ln w="8839">
              <a:solidFill>
                <a:srgbClr val="BCBEC0"/>
              </a:solidFill>
            </a:ln>
          </p:spPr>
          <p:txBody>
            <a:bodyPr wrap="square" lIns="0" tIns="0" rIns="0" bIns="0" rtlCol="0">
              <a:noAutofit/>
            </a:bodyPr>
            <a:lstStyle/>
            <a:p>
              <a:endParaRPr/>
            </a:p>
          </p:txBody>
        </p:sp>
        <p:sp>
          <p:nvSpPr>
            <p:cNvPr id="125" name="object 125"/>
            <p:cNvSpPr/>
            <p:nvPr/>
          </p:nvSpPr>
          <p:spPr>
            <a:xfrm>
              <a:off x="4516384" y="1003533"/>
              <a:ext cx="83032" cy="44665"/>
            </a:xfrm>
            <a:custGeom>
              <a:avLst/>
              <a:gdLst/>
              <a:ahLst/>
              <a:cxnLst/>
              <a:rect l="l" t="t" r="r" b="b"/>
              <a:pathLst>
                <a:path w="83032" h="44665">
                  <a:moveTo>
                    <a:pt x="83032" y="40055"/>
                  </a:moveTo>
                  <a:lnTo>
                    <a:pt x="79997" y="42354"/>
                  </a:lnTo>
                  <a:lnTo>
                    <a:pt x="77368" y="43713"/>
                  </a:lnTo>
                  <a:lnTo>
                    <a:pt x="75171" y="44246"/>
                  </a:lnTo>
                  <a:lnTo>
                    <a:pt x="73914" y="44564"/>
                  </a:lnTo>
                  <a:lnTo>
                    <a:pt x="70561" y="44665"/>
                  </a:lnTo>
                  <a:lnTo>
                    <a:pt x="64998" y="44665"/>
                  </a:lnTo>
                  <a:lnTo>
                    <a:pt x="52852" y="43471"/>
                  </a:lnTo>
                  <a:lnTo>
                    <a:pt x="40834" y="39879"/>
                  </a:lnTo>
                  <a:lnTo>
                    <a:pt x="28913" y="33877"/>
                  </a:lnTo>
                  <a:lnTo>
                    <a:pt x="23596" y="30403"/>
                  </a:lnTo>
                  <a:lnTo>
                    <a:pt x="12334" y="20850"/>
                  </a:lnTo>
                  <a:lnTo>
                    <a:pt x="4497" y="10842"/>
                  </a:lnTo>
                  <a:lnTo>
                    <a:pt x="80" y="328"/>
                  </a:lnTo>
                  <a:lnTo>
                    <a:pt x="0" y="0"/>
                  </a:lnTo>
                </a:path>
              </a:pathLst>
            </a:custGeom>
            <a:ln w="8839">
              <a:solidFill>
                <a:srgbClr val="BCBEC0"/>
              </a:solidFill>
            </a:ln>
          </p:spPr>
          <p:txBody>
            <a:bodyPr wrap="square" lIns="0" tIns="0" rIns="0" bIns="0" rtlCol="0">
              <a:noAutofit/>
            </a:bodyPr>
            <a:lstStyle/>
            <a:p>
              <a:endParaRPr/>
            </a:p>
          </p:txBody>
        </p:sp>
        <p:sp>
          <p:nvSpPr>
            <p:cNvPr id="126" name="object 126"/>
            <p:cNvSpPr/>
            <p:nvPr/>
          </p:nvSpPr>
          <p:spPr>
            <a:xfrm>
              <a:off x="4530849" y="1054270"/>
              <a:ext cx="44983" cy="15519"/>
            </a:xfrm>
            <a:custGeom>
              <a:avLst/>
              <a:gdLst/>
              <a:ahLst/>
              <a:cxnLst/>
              <a:rect l="l" t="t" r="r" b="b"/>
              <a:pathLst>
                <a:path w="44983" h="15519">
                  <a:moveTo>
                    <a:pt x="0" y="0"/>
                  </a:moveTo>
                  <a:lnTo>
                    <a:pt x="952" y="1892"/>
                  </a:lnTo>
                  <a:lnTo>
                    <a:pt x="5346" y="4826"/>
                  </a:lnTo>
                  <a:lnTo>
                    <a:pt x="13106" y="9029"/>
                  </a:lnTo>
                  <a:lnTo>
                    <a:pt x="21183" y="13322"/>
                  </a:lnTo>
                  <a:lnTo>
                    <a:pt x="26847" y="15417"/>
                  </a:lnTo>
                  <a:lnTo>
                    <a:pt x="29781" y="15519"/>
                  </a:lnTo>
                  <a:lnTo>
                    <a:pt x="30822" y="15417"/>
                  </a:lnTo>
                  <a:lnTo>
                    <a:pt x="33655" y="15100"/>
                  </a:lnTo>
                  <a:lnTo>
                    <a:pt x="38061" y="14262"/>
                  </a:lnTo>
                  <a:lnTo>
                    <a:pt x="42151" y="13525"/>
                  </a:lnTo>
                  <a:lnTo>
                    <a:pt x="44450" y="13106"/>
                  </a:lnTo>
                  <a:lnTo>
                    <a:pt x="44983" y="12903"/>
                  </a:lnTo>
                </a:path>
              </a:pathLst>
            </a:custGeom>
            <a:ln w="8839">
              <a:solidFill>
                <a:srgbClr val="BCBEC0"/>
              </a:solidFill>
            </a:ln>
          </p:spPr>
          <p:txBody>
            <a:bodyPr wrap="square" lIns="0" tIns="0" rIns="0" bIns="0" rtlCol="0">
              <a:noAutofit/>
            </a:bodyPr>
            <a:lstStyle/>
            <a:p>
              <a:endParaRPr/>
            </a:p>
          </p:txBody>
        </p:sp>
        <p:sp>
          <p:nvSpPr>
            <p:cNvPr id="127" name="object 127"/>
            <p:cNvSpPr/>
            <p:nvPr/>
          </p:nvSpPr>
          <p:spPr>
            <a:xfrm>
              <a:off x="4558421" y="1043589"/>
              <a:ext cx="40995" cy="38265"/>
            </a:xfrm>
            <a:custGeom>
              <a:avLst/>
              <a:gdLst/>
              <a:ahLst/>
              <a:cxnLst/>
              <a:rect l="l" t="t" r="r" b="b"/>
              <a:pathLst>
                <a:path w="40995" h="38265">
                  <a:moveTo>
                    <a:pt x="0" y="38265"/>
                  </a:moveTo>
                  <a:lnTo>
                    <a:pt x="317" y="38150"/>
                  </a:lnTo>
                  <a:lnTo>
                    <a:pt x="5562" y="34378"/>
                  </a:lnTo>
                  <a:lnTo>
                    <a:pt x="10693" y="30289"/>
                  </a:lnTo>
                  <a:lnTo>
                    <a:pt x="15735" y="25780"/>
                  </a:lnTo>
                  <a:lnTo>
                    <a:pt x="25309" y="16995"/>
                  </a:lnTo>
                  <a:lnTo>
                    <a:pt x="34130" y="7901"/>
                  </a:lnTo>
                  <a:lnTo>
                    <a:pt x="40995" y="0"/>
                  </a:lnTo>
                </a:path>
              </a:pathLst>
            </a:custGeom>
            <a:ln w="8839">
              <a:solidFill>
                <a:srgbClr val="BCBEC0"/>
              </a:solidFill>
            </a:ln>
          </p:spPr>
          <p:txBody>
            <a:bodyPr wrap="square" lIns="0" tIns="0" rIns="0" bIns="0" rtlCol="0">
              <a:noAutofit/>
            </a:bodyPr>
            <a:lstStyle/>
            <a:p>
              <a:endParaRPr/>
            </a:p>
          </p:txBody>
        </p:sp>
        <p:sp>
          <p:nvSpPr>
            <p:cNvPr id="128" name="object 128"/>
            <p:cNvSpPr/>
            <p:nvPr/>
          </p:nvSpPr>
          <p:spPr>
            <a:xfrm>
              <a:off x="4511354" y="975123"/>
              <a:ext cx="108712" cy="52527"/>
            </a:xfrm>
            <a:custGeom>
              <a:avLst/>
              <a:gdLst/>
              <a:ahLst/>
              <a:cxnLst/>
              <a:rect l="l" t="t" r="r" b="b"/>
              <a:pathLst>
                <a:path w="108712" h="52527">
                  <a:moveTo>
                    <a:pt x="0" y="0"/>
                  </a:moveTo>
                  <a:lnTo>
                    <a:pt x="6434" y="10680"/>
                  </a:lnTo>
                  <a:lnTo>
                    <a:pt x="14158" y="20669"/>
                  </a:lnTo>
                  <a:lnTo>
                    <a:pt x="23158" y="29982"/>
                  </a:lnTo>
                  <a:lnTo>
                    <a:pt x="28511" y="34709"/>
                  </a:lnTo>
                  <a:lnTo>
                    <a:pt x="40439" y="43300"/>
                  </a:lnTo>
                  <a:lnTo>
                    <a:pt x="52166" y="49098"/>
                  </a:lnTo>
                  <a:lnTo>
                    <a:pt x="63692" y="52087"/>
                  </a:lnTo>
                  <a:lnTo>
                    <a:pt x="70027" y="52527"/>
                  </a:lnTo>
                  <a:lnTo>
                    <a:pt x="81946" y="50973"/>
                  </a:lnTo>
                  <a:lnTo>
                    <a:pt x="93573" y="46322"/>
                  </a:lnTo>
                  <a:lnTo>
                    <a:pt x="104960" y="38590"/>
                  </a:lnTo>
                  <a:lnTo>
                    <a:pt x="108712" y="35331"/>
                  </a:lnTo>
                </a:path>
              </a:pathLst>
            </a:custGeom>
            <a:ln w="8839">
              <a:solidFill>
                <a:srgbClr val="BCBEC0"/>
              </a:solidFill>
            </a:ln>
          </p:spPr>
          <p:txBody>
            <a:bodyPr wrap="square" lIns="0" tIns="0" rIns="0" bIns="0" rtlCol="0">
              <a:noAutofit/>
            </a:bodyPr>
            <a:lstStyle/>
            <a:p>
              <a:endParaRPr/>
            </a:p>
          </p:txBody>
        </p:sp>
        <p:sp>
          <p:nvSpPr>
            <p:cNvPr id="129" name="object 129"/>
            <p:cNvSpPr/>
            <p:nvPr/>
          </p:nvSpPr>
          <p:spPr>
            <a:xfrm>
              <a:off x="950382" y="1564954"/>
              <a:ext cx="4026439" cy="1513659"/>
            </a:xfrm>
            <a:custGeom>
              <a:avLst/>
              <a:gdLst/>
              <a:ahLst/>
              <a:cxnLst/>
              <a:rect l="l" t="t" r="r" b="b"/>
              <a:pathLst>
                <a:path w="4026439" h="1513659">
                  <a:moveTo>
                    <a:pt x="152371" y="0"/>
                  </a:moveTo>
                  <a:lnTo>
                    <a:pt x="104590" y="249"/>
                  </a:lnTo>
                  <a:lnTo>
                    <a:pt x="53457" y="3897"/>
                  </a:lnTo>
                  <a:lnTo>
                    <a:pt x="15760" y="22731"/>
                  </a:lnTo>
                  <a:lnTo>
                    <a:pt x="1923" y="68505"/>
                  </a:lnTo>
                  <a:lnTo>
                    <a:pt x="0" y="127719"/>
                  </a:lnTo>
                  <a:lnTo>
                    <a:pt x="2" y="1386672"/>
                  </a:lnTo>
                  <a:lnTo>
                    <a:pt x="813" y="1428664"/>
                  </a:lnTo>
                  <a:lnTo>
                    <a:pt x="6706" y="1472517"/>
                  </a:lnTo>
                  <a:lnTo>
                    <a:pt x="31152" y="1503126"/>
                  </a:lnTo>
                  <a:lnTo>
                    <a:pt x="68477" y="1511735"/>
                  </a:lnTo>
                  <a:lnTo>
                    <a:pt x="127690" y="1513659"/>
                  </a:lnTo>
                  <a:lnTo>
                    <a:pt x="3899452" y="1513656"/>
                  </a:lnTo>
                  <a:lnTo>
                    <a:pt x="3941445" y="1512845"/>
                  </a:lnTo>
                  <a:lnTo>
                    <a:pt x="3985298" y="1506952"/>
                  </a:lnTo>
                  <a:lnTo>
                    <a:pt x="4015907" y="1482506"/>
                  </a:lnTo>
                  <a:lnTo>
                    <a:pt x="4024516" y="1445181"/>
                  </a:lnTo>
                  <a:lnTo>
                    <a:pt x="4026439" y="1385968"/>
                  </a:lnTo>
                  <a:lnTo>
                    <a:pt x="4026437" y="127015"/>
                  </a:lnTo>
                  <a:lnTo>
                    <a:pt x="4025626" y="85023"/>
                  </a:lnTo>
                  <a:lnTo>
                    <a:pt x="4019733" y="41170"/>
                  </a:lnTo>
                  <a:lnTo>
                    <a:pt x="3995286" y="10560"/>
                  </a:lnTo>
                  <a:lnTo>
                    <a:pt x="3957962" y="1951"/>
                  </a:lnTo>
                  <a:lnTo>
                    <a:pt x="3898749" y="28"/>
                  </a:lnTo>
                  <a:lnTo>
                    <a:pt x="152371" y="0"/>
                  </a:lnTo>
                  <a:close/>
                </a:path>
              </a:pathLst>
            </a:custGeom>
            <a:solidFill>
              <a:srgbClr val="C7E9FA"/>
            </a:solidFill>
          </p:spPr>
          <p:txBody>
            <a:bodyPr wrap="square" lIns="0" tIns="0" rIns="0" bIns="0" rtlCol="0">
              <a:noAutofit/>
            </a:bodyPr>
            <a:lstStyle/>
            <a:p>
              <a:endParaRPr/>
            </a:p>
          </p:txBody>
        </p:sp>
        <p:sp>
          <p:nvSpPr>
            <p:cNvPr id="130" name="object 130"/>
            <p:cNvSpPr/>
            <p:nvPr/>
          </p:nvSpPr>
          <p:spPr>
            <a:xfrm>
              <a:off x="950382" y="3655344"/>
              <a:ext cx="4026439" cy="1513659"/>
            </a:xfrm>
            <a:custGeom>
              <a:avLst/>
              <a:gdLst/>
              <a:ahLst/>
              <a:cxnLst/>
              <a:rect l="l" t="t" r="r" b="b"/>
              <a:pathLst>
                <a:path w="4026439" h="1513659">
                  <a:moveTo>
                    <a:pt x="152371" y="0"/>
                  </a:moveTo>
                  <a:lnTo>
                    <a:pt x="104590" y="249"/>
                  </a:lnTo>
                  <a:lnTo>
                    <a:pt x="53457" y="3897"/>
                  </a:lnTo>
                  <a:lnTo>
                    <a:pt x="15760" y="22731"/>
                  </a:lnTo>
                  <a:lnTo>
                    <a:pt x="1923" y="68505"/>
                  </a:lnTo>
                  <a:lnTo>
                    <a:pt x="0" y="127719"/>
                  </a:lnTo>
                  <a:lnTo>
                    <a:pt x="2" y="1386672"/>
                  </a:lnTo>
                  <a:lnTo>
                    <a:pt x="813" y="1428664"/>
                  </a:lnTo>
                  <a:lnTo>
                    <a:pt x="6706" y="1472517"/>
                  </a:lnTo>
                  <a:lnTo>
                    <a:pt x="31152" y="1503126"/>
                  </a:lnTo>
                  <a:lnTo>
                    <a:pt x="68477" y="1511735"/>
                  </a:lnTo>
                  <a:lnTo>
                    <a:pt x="127690" y="1513659"/>
                  </a:lnTo>
                  <a:lnTo>
                    <a:pt x="3899452" y="1513656"/>
                  </a:lnTo>
                  <a:lnTo>
                    <a:pt x="3941445" y="1512845"/>
                  </a:lnTo>
                  <a:lnTo>
                    <a:pt x="3985298" y="1506952"/>
                  </a:lnTo>
                  <a:lnTo>
                    <a:pt x="4015907" y="1482506"/>
                  </a:lnTo>
                  <a:lnTo>
                    <a:pt x="4024516" y="1445181"/>
                  </a:lnTo>
                  <a:lnTo>
                    <a:pt x="4026439" y="1385968"/>
                  </a:lnTo>
                  <a:lnTo>
                    <a:pt x="4026437" y="127015"/>
                  </a:lnTo>
                  <a:lnTo>
                    <a:pt x="4025626" y="85023"/>
                  </a:lnTo>
                  <a:lnTo>
                    <a:pt x="4019733" y="41170"/>
                  </a:lnTo>
                  <a:lnTo>
                    <a:pt x="3995286" y="10560"/>
                  </a:lnTo>
                  <a:lnTo>
                    <a:pt x="3957962" y="1951"/>
                  </a:lnTo>
                  <a:lnTo>
                    <a:pt x="3898749" y="28"/>
                  </a:lnTo>
                  <a:lnTo>
                    <a:pt x="152371" y="0"/>
                  </a:lnTo>
                  <a:close/>
                </a:path>
              </a:pathLst>
            </a:custGeom>
            <a:solidFill>
              <a:srgbClr val="C7E9FA"/>
            </a:solidFill>
          </p:spPr>
          <p:txBody>
            <a:bodyPr wrap="square" lIns="0" tIns="0" rIns="0" bIns="0" rtlCol="0">
              <a:noAutofit/>
            </a:bodyPr>
            <a:lstStyle/>
            <a:p>
              <a:endParaRPr/>
            </a:p>
          </p:txBody>
        </p:sp>
        <p:sp>
          <p:nvSpPr>
            <p:cNvPr id="131" name="object 131"/>
            <p:cNvSpPr/>
            <p:nvPr/>
          </p:nvSpPr>
          <p:spPr>
            <a:xfrm>
              <a:off x="950382" y="5797675"/>
              <a:ext cx="4026439" cy="1513659"/>
            </a:xfrm>
            <a:custGeom>
              <a:avLst/>
              <a:gdLst/>
              <a:ahLst/>
              <a:cxnLst/>
              <a:rect l="l" t="t" r="r" b="b"/>
              <a:pathLst>
                <a:path w="4026439" h="1513659">
                  <a:moveTo>
                    <a:pt x="152371" y="0"/>
                  </a:moveTo>
                  <a:lnTo>
                    <a:pt x="104590" y="249"/>
                  </a:lnTo>
                  <a:lnTo>
                    <a:pt x="53457" y="3897"/>
                  </a:lnTo>
                  <a:lnTo>
                    <a:pt x="15760" y="22731"/>
                  </a:lnTo>
                  <a:lnTo>
                    <a:pt x="1923" y="68505"/>
                  </a:lnTo>
                  <a:lnTo>
                    <a:pt x="0" y="127719"/>
                  </a:lnTo>
                  <a:lnTo>
                    <a:pt x="2" y="1386672"/>
                  </a:lnTo>
                  <a:lnTo>
                    <a:pt x="813" y="1428664"/>
                  </a:lnTo>
                  <a:lnTo>
                    <a:pt x="6706" y="1472517"/>
                  </a:lnTo>
                  <a:lnTo>
                    <a:pt x="31152" y="1503126"/>
                  </a:lnTo>
                  <a:lnTo>
                    <a:pt x="68477" y="1511735"/>
                  </a:lnTo>
                  <a:lnTo>
                    <a:pt x="127690" y="1513659"/>
                  </a:lnTo>
                  <a:lnTo>
                    <a:pt x="3899452" y="1513656"/>
                  </a:lnTo>
                  <a:lnTo>
                    <a:pt x="3941445" y="1512845"/>
                  </a:lnTo>
                  <a:lnTo>
                    <a:pt x="3985298" y="1506952"/>
                  </a:lnTo>
                  <a:lnTo>
                    <a:pt x="4015907" y="1482506"/>
                  </a:lnTo>
                  <a:lnTo>
                    <a:pt x="4024516" y="1445181"/>
                  </a:lnTo>
                  <a:lnTo>
                    <a:pt x="4026439" y="1385968"/>
                  </a:lnTo>
                  <a:lnTo>
                    <a:pt x="4026437" y="127015"/>
                  </a:lnTo>
                  <a:lnTo>
                    <a:pt x="4025626" y="85023"/>
                  </a:lnTo>
                  <a:lnTo>
                    <a:pt x="4019733" y="41170"/>
                  </a:lnTo>
                  <a:lnTo>
                    <a:pt x="3995286" y="10560"/>
                  </a:lnTo>
                  <a:lnTo>
                    <a:pt x="3957962" y="1951"/>
                  </a:lnTo>
                  <a:lnTo>
                    <a:pt x="3898749" y="28"/>
                  </a:lnTo>
                  <a:lnTo>
                    <a:pt x="152371" y="0"/>
                  </a:lnTo>
                  <a:close/>
                </a:path>
              </a:pathLst>
            </a:custGeom>
            <a:solidFill>
              <a:srgbClr val="C7E9FA"/>
            </a:solidFill>
          </p:spPr>
          <p:txBody>
            <a:bodyPr wrap="square" lIns="0" tIns="0" rIns="0" bIns="0" rtlCol="0">
              <a:noAutofit/>
            </a:bodyPr>
            <a:lstStyle/>
            <a:p>
              <a:endParaRPr/>
            </a:p>
          </p:txBody>
        </p:sp>
        <p:sp>
          <p:nvSpPr>
            <p:cNvPr id="9" name="object 9"/>
            <p:cNvSpPr txBox="1"/>
            <p:nvPr/>
          </p:nvSpPr>
          <p:spPr>
            <a:xfrm>
              <a:off x="1279904" y="864832"/>
              <a:ext cx="2970784" cy="254000"/>
            </a:xfrm>
            <a:prstGeom prst="rect">
              <a:avLst/>
            </a:prstGeom>
          </p:spPr>
          <p:txBody>
            <a:bodyPr wrap="square" lIns="0" tIns="5937" rIns="0" bIns="0" rtlCol="0">
              <a:noAutofit/>
            </a:bodyPr>
            <a:lstStyle/>
            <a:p>
              <a:pPr marL="12700" marR="15239" algn="just">
                <a:lnSpc>
                  <a:spcPts val="935"/>
                </a:lnSpc>
              </a:pPr>
              <a:r>
                <a:rPr lang="es-ES" sz="800" kern="900" spc="-50" dirty="0">
                  <a:solidFill>
                    <a:srgbClr val="00AFEE"/>
                  </a:solidFill>
                  <a:latin typeface="Malgun Gothic"/>
                  <a:cs typeface="Malgun Gothic"/>
                </a:rPr>
                <a:t>Entonces me invocaréis, y vendréis y oraréis a mí, y yo os oiré; y me buscaréis y me hallaréis, porque me buscaréis de todo vuestro corazón. (Jer 29:12~13)</a:t>
              </a:r>
              <a:endParaRPr lang="es-ES" sz="800" kern="900" spc="-50" dirty="0">
                <a:latin typeface="Malgun Gothic"/>
                <a:cs typeface="Malgun Gothic"/>
              </a:endParaRPr>
            </a:p>
          </p:txBody>
        </p:sp>
        <p:sp>
          <p:nvSpPr>
            <p:cNvPr id="8" name="object 8"/>
            <p:cNvSpPr txBox="1"/>
            <p:nvPr/>
          </p:nvSpPr>
          <p:spPr>
            <a:xfrm>
              <a:off x="949102" y="1276284"/>
              <a:ext cx="1438498" cy="165100"/>
            </a:xfrm>
            <a:prstGeom prst="rect">
              <a:avLst/>
            </a:prstGeom>
          </p:spPr>
          <p:txBody>
            <a:bodyPr wrap="square" lIns="0" tIns="7905" rIns="0" bIns="0" rtlCol="0">
              <a:noAutofit/>
            </a:bodyPr>
            <a:lstStyle/>
            <a:p>
              <a:pPr marL="12700">
                <a:lnSpc>
                  <a:spcPts val="1245"/>
                </a:lnSpc>
              </a:pPr>
              <a:r>
                <a:rPr sz="1100" spc="-115" dirty="0">
                  <a:solidFill>
                    <a:srgbClr val="71CFF5"/>
                  </a:solidFill>
                  <a:latin typeface="Malgun Gothic"/>
                  <a:cs typeface="Malgun Gothic"/>
                </a:rPr>
                <a:t>♥ </a:t>
              </a:r>
              <a:r>
                <a:rPr lang="es-ES" sz="1000" spc="-50" dirty="0">
                  <a:solidFill>
                    <a:srgbClr val="00AFEE"/>
                  </a:solidFill>
                  <a:latin typeface="Malgun Gothic"/>
                  <a:cs typeface="Malgun Gothic"/>
                </a:rPr>
                <a:t>El tema de mi oración</a:t>
              </a:r>
              <a:endParaRPr sz="1000" dirty="0">
                <a:latin typeface="Malgun Gothic"/>
                <a:cs typeface="Malgun Gothic"/>
              </a:endParaRPr>
            </a:p>
          </p:txBody>
        </p:sp>
        <p:sp>
          <p:nvSpPr>
            <p:cNvPr id="7" name="object 7"/>
            <p:cNvSpPr txBox="1"/>
            <p:nvPr/>
          </p:nvSpPr>
          <p:spPr>
            <a:xfrm>
              <a:off x="2311400" y="1285068"/>
              <a:ext cx="1966397" cy="142728"/>
            </a:xfrm>
            <a:prstGeom prst="rect">
              <a:avLst/>
            </a:prstGeom>
          </p:spPr>
          <p:txBody>
            <a:bodyPr wrap="square" lIns="0" tIns="5969" rIns="0" bIns="0" rtlCol="0">
              <a:noAutofit/>
            </a:bodyPr>
            <a:lstStyle/>
            <a:p>
              <a:pPr marL="12700">
                <a:lnSpc>
                  <a:spcPts val="940"/>
                </a:lnSpc>
              </a:pPr>
              <a:r>
                <a:rPr lang="es-ES" sz="800" spc="-50" dirty="0">
                  <a:solidFill>
                    <a:srgbClr val="363435"/>
                  </a:solidFill>
                  <a:latin typeface="Malgun Gothic"/>
                  <a:cs typeface="Malgun Gothic"/>
                </a:rPr>
                <a:t>(Escriba el tema de oración específicamente)</a:t>
              </a:r>
              <a:endParaRPr sz="800" dirty="0">
                <a:latin typeface="Malgun Gothic"/>
                <a:cs typeface="Malgun Gothic"/>
              </a:endParaRPr>
            </a:p>
          </p:txBody>
        </p:sp>
        <p:sp>
          <p:nvSpPr>
            <p:cNvPr id="6" name="object 6"/>
            <p:cNvSpPr txBox="1"/>
            <p:nvPr/>
          </p:nvSpPr>
          <p:spPr>
            <a:xfrm>
              <a:off x="949102" y="3366684"/>
              <a:ext cx="2048098" cy="165100"/>
            </a:xfrm>
            <a:prstGeom prst="rect">
              <a:avLst/>
            </a:prstGeom>
          </p:spPr>
          <p:txBody>
            <a:bodyPr wrap="square" lIns="0" tIns="7905" rIns="0" bIns="0" rtlCol="0">
              <a:noAutofit/>
            </a:bodyPr>
            <a:lstStyle/>
            <a:p>
              <a:pPr marL="12700">
                <a:lnSpc>
                  <a:spcPts val="1245"/>
                </a:lnSpc>
              </a:pPr>
              <a:r>
                <a:rPr sz="1100" spc="-136" dirty="0">
                  <a:solidFill>
                    <a:srgbClr val="71CFF5"/>
                  </a:solidFill>
                  <a:latin typeface="Malgun Gothic"/>
                  <a:cs typeface="Malgun Gothic"/>
                </a:rPr>
                <a:t>♥ </a:t>
              </a:r>
              <a:r>
                <a:rPr lang="es-ES" sz="1000" spc="-50" dirty="0">
                  <a:solidFill>
                    <a:srgbClr val="00AFEE"/>
                  </a:solidFill>
                  <a:latin typeface="Malgun Gothic"/>
                  <a:cs typeface="Malgun Gothic"/>
                </a:rPr>
                <a:t>El proceso de respuesta de oración</a:t>
              </a:r>
              <a:endParaRPr sz="1000" dirty="0">
                <a:latin typeface="Malgun Gothic"/>
                <a:cs typeface="Malgun Gothic"/>
              </a:endParaRPr>
            </a:p>
          </p:txBody>
        </p:sp>
        <p:sp>
          <p:nvSpPr>
            <p:cNvPr id="5" name="object 5"/>
            <p:cNvSpPr txBox="1"/>
            <p:nvPr/>
          </p:nvSpPr>
          <p:spPr>
            <a:xfrm>
              <a:off x="2997202" y="3375467"/>
              <a:ext cx="1547592" cy="240449"/>
            </a:xfrm>
            <a:prstGeom prst="rect">
              <a:avLst/>
            </a:prstGeom>
          </p:spPr>
          <p:txBody>
            <a:bodyPr wrap="square" lIns="0" tIns="5969" rIns="0" bIns="0" rtlCol="0">
              <a:noAutofit/>
            </a:bodyPr>
            <a:lstStyle/>
            <a:p>
              <a:pPr marL="12700" algn="ctr">
                <a:lnSpc>
                  <a:spcPts val="940"/>
                </a:lnSpc>
              </a:pPr>
              <a:r>
                <a:rPr lang="es-ES" sz="800" spc="-50" dirty="0">
                  <a:solidFill>
                    <a:srgbClr val="363435"/>
                  </a:solidFill>
                  <a:latin typeface="Malgun Gothic"/>
                  <a:cs typeface="Malgun Gothic"/>
                </a:rPr>
                <a:t>(Escriba lo que sucedió en medio de la oración y lo que agradecí)</a:t>
              </a:r>
            </a:p>
          </p:txBody>
        </p:sp>
        <p:sp>
          <p:nvSpPr>
            <p:cNvPr id="4" name="object 4"/>
            <p:cNvSpPr txBox="1"/>
            <p:nvPr/>
          </p:nvSpPr>
          <p:spPr>
            <a:xfrm>
              <a:off x="949102" y="5508983"/>
              <a:ext cx="1514698" cy="165100"/>
            </a:xfrm>
            <a:prstGeom prst="rect">
              <a:avLst/>
            </a:prstGeom>
          </p:spPr>
          <p:txBody>
            <a:bodyPr wrap="square" lIns="0" tIns="7905" rIns="0" bIns="0" rtlCol="0">
              <a:noAutofit/>
            </a:bodyPr>
            <a:lstStyle/>
            <a:p>
              <a:pPr marL="12700">
                <a:lnSpc>
                  <a:spcPts val="1245"/>
                </a:lnSpc>
              </a:pPr>
              <a:r>
                <a:rPr sz="1100" spc="-133" dirty="0">
                  <a:solidFill>
                    <a:srgbClr val="71CFF5"/>
                  </a:solidFill>
                  <a:latin typeface="Malgun Gothic"/>
                  <a:cs typeface="Malgun Gothic"/>
                </a:rPr>
                <a:t>♥ </a:t>
              </a:r>
              <a:r>
                <a:rPr lang="es-ES" sz="1000" spc="-50" dirty="0">
                  <a:solidFill>
                    <a:srgbClr val="00AFEE"/>
                  </a:solidFill>
                  <a:latin typeface="Malgun Gothic"/>
                  <a:cs typeface="Malgun Gothic"/>
                </a:rPr>
                <a:t>El resultado de la oración</a:t>
              </a:r>
              <a:endParaRPr sz="1000" dirty="0">
                <a:latin typeface="Malgun Gothic"/>
                <a:cs typeface="Malgun Gothic"/>
              </a:endParaRPr>
            </a:p>
          </p:txBody>
        </p:sp>
        <p:sp>
          <p:nvSpPr>
            <p:cNvPr id="3" name="object 3"/>
            <p:cNvSpPr txBox="1"/>
            <p:nvPr/>
          </p:nvSpPr>
          <p:spPr>
            <a:xfrm>
              <a:off x="2492553" y="5517768"/>
              <a:ext cx="2078237" cy="227966"/>
            </a:xfrm>
            <a:prstGeom prst="rect">
              <a:avLst/>
            </a:prstGeom>
          </p:spPr>
          <p:txBody>
            <a:bodyPr wrap="square" lIns="0" tIns="5969" rIns="0" bIns="0" rtlCol="0">
              <a:noAutofit/>
            </a:bodyPr>
            <a:lstStyle/>
            <a:p>
              <a:pPr marL="12700" algn="ctr">
                <a:lnSpc>
                  <a:spcPts val="940"/>
                </a:lnSpc>
              </a:pPr>
              <a:r>
                <a:rPr sz="800" spc="-83" dirty="0">
                  <a:solidFill>
                    <a:srgbClr val="363435"/>
                  </a:solidFill>
                  <a:latin typeface="Malgun Gothic"/>
                  <a:cs typeface="Malgun Gothic"/>
                </a:rPr>
                <a:t>(</a:t>
              </a:r>
              <a:r>
                <a:rPr lang="es-ES" sz="800" spc="-50" dirty="0">
                  <a:solidFill>
                    <a:srgbClr val="363435"/>
                  </a:solidFill>
                  <a:latin typeface="Malgun Gothic"/>
                  <a:cs typeface="Malgun Gothic"/>
                </a:rPr>
                <a:t>Escriba las palabras que te ha dado en medio de la oración o la parte que medité)</a:t>
              </a:r>
              <a:endParaRPr sz="800" dirty="0">
                <a:latin typeface="Malgun Gothic"/>
                <a:cs typeface="Malgun Gothic"/>
              </a:endParaRPr>
            </a:p>
          </p:txBody>
        </p:sp>
        <p:sp>
          <p:nvSpPr>
            <p:cNvPr id="2" name="object 2"/>
            <p:cNvSpPr txBox="1"/>
            <p:nvPr/>
          </p:nvSpPr>
          <p:spPr>
            <a:xfrm>
              <a:off x="5220351" y="7669642"/>
              <a:ext cx="211937" cy="127000"/>
            </a:xfrm>
            <a:prstGeom prst="rect">
              <a:avLst/>
            </a:prstGeom>
          </p:spPr>
          <p:txBody>
            <a:bodyPr wrap="square" lIns="0" tIns="5969" rIns="0" bIns="0" rtlCol="0">
              <a:noAutofit/>
            </a:bodyPr>
            <a:lstStyle/>
            <a:p>
              <a:pPr marL="12700">
                <a:lnSpc>
                  <a:spcPts val="940"/>
                </a:lnSpc>
              </a:pPr>
              <a:r>
                <a:rPr sz="800" spc="7" dirty="0">
                  <a:solidFill>
                    <a:srgbClr val="363435"/>
                  </a:solidFill>
                  <a:latin typeface="Malgun Gothic"/>
                  <a:cs typeface="Malgun Gothic"/>
                </a:rPr>
                <a:t>123</a:t>
              </a:r>
              <a:endParaRPr sz="800">
                <a:latin typeface="Malgun Gothic"/>
                <a:cs typeface="Malgun Gothic"/>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0" name="그룹 329">
            <a:extLst>
              <a:ext uri="{FF2B5EF4-FFF2-40B4-BE49-F238E27FC236}">
                <a16:creationId xmlns:a16="http://schemas.microsoft.com/office/drawing/2014/main" id="{DF8CB442-D1E2-48A9-8350-C9684015E454}"/>
              </a:ext>
            </a:extLst>
          </p:cNvPr>
          <p:cNvGrpSpPr/>
          <p:nvPr/>
        </p:nvGrpSpPr>
        <p:grpSpPr>
          <a:xfrm>
            <a:off x="266151" y="412597"/>
            <a:ext cx="4813566" cy="7375045"/>
            <a:chOff x="266151" y="412597"/>
            <a:chExt cx="4813566" cy="7375045"/>
          </a:xfrm>
        </p:grpSpPr>
        <p:sp>
          <p:nvSpPr>
            <p:cNvPr id="180" name="object 180"/>
            <p:cNvSpPr/>
            <p:nvPr/>
          </p:nvSpPr>
          <p:spPr>
            <a:xfrm>
              <a:off x="543874" y="883502"/>
              <a:ext cx="4535843" cy="6695865"/>
            </a:xfrm>
            <a:custGeom>
              <a:avLst/>
              <a:gdLst/>
              <a:ahLst/>
              <a:cxnLst/>
              <a:rect l="l" t="t" r="r" b="b"/>
              <a:pathLst>
                <a:path w="4535843" h="6695865">
                  <a:moveTo>
                    <a:pt x="251974" y="0"/>
                  </a:moveTo>
                  <a:lnTo>
                    <a:pt x="183680" y="251"/>
                  </a:lnTo>
                  <a:lnTo>
                    <a:pt x="128995" y="2015"/>
                  </a:lnTo>
                  <a:lnTo>
                    <a:pt x="86406" y="6803"/>
                  </a:lnTo>
                  <a:lnTo>
                    <a:pt x="41896" y="22962"/>
                  </a:lnTo>
                  <a:lnTo>
                    <a:pt x="16096" y="54430"/>
                  </a:lnTo>
                  <a:lnTo>
                    <a:pt x="3906" y="106309"/>
                  </a:lnTo>
                  <a:lnTo>
                    <a:pt x="819" y="154755"/>
                  </a:lnTo>
                  <a:lnTo>
                    <a:pt x="0" y="216052"/>
                  </a:lnTo>
                  <a:lnTo>
                    <a:pt x="0" y="6479844"/>
                  </a:lnTo>
                  <a:lnTo>
                    <a:pt x="819" y="6541141"/>
                  </a:lnTo>
                  <a:lnTo>
                    <a:pt x="3906" y="6589587"/>
                  </a:lnTo>
                  <a:lnTo>
                    <a:pt x="16096" y="6641466"/>
                  </a:lnTo>
                  <a:lnTo>
                    <a:pt x="41896" y="6672934"/>
                  </a:lnTo>
                  <a:lnTo>
                    <a:pt x="86406" y="6689093"/>
                  </a:lnTo>
                  <a:lnTo>
                    <a:pt x="128995" y="6693881"/>
                  </a:lnTo>
                  <a:lnTo>
                    <a:pt x="183680" y="6695645"/>
                  </a:lnTo>
                  <a:lnTo>
                    <a:pt x="216032" y="6695865"/>
                  </a:lnTo>
                  <a:lnTo>
                    <a:pt x="4319811" y="6695865"/>
                  </a:lnTo>
                  <a:lnTo>
                    <a:pt x="4381111" y="6695046"/>
                  </a:lnTo>
                  <a:lnTo>
                    <a:pt x="4429560" y="6691959"/>
                  </a:lnTo>
                  <a:lnTo>
                    <a:pt x="4481441" y="6679769"/>
                  </a:lnTo>
                  <a:lnTo>
                    <a:pt x="4512911" y="6653971"/>
                  </a:lnTo>
                  <a:lnTo>
                    <a:pt x="4529070" y="6609463"/>
                  </a:lnTo>
                  <a:lnTo>
                    <a:pt x="4533859" y="6566876"/>
                  </a:lnTo>
                  <a:lnTo>
                    <a:pt x="4535623" y="6512194"/>
                  </a:lnTo>
                  <a:lnTo>
                    <a:pt x="4535843" y="6479844"/>
                  </a:lnTo>
                  <a:lnTo>
                    <a:pt x="4535843" y="216052"/>
                  </a:lnTo>
                  <a:lnTo>
                    <a:pt x="4535024" y="154755"/>
                  </a:lnTo>
                  <a:lnTo>
                    <a:pt x="4531937" y="106309"/>
                  </a:lnTo>
                  <a:lnTo>
                    <a:pt x="4519746" y="54430"/>
                  </a:lnTo>
                  <a:lnTo>
                    <a:pt x="4493947" y="22962"/>
                  </a:lnTo>
                  <a:lnTo>
                    <a:pt x="4449437" y="6803"/>
                  </a:lnTo>
                  <a:lnTo>
                    <a:pt x="4406847" y="2015"/>
                  </a:lnTo>
                  <a:lnTo>
                    <a:pt x="4352162" y="251"/>
                  </a:lnTo>
                  <a:lnTo>
                    <a:pt x="251974" y="0"/>
                  </a:lnTo>
                  <a:close/>
                </a:path>
              </a:pathLst>
            </a:custGeom>
            <a:solidFill>
              <a:srgbClr val="CCEBFA"/>
            </a:solidFill>
          </p:spPr>
          <p:txBody>
            <a:bodyPr wrap="square" lIns="0" tIns="0" rIns="0" bIns="0" rtlCol="0">
              <a:noAutofit/>
            </a:bodyPr>
            <a:lstStyle/>
            <a:p>
              <a:endParaRPr/>
            </a:p>
          </p:txBody>
        </p:sp>
        <p:sp>
          <p:nvSpPr>
            <p:cNvPr id="181" name="object 181"/>
            <p:cNvSpPr/>
            <p:nvPr/>
          </p:nvSpPr>
          <p:spPr>
            <a:xfrm>
              <a:off x="723880" y="1063496"/>
              <a:ext cx="4175829" cy="6335868"/>
            </a:xfrm>
            <a:custGeom>
              <a:avLst/>
              <a:gdLst/>
              <a:ahLst/>
              <a:cxnLst/>
              <a:rect l="l" t="t" r="r" b="b"/>
              <a:pathLst>
                <a:path w="4175829" h="6335868">
                  <a:moveTo>
                    <a:pt x="143970" y="0"/>
                  </a:moveTo>
                  <a:lnTo>
                    <a:pt x="96527" y="279"/>
                  </a:lnTo>
                  <a:lnTo>
                    <a:pt x="46899" y="4365"/>
                  </a:lnTo>
                  <a:lnTo>
                    <a:pt x="12126" y="25459"/>
                  </a:lnTo>
                  <a:lnTo>
                    <a:pt x="941" y="76728"/>
                  </a:lnTo>
                  <a:lnTo>
                    <a:pt x="3" y="117869"/>
                  </a:lnTo>
                  <a:lnTo>
                    <a:pt x="0" y="6217193"/>
                  </a:lnTo>
                  <a:lnTo>
                    <a:pt x="244" y="6239338"/>
                  </a:lnTo>
                  <a:lnTo>
                    <a:pt x="4330" y="6288965"/>
                  </a:lnTo>
                  <a:lnTo>
                    <a:pt x="25423" y="6323739"/>
                  </a:lnTo>
                  <a:lnTo>
                    <a:pt x="76690" y="6334925"/>
                  </a:lnTo>
                  <a:lnTo>
                    <a:pt x="117829" y="6335864"/>
                  </a:lnTo>
                  <a:lnTo>
                    <a:pt x="4057166" y="6335868"/>
                  </a:lnTo>
                  <a:lnTo>
                    <a:pt x="4079310" y="6335623"/>
                  </a:lnTo>
                  <a:lnTo>
                    <a:pt x="4128934" y="6331537"/>
                  </a:lnTo>
                  <a:lnTo>
                    <a:pt x="4163704" y="6310440"/>
                  </a:lnTo>
                  <a:lnTo>
                    <a:pt x="4174888" y="6259167"/>
                  </a:lnTo>
                  <a:lnTo>
                    <a:pt x="4175826" y="6218022"/>
                  </a:lnTo>
                  <a:lnTo>
                    <a:pt x="4175829" y="118697"/>
                  </a:lnTo>
                  <a:lnTo>
                    <a:pt x="4175585" y="96552"/>
                  </a:lnTo>
                  <a:lnTo>
                    <a:pt x="4171498" y="46927"/>
                  </a:lnTo>
                  <a:lnTo>
                    <a:pt x="4150401" y="12157"/>
                  </a:lnTo>
                  <a:lnTo>
                    <a:pt x="4099125" y="975"/>
                  </a:lnTo>
                  <a:lnTo>
                    <a:pt x="4057979" y="38"/>
                  </a:lnTo>
                  <a:lnTo>
                    <a:pt x="143970" y="0"/>
                  </a:lnTo>
                  <a:close/>
                </a:path>
              </a:pathLst>
            </a:custGeom>
            <a:solidFill>
              <a:srgbClr val="FDFDFD"/>
            </a:solidFill>
          </p:spPr>
          <p:txBody>
            <a:bodyPr wrap="square" lIns="0" tIns="0" rIns="0" bIns="0" rtlCol="0">
              <a:noAutofit/>
            </a:bodyPr>
            <a:lstStyle/>
            <a:p>
              <a:endParaRPr/>
            </a:p>
          </p:txBody>
        </p:sp>
        <p:sp>
          <p:nvSpPr>
            <p:cNvPr id="182" name="object 182"/>
            <p:cNvSpPr/>
            <p:nvPr/>
          </p:nvSpPr>
          <p:spPr>
            <a:xfrm>
              <a:off x="400645" y="412597"/>
              <a:ext cx="1248308" cy="1248295"/>
            </a:xfrm>
            <a:custGeom>
              <a:avLst/>
              <a:gdLst/>
              <a:ahLst/>
              <a:cxnLst/>
              <a:rect l="l" t="t" r="r" b="b"/>
              <a:pathLst>
                <a:path w="1248308" h="1248295">
                  <a:moveTo>
                    <a:pt x="624154" y="1248295"/>
                  </a:moveTo>
                  <a:lnTo>
                    <a:pt x="675343" y="1246226"/>
                  </a:lnTo>
                  <a:lnTo>
                    <a:pt x="725393" y="1240126"/>
                  </a:lnTo>
                  <a:lnTo>
                    <a:pt x="774143" y="1230156"/>
                  </a:lnTo>
                  <a:lnTo>
                    <a:pt x="821432" y="1216476"/>
                  </a:lnTo>
                  <a:lnTo>
                    <a:pt x="867100" y="1199247"/>
                  </a:lnTo>
                  <a:lnTo>
                    <a:pt x="910985" y="1178629"/>
                  </a:lnTo>
                  <a:lnTo>
                    <a:pt x="952928" y="1154784"/>
                  </a:lnTo>
                  <a:lnTo>
                    <a:pt x="992768" y="1127871"/>
                  </a:lnTo>
                  <a:lnTo>
                    <a:pt x="1030344" y="1098052"/>
                  </a:lnTo>
                  <a:lnTo>
                    <a:pt x="1065495" y="1065487"/>
                  </a:lnTo>
                  <a:lnTo>
                    <a:pt x="1098060" y="1030336"/>
                  </a:lnTo>
                  <a:lnTo>
                    <a:pt x="1127880" y="992761"/>
                  </a:lnTo>
                  <a:lnTo>
                    <a:pt x="1154793" y="952921"/>
                  </a:lnTo>
                  <a:lnTo>
                    <a:pt x="1178640" y="910978"/>
                  </a:lnTo>
                  <a:lnTo>
                    <a:pt x="1199258" y="867092"/>
                  </a:lnTo>
                  <a:lnTo>
                    <a:pt x="1216487" y="821424"/>
                  </a:lnTo>
                  <a:lnTo>
                    <a:pt x="1230168" y="774134"/>
                  </a:lnTo>
                  <a:lnTo>
                    <a:pt x="1240139" y="725383"/>
                  </a:lnTo>
                  <a:lnTo>
                    <a:pt x="1246239" y="675332"/>
                  </a:lnTo>
                  <a:lnTo>
                    <a:pt x="1248308" y="624141"/>
                  </a:lnTo>
                  <a:lnTo>
                    <a:pt x="1246239" y="572952"/>
                  </a:lnTo>
                  <a:lnTo>
                    <a:pt x="1240139" y="522902"/>
                  </a:lnTo>
                  <a:lnTo>
                    <a:pt x="1230168" y="474153"/>
                  </a:lnTo>
                  <a:lnTo>
                    <a:pt x="1216487" y="426864"/>
                  </a:lnTo>
                  <a:lnTo>
                    <a:pt x="1199258" y="381197"/>
                  </a:lnTo>
                  <a:lnTo>
                    <a:pt x="1178640" y="337312"/>
                  </a:lnTo>
                  <a:lnTo>
                    <a:pt x="1154793" y="295370"/>
                  </a:lnTo>
                  <a:lnTo>
                    <a:pt x="1127880" y="255531"/>
                  </a:lnTo>
                  <a:lnTo>
                    <a:pt x="1098060" y="217957"/>
                  </a:lnTo>
                  <a:lnTo>
                    <a:pt x="1065495" y="182806"/>
                  </a:lnTo>
                  <a:lnTo>
                    <a:pt x="1030344" y="150242"/>
                  </a:lnTo>
                  <a:lnTo>
                    <a:pt x="992768" y="120423"/>
                  </a:lnTo>
                  <a:lnTo>
                    <a:pt x="952928" y="93510"/>
                  </a:lnTo>
                  <a:lnTo>
                    <a:pt x="910985" y="69665"/>
                  </a:lnTo>
                  <a:lnTo>
                    <a:pt x="867100" y="49048"/>
                  </a:lnTo>
                  <a:lnTo>
                    <a:pt x="821432" y="31819"/>
                  </a:lnTo>
                  <a:lnTo>
                    <a:pt x="774143" y="18139"/>
                  </a:lnTo>
                  <a:lnTo>
                    <a:pt x="725393" y="8168"/>
                  </a:lnTo>
                  <a:lnTo>
                    <a:pt x="675343" y="2069"/>
                  </a:lnTo>
                  <a:lnTo>
                    <a:pt x="624154" y="0"/>
                  </a:lnTo>
                  <a:lnTo>
                    <a:pt x="572964" y="2069"/>
                  </a:lnTo>
                  <a:lnTo>
                    <a:pt x="522914" y="8168"/>
                  </a:lnTo>
                  <a:lnTo>
                    <a:pt x="474165" y="18139"/>
                  </a:lnTo>
                  <a:lnTo>
                    <a:pt x="426876" y="31819"/>
                  </a:lnTo>
                  <a:lnTo>
                    <a:pt x="381208" y="49048"/>
                  </a:lnTo>
                  <a:lnTo>
                    <a:pt x="337322" y="69665"/>
                  </a:lnTo>
                  <a:lnTo>
                    <a:pt x="295379" y="93510"/>
                  </a:lnTo>
                  <a:lnTo>
                    <a:pt x="255540" y="120423"/>
                  </a:lnTo>
                  <a:lnTo>
                    <a:pt x="217964" y="150242"/>
                  </a:lnTo>
                  <a:lnTo>
                    <a:pt x="182813" y="182806"/>
                  </a:lnTo>
                  <a:lnTo>
                    <a:pt x="150247" y="217957"/>
                  </a:lnTo>
                  <a:lnTo>
                    <a:pt x="120427" y="255531"/>
                  </a:lnTo>
                  <a:lnTo>
                    <a:pt x="93514" y="295370"/>
                  </a:lnTo>
                  <a:lnTo>
                    <a:pt x="69668" y="337312"/>
                  </a:lnTo>
                  <a:lnTo>
                    <a:pt x="49050" y="381197"/>
                  </a:lnTo>
                  <a:lnTo>
                    <a:pt x="31820" y="426864"/>
                  </a:lnTo>
                  <a:lnTo>
                    <a:pt x="18140" y="474153"/>
                  </a:lnTo>
                  <a:lnTo>
                    <a:pt x="8169" y="522902"/>
                  </a:lnTo>
                  <a:lnTo>
                    <a:pt x="2069" y="572952"/>
                  </a:lnTo>
                  <a:lnTo>
                    <a:pt x="0" y="624141"/>
                  </a:lnTo>
                  <a:lnTo>
                    <a:pt x="2069" y="675332"/>
                  </a:lnTo>
                  <a:lnTo>
                    <a:pt x="8169" y="725383"/>
                  </a:lnTo>
                  <a:lnTo>
                    <a:pt x="18140" y="774134"/>
                  </a:lnTo>
                  <a:lnTo>
                    <a:pt x="31820" y="821424"/>
                  </a:lnTo>
                  <a:lnTo>
                    <a:pt x="49050" y="867092"/>
                  </a:lnTo>
                  <a:lnTo>
                    <a:pt x="69668" y="910978"/>
                  </a:lnTo>
                  <a:lnTo>
                    <a:pt x="93514" y="952921"/>
                  </a:lnTo>
                  <a:lnTo>
                    <a:pt x="120427" y="992761"/>
                  </a:lnTo>
                  <a:lnTo>
                    <a:pt x="150247" y="1030336"/>
                  </a:lnTo>
                  <a:lnTo>
                    <a:pt x="182813" y="1065487"/>
                  </a:lnTo>
                  <a:lnTo>
                    <a:pt x="217964" y="1098052"/>
                  </a:lnTo>
                  <a:lnTo>
                    <a:pt x="255540" y="1127871"/>
                  </a:lnTo>
                  <a:lnTo>
                    <a:pt x="295379" y="1154784"/>
                  </a:lnTo>
                  <a:lnTo>
                    <a:pt x="337322" y="1178629"/>
                  </a:lnTo>
                  <a:lnTo>
                    <a:pt x="381208" y="1199247"/>
                  </a:lnTo>
                  <a:lnTo>
                    <a:pt x="426876" y="1216476"/>
                  </a:lnTo>
                  <a:lnTo>
                    <a:pt x="474165" y="1230156"/>
                  </a:lnTo>
                  <a:lnTo>
                    <a:pt x="522914" y="1240126"/>
                  </a:lnTo>
                  <a:lnTo>
                    <a:pt x="572964" y="1246226"/>
                  </a:lnTo>
                  <a:lnTo>
                    <a:pt x="624154" y="1248295"/>
                  </a:lnTo>
                  <a:close/>
                </a:path>
              </a:pathLst>
            </a:custGeom>
            <a:solidFill>
              <a:srgbClr val="CCEBFA"/>
            </a:solidFill>
          </p:spPr>
          <p:txBody>
            <a:bodyPr wrap="square" lIns="0" tIns="0" rIns="0" bIns="0" rtlCol="0">
              <a:noAutofit/>
            </a:bodyPr>
            <a:lstStyle/>
            <a:p>
              <a:endParaRPr/>
            </a:p>
          </p:txBody>
        </p:sp>
        <p:sp>
          <p:nvSpPr>
            <p:cNvPr id="183" name="object 183"/>
            <p:cNvSpPr/>
            <p:nvPr/>
          </p:nvSpPr>
          <p:spPr>
            <a:xfrm>
              <a:off x="517168" y="529116"/>
              <a:ext cx="1015263" cy="1015263"/>
            </a:xfrm>
            <a:custGeom>
              <a:avLst/>
              <a:gdLst/>
              <a:ahLst/>
              <a:cxnLst/>
              <a:rect l="l" t="t" r="r" b="b"/>
              <a:pathLst>
                <a:path w="1015263" h="1015263">
                  <a:moveTo>
                    <a:pt x="507631" y="1015263"/>
                  </a:moveTo>
                  <a:lnTo>
                    <a:pt x="549264" y="1013580"/>
                  </a:lnTo>
                  <a:lnTo>
                    <a:pt x="589971" y="1008619"/>
                  </a:lnTo>
                  <a:lnTo>
                    <a:pt x="629619" y="1000509"/>
                  </a:lnTo>
                  <a:lnTo>
                    <a:pt x="668080" y="989383"/>
                  </a:lnTo>
                  <a:lnTo>
                    <a:pt x="705222" y="975370"/>
                  </a:lnTo>
                  <a:lnTo>
                    <a:pt x="740915" y="958601"/>
                  </a:lnTo>
                  <a:lnTo>
                    <a:pt x="775028" y="939207"/>
                  </a:lnTo>
                  <a:lnTo>
                    <a:pt x="807430" y="917318"/>
                  </a:lnTo>
                  <a:lnTo>
                    <a:pt x="837991" y="893065"/>
                  </a:lnTo>
                  <a:lnTo>
                    <a:pt x="866579" y="866579"/>
                  </a:lnTo>
                  <a:lnTo>
                    <a:pt x="893065" y="837991"/>
                  </a:lnTo>
                  <a:lnTo>
                    <a:pt x="917318" y="807430"/>
                  </a:lnTo>
                  <a:lnTo>
                    <a:pt x="939207" y="775028"/>
                  </a:lnTo>
                  <a:lnTo>
                    <a:pt x="958601" y="740915"/>
                  </a:lnTo>
                  <a:lnTo>
                    <a:pt x="975370" y="705222"/>
                  </a:lnTo>
                  <a:lnTo>
                    <a:pt x="989383" y="668080"/>
                  </a:lnTo>
                  <a:lnTo>
                    <a:pt x="1000509" y="629619"/>
                  </a:lnTo>
                  <a:lnTo>
                    <a:pt x="1008619" y="589971"/>
                  </a:lnTo>
                  <a:lnTo>
                    <a:pt x="1013580" y="549264"/>
                  </a:lnTo>
                  <a:lnTo>
                    <a:pt x="1015263" y="507631"/>
                  </a:lnTo>
                  <a:lnTo>
                    <a:pt x="1013580" y="465998"/>
                  </a:lnTo>
                  <a:lnTo>
                    <a:pt x="1008619" y="425292"/>
                  </a:lnTo>
                  <a:lnTo>
                    <a:pt x="1000509" y="385643"/>
                  </a:lnTo>
                  <a:lnTo>
                    <a:pt x="989383" y="347182"/>
                  </a:lnTo>
                  <a:lnTo>
                    <a:pt x="975370" y="310040"/>
                  </a:lnTo>
                  <a:lnTo>
                    <a:pt x="958601" y="274347"/>
                  </a:lnTo>
                  <a:lnTo>
                    <a:pt x="939207" y="240235"/>
                  </a:lnTo>
                  <a:lnTo>
                    <a:pt x="917318" y="207833"/>
                  </a:lnTo>
                  <a:lnTo>
                    <a:pt x="893065" y="177272"/>
                  </a:lnTo>
                  <a:lnTo>
                    <a:pt x="866579" y="148683"/>
                  </a:lnTo>
                  <a:lnTo>
                    <a:pt x="837991" y="122197"/>
                  </a:lnTo>
                  <a:lnTo>
                    <a:pt x="807430" y="97944"/>
                  </a:lnTo>
                  <a:lnTo>
                    <a:pt x="775028" y="76056"/>
                  </a:lnTo>
                  <a:lnTo>
                    <a:pt x="740915" y="56661"/>
                  </a:lnTo>
                  <a:lnTo>
                    <a:pt x="705222" y="39892"/>
                  </a:lnTo>
                  <a:lnTo>
                    <a:pt x="668080" y="25879"/>
                  </a:lnTo>
                  <a:lnTo>
                    <a:pt x="629619" y="14753"/>
                  </a:lnTo>
                  <a:lnTo>
                    <a:pt x="589971" y="6644"/>
                  </a:lnTo>
                  <a:lnTo>
                    <a:pt x="549264" y="1682"/>
                  </a:lnTo>
                  <a:lnTo>
                    <a:pt x="507631" y="0"/>
                  </a:lnTo>
                  <a:lnTo>
                    <a:pt x="465998" y="1682"/>
                  </a:lnTo>
                  <a:lnTo>
                    <a:pt x="425292" y="6644"/>
                  </a:lnTo>
                  <a:lnTo>
                    <a:pt x="385643" y="14753"/>
                  </a:lnTo>
                  <a:lnTo>
                    <a:pt x="347182" y="25879"/>
                  </a:lnTo>
                  <a:lnTo>
                    <a:pt x="310040" y="39892"/>
                  </a:lnTo>
                  <a:lnTo>
                    <a:pt x="274347" y="56661"/>
                  </a:lnTo>
                  <a:lnTo>
                    <a:pt x="240235" y="76056"/>
                  </a:lnTo>
                  <a:lnTo>
                    <a:pt x="207833" y="97944"/>
                  </a:lnTo>
                  <a:lnTo>
                    <a:pt x="177272" y="122197"/>
                  </a:lnTo>
                  <a:lnTo>
                    <a:pt x="148683" y="148683"/>
                  </a:lnTo>
                  <a:lnTo>
                    <a:pt x="122197" y="177272"/>
                  </a:lnTo>
                  <a:lnTo>
                    <a:pt x="97944" y="207833"/>
                  </a:lnTo>
                  <a:lnTo>
                    <a:pt x="76056" y="240235"/>
                  </a:lnTo>
                  <a:lnTo>
                    <a:pt x="56661" y="274347"/>
                  </a:lnTo>
                  <a:lnTo>
                    <a:pt x="39892" y="310040"/>
                  </a:lnTo>
                  <a:lnTo>
                    <a:pt x="25879" y="347182"/>
                  </a:lnTo>
                  <a:lnTo>
                    <a:pt x="14753" y="385643"/>
                  </a:lnTo>
                  <a:lnTo>
                    <a:pt x="6644" y="425292"/>
                  </a:lnTo>
                  <a:lnTo>
                    <a:pt x="1682" y="465998"/>
                  </a:lnTo>
                  <a:lnTo>
                    <a:pt x="0" y="507631"/>
                  </a:lnTo>
                  <a:lnTo>
                    <a:pt x="1682" y="549264"/>
                  </a:lnTo>
                  <a:lnTo>
                    <a:pt x="6644" y="589971"/>
                  </a:lnTo>
                  <a:lnTo>
                    <a:pt x="14753" y="629619"/>
                  </a:lnTo>
                  <a:lnTo>
                    <a:pt x="25879" y="668080"/>
                  </a:lnTo>
                  <a:lnTo>
                    <a:pt x="39892" y="705222"/>
                  </a:lnTo>
                  <a:lnTo>
                    <a:pt x="56661" y="740915"/>
                  </a:lnTo>
                  <a:lnTo>
                    <a:pt x="76056" y="775028"/>
                  </a:lnTo>
                  <a:lnTo>
                    <a:pt x="97944" y="807430"/>
                  </a:lnTo>
                  <a:lnTo>
                    <a:pt x="122197" y="837991"/>
                  </a:lnTo>
                  <a:lnTo>
                    <a:pt x="148683" y="866579"/>
                  </a:lnTo>
                  <a:lnTo>
                    <a:pt x="177272" y="893065"/>
                  </a:lnTo>
                  <a:lnTo>
                    <a:pt x="207833" y="917318"/>
                  </a:lnTo>
                  <a:lnTo>
                    <a:pt x="240235" y="939207"/>
                  </a:lnTo>
                  <a:lnTo>
                    <a:pt x="274347" y="958601"/>
                  </a:lnTo>
                  <a:lnTo>
                    <a:pt x="310040" y="975370"/>
                  </a:lnTo>
                  <a:lnTo>
                    <a:pt x="347182" y="989383"/>
                  </a:lnTo>
                  <a:lnTo>
                    <a:pt x="385643" y="1000509"/>
                  </a:lnTo>
                  <a:lnTo>
                    <a:pt x="425292" y="1008619"/>
                  </a:lnTo>
                  <a:lnTo>
                    <a:pt x="465998" y="1013580"/>
                  </a:lnTo>
                  <a:lnTo>
                    <a:pt x="507631" y="1015263"/>
                  </a:lnTo>
                  <a:close/>
                </a:path>
              </a:pathLst>
            </a:custGeom>
            <a:solidFill>
              <a:srgbClr val="8AD6F6"/>
            </a:solidFill>
          </p:spPr>
          <p:txBody>
            <a:bodyPr wrap="square" lIns="0" tIns="0" rIns="0" bIns="0" rtlCol="0">
              <a:noAutofit/>
            </a:bodyPr>
            <a:lstStyle/>
            <a:p>
              <a:endParaRPr/>
            </a:p>
          </p:txBody>
        </p:sp>
        <p:sp>
          <p:nvSpPr>
            <p:cNvPr id="184" name="object 184"/>
            <p:cNvSpPr/>
            <p:nvPr/>
          </p:nvSpPr>
          <p:spPr>
            <a:xfrm>
              <a:off x="567371" y="579324"/>
              <a:ext cx="914857" cy="914844"/>
            </a:xfrm>
            <a:custGeom>
              <a:avLst/>
              <a:gdLst/>
              <a:ahLst/>
              <a:cxnLst/>
              <a:rect l="l" t="t" r="r" b="b"/>
              <a:pathLst>
                <a:path w="914857" h="914844">
                  <a:moveTo>
                    <a:pt x="457428" y="914844"/>
                  </a:moveTo>
                  <a:lnTo>
                    <a:pt x="494944" y="913328"/>
                  </a:lnTo>
                  <a:lnTo>
                    <a:pt x="531625" y="908857"/>
                  </a:lnTo>
                  <a:lnTo>
                    <a:pt x="567353" y="901550"/>
                  </a:lnTo>
                  <a:lnTo>
                    <a:pt x="602010" y="891525"/>
                  </a:lnTo>
                  <a:lnTo>
                    <a:pt x="635479" y="878898"/>
                  </a:lnTo>
                  <a:lnTo>
                    <a:pt x="667642" y="863789"/>
                  </a:lnTo>
                  <a:lnTo>
                    <a:pt x="698381" y="846313"/>
                  </a:lnTo>
                  <a:lnTo>
                    <a:pt x="727578" y="826590"/>
                  </a:lnTo>
                  <a:lnTo>
                    <a:pt x="755117" y="804736"/>
                  </a:lnTo>
                  <a:lnTo>
                    <a:pt x="780878" y="780870"/>
                  </a:lnTo>
                  <a:lnTo>
                    <a:pt x="804745" y="755109"/>
                  </a:lnTo>
                  <a:lnTo>
                    <a:pt x="826599" y="727571"/>
                  </a:lnTo>
                  <a:lnTo>
                    <a:pt x="846323" y="698374"/>
                  </a:lnTo>
                  <a:lnTo>
                    <a:pt x="863799" y="667635"/>
                  </a:lnTo>
                  <a:lnTo>
                    <a:pt x="878909" y="635472"/>
                  </a:lnTo>
                  <a:lnTo>
                    <a:pt x="891536" y="602002"/>
                  </a:lnTo>
                  <a:lnTo>
                    <a:pt x="901562" y="567344"/>
                  </a:lnTo>
                  <a:lnTo>
                    <a:pt x="908870" y="531615"/>
                  </a:lnTo>
                  <a:lnTo>
                    <a:pt x="913340" y="494933"/>
                  </a:lnTo>
                  <a:lnTo>
                    <a:pt x="914857" y="457415"/>
                  </a:lnTo>
                  <a:lnTo>
                    <a:pt x="913340" y="419900"/>
                  </a:lnTo>
                  <a:lnTo>
                    <a:pt x="908870" y="383219"/>
                  </a:lnTo>
                  <a:lnTo>
                    <a:pt x="901562" y="347492"/>
                  </a:lnTo>
                  <a:lnTo>
                    <a:pt x="891536" y="312835"/>
                  </a:lnTo>
                  <a:lnTo>
                    <a:pt x="878909" y="279367"/>
                  </a:lnTo>
                  <a:lnTo>
                    <a:pt x="863799" y="247204"/>
                  </a:lnTo>
                  <a:lnTo>
                    <a:pt x="846323" y="216466"/>
                  </a:lnTo>
                  <a:lnTo>
                    <a:pt x="826599" y="187270"/>
                  </a:lnTo>
                  <a:lnTo>
                    <a:pt x="804745" y="159732"/>
                  </a:lnTo>
                  <a:lnTo>
                    <a:pt x="780878" y="133972"/>
                  </a:lnTo>
                  <a:lnTo>
                    <a:pt x="755117" y="110106"/>
                  </a:lnTo>
                  <a:lnTo>
                    <a:pt x="727578" y="88253"/>
                  </a:lnTo>
                  <a:lnTo>
                    <a:pt x="698381" y="68530"/>
                  </a:lnTo>
                  <a:lnTo>
                    <a:pt x="667642" y="51055"/>
                  </a:lnTo>
                  <a:lnTo>
                    <a:pt x="635479" y="35945"/>
                  </a:lnTo>
                  <a:lnTo>
                    <a:pt x="602010" y="23318"/>
                  </a:lnTo>
                  <a:lnTo>
                    <a:pt x="567353" y="13293"/>
                  </a:lnTo>
                  <a:lnTo>
                    <a:pt x="531625" y="5986"/>
                  </a:lnTo>
                  <a:lnTo>
                    <a:pt x="494944" y="1516"/>
                  </a:lnTo>
                  <a:lnTo>
                    <a:pt x="457428" y="0"/>
                  </a:lnTo>
                  <a:lnTo>
                    <a:pt x="419912" y="1516"/>
                  </a:lnTo>
                  <a:lnTo>
                    <a:pt x="383231" y="5986"/>
                  </a:lnTo>
                  <a:lnTo>
                    <a:pt x="347504" y="13293"/>
                  </a:lnTo>
                  <a:lnTo>
                    <a:pt x="312846" y="23318"/>
                  </a:lnTo>
                  <a:lnTo>
                    <a:pt x="279377" y="35945"/>
                  </a:lnTo>
                  <a:lnTo>
                    <a:pt x="247214" y="51055"/>
                  </a:lnTo>
                  <a:lnTo>
                    <a:pt x="216475" y="68530"/>
                  </a:lnTo>
                  <a:lnTo>
                    <a:pt x="187278" y="88253"/>
                  </a:lnTo>
                  <a:lnTo>
                    <a:pt x="159739" y="110106"/>
                  </a:lnTo>
                  <a:lnTo>
                    <a:pt x="133978" y="133972"/>
                  </a:lnTo>
                  <a:lnTo>
                    <a:pt x="110112" y="159732"/>
                  </a:lnTo>
                  <a:lnTo>
                    <a:pt x="88257" y="187270"/>
                  </a:lnTo>
                  <a:lnTo>
                    <a:pt x="68533" y="216466"/>
                  </a:lnTo>
                  <a:lnTo>
                    <a:pt x="51057" y="247204"/>
                  </a:lnTo>
                  <a:lnTo>
                    <a:pt x="35947" y="279367"/>
                  </a:lnTo>
                  <a:lnTo>
                    <a:pt x="23320" y="312835"/>
                  </a:lnTo>
                  <a:lnTo>
                    <a:pt x="13294" y="347492"/>
                  </a:lnTo>
                  <a:lnTo>
                    <a:pt x="5987" y="383219"/>
                  </a:lnTo>
                  <a:lnTo>
                    <a:pt x="1516" y="419900"/>
                  </a:lnTo>
                  <a:lnTo>
                    <a:pt x="0" y="457415"/>
                  </a:lnTo>
                  <a:lnTo>
                    <a:pt x="1516" y="494933"/>
                  </a:lnTo>
                  <a:lnTo>
                    <a:pt x="5987" y="531615"/>
                  </a:lnTo>
                  <a:lnTo>
                    <a:pt x="13294" y="567344"/>
                  </a:lnTo>
                  <a:lnTo>
                    <a:pt x="23320" y="602002"/>
                  </a:lnTo>
                  <a:lnTo>
                    <a:pt x="35947" y="635472"/>
                  </a:lnTo>
                  <a:lnTo>
                    <a:pt x="51057" y="667635"/>
                  </a:lnTo>
                  <a:lnTo>
                    <a:pt x="68533" y="698374"/>
                  </a:lnTo>
                  <a:lnTo>
                    <a:pt x="88257" y="727571"/>
                  </a:lnTo>
                  <a:lnTo>
                    <a:pt x="110112" y="755109"/>
                  </a:lnTo>
                  <a:lnTo>
                    <a:pt x="133978" y="780870"/>
                  </a:lnTo>
                  <a:lnTo>
                    <a:pt x="159739" y="804736"/>
                  </a:lnTo>
                  <a:lnTo>
                    <a:pt x="187278" y="826590"/>
                  </a:lnTo>
                  <a:lnTo>
                    <a:pt x="216475" y="846313"/>
                  </a:lnTo>
                  <a:lnTo>
                    <a:pt x="247214" y="863789"/>
                  </a:lnTo>
                  <a:lnTo>
                    <a:pt x="279377" y="878898"/>
                  </a:lnTo>
                  <a:lnTo>
                    <a:pt x="312846" y="891525"/>
                  </a:lnTo>
                  <a:lnTo>
                    <a:pt x="347504" y="901550"/>
                  </a:lnTo>
                  <a:lnTo>
                    <a:pt x="383231" y="908857"/>
                  </a:lnTo>
                  <a:lnTo>
                    <a:pt x="419912" y="913328"/>
                  </a:lnTo>
                  <a:lnTo>
                    <a:pt x="457428" y="914844"/>
                  </a:lnTo>
                  <a:close/>
                </a:path>
              </a:pathLst>
            </a:custGeom>
            <a:solidFill>
              <a:srgbClr val="FDFDFD"/>
            </a:solidFill>
          </p:spPr>
          <p:txBody>
            <a:bodyPr wrap="square" lIns="0" tIns="0" rIns="0" bIns="0" rtlCol="0">
              <a:noAutofit/>
            </a:bodyPr>
            <a:lstStyle/>
            <a:p>
              <a:endParaRPr dirty="0"/>
            </a:p>
          </p:txBody>
        </p:sp>
        <p:sp>
          <p:nvSpPr>
            <p:cNvPr id="185" name="object 185"/>
            <p:cNvSpPr/>
            <p:nvPr/>
          </p:nvSpPr>
          <p:spPr>
            <a:xfrm>
              <a:off x="1357549" y="1063503"/>
              <a:ext cx="1193901" cy="282498"/>
            </a:xfrm>
            <a:custGeom>
              <a:avLst/>
              <a:gdLst/>
              <a:ahLst/>
              <a:cxnLst/>
              <a:rect l="l" t="t" r="r" b="b"/>
              <a:pathLst>
                <a:path w="1193901" h="282498">
                  <a:moveTo>
                    <a:pt x="76200" y="0"/>
                  </a:moveTo>
                  <a:lnTo>
                    <a:pt x="0" y="282498"/>
                  </a:lnTo>
                  <a:lnTo>
                    <a:pt x="1193901" y="282498"/>
                  </a:lnTo>
                  <a:lnTo>
                    <a:pt x="1193901" y="0"/>
                  </a:lnTo>
                  <a:lnTo>
                    <a:pt x="76200" y="0"/>
                  </a:lnTo>
                  <a:close/>
                </a:path>
              </a:pathLst>
            </a:custGeom>
            <a:solidFill>
              <a:srgbClr val="FDFDFD"/>
            </a:solidFill>
          </p:spPr>
          <p:txBody>
            <a:bodyPr wrap="square" lIns="0" tIns="0" rIns="0" bIns="0" rtlCol="0">
              <a:noAutofit/>
            </a:bodyPr>
            <a:lstStyle/>
            <a:p>
              <a:endParaRPr/>
            </a:p>
          </p:txBody>
        </p:sp>
        <p:sp>
          <p:nvSpPr>
            <p:cNvPr id="186" name="object 186"/>
            <p:cNvSpPr/>
            <p:nvPr/>
          </p:nvSpPr>
          <p:spPr>
            <a:xfrm>
              <a:off x="4450825" y="1356297"/>
              <a:ext cx="32283" cy="15735"/>
            </a:xfrm>
            <a:custGeom>
              <a:avLst/>
              <a:gdLst/>
              <a:ahLst/>
              <a:cxnLst/>
              <a:rect l="l" t="t" r="r" b="b"/>
              <a:pathLst>
                <a:path w="32283" h="15735">
                  <a:moveTo>
                    <a:pt x="32283" y="15100"/>
                  </a:moveTo>
                  <a:lnTo>
                    <a:pt x="31546" y="14998"/>
                  </a:lnTo>
                  <a:lnTo>
                    <a:pt x="30086" y="15201"/>
                  </a:lnTo>
                  <a:lnTo>
                    <a:pt x="27876" y="15735"/>
                  </a:lnTo>
                  <a:lnTo>
                    <a:pt x="21488" y="15735"/>
                  </a:lnTo>
                  <a:lnTo>
                    <a:pt x="15201" y="13423"/>
                  </a:lnTo>
                  <a:lnTo>
                    <a:pt x="8699" y="8915"/>
                  </a:lnTo>
                  <a:lnTo>
                    <a:pt x="3873" y="5346"/>
                  </a:lnTo>
                  <a:lnTo>
                    <a:pt x="1041" y="2412"/>
                  </a:lnTo>
                  <a:lnTo>
                    <a:pt x="0" y="0"/>
                  </a:lnTo>
                </a:path>
              </a:pathLst>
            </a:custGeom>
            <a:ln w="8839">
              <a:solidFill>
                <a:srgbClr val="BCBEC0"/>
              </a:solidFill>
            </a:ln>
          </p:spPr>
          <p:txBody>
            <a:bodyPr wrap="square" lIns="0" tIns="0" rIns="0" bIns="0" rtlCol="0">
              <a:noAutofit/>
            </a:bodyPr>
            <a:lstStyle/>
            <a:p>
              <a:endParaRPr/>
            </a:p>
          </p:txBody>
        </p:sp>
        <p:sp>
          <p:nvSpPr>
            <p:cNvPr id="187" name="object 187"/>
            <p:cNvSpPr/>
            <p:nvPr/>
          </p:nvSpPr>
          <p:spPr>
            <a:xfrm>
              <a:off x="4450609" y="1355675"/>
              <a:ext cx="215" cy="622"/>
            </a:xfrm>
            <a:custGeom>
              <a:avLst/>
              <a:gdLst/>
              <a:ahLst/>
              <a:cxnLst/>
              <a:rect l="l" t="t" r="r" b="b"/>
              <a:pathLst>
                <a:path w="215" h="622">
                  <a:moveTo>
                    <a:pt x="0" y="0"/>
                  </a:moveTo>
                  <a:lnTo>
                    <a:pt x="101" y="215"/>
                  </a:lnTo>
                  <a:lnTo>
                    <a:pt x="215" y="419"/>
                  </a:lnTo>
                  <a:lnTo>
                    <a:pt x="215" y="622"/>
                  </a:lnTo>
                </a:path>
              </a:pathLst>
            </a:custGeom>
            <a:ln w="8839">
              <a:solidFill>
                <a:srgbClr val="BCBEC0"/>
              </a:solidFill>
            </a:ln>
          </p:spPr>
          <p:txBody>
            <a:bodyPr wrap="square" lIns="0" tIns="0" rIns="0" bIns="0" rtlCol="0">
              <a:noAutofit/>
            </a:bodyPr>
            <a:lstStyle/>
            <a:p>
              <a:endParaRPr/>
            </a:p>
          </p:txBody>
        </p:sp>
        <p:sp>
          <p:nvSpPr>
            <p:cNvPr id="188" name="object 188"/>
            <p:cNvSpPr/>
            <p:nvPr/>
          </p:nvSpPr>
          <p:spPr>
            <a:xfrm>
              <a:off x="4509105" y="1297280"/>
              <a:ext cx="1892" cy="5867"/>
            </a:xfrm>
            <a:custGeom>
              <a:avLst/>
              <a:gdLst/>
              <a:ahLst/>
              <a:cxnLst/>
              <a:rect l="l" t="t" r="r" b="b"/>
              <a:pathLst>
                <a:path w="1892" h="5867">
                  <a:moveTo>
                    <a:pt x="0" y="5867"/>
                  </a:moveTo>
                  <a:lnTo>
                    <a:pt x="838" y="3454"/>
                  </a:lnTo>
                  <a:lnTo>
                    <a:pt x="1371" y="1676"/>
                  </a:lnTo>
                  <a:lnTo>
                    <a:pt x="1676" y="838"/>
                  </a:lnTo>
                  <a:lnTo>
                    <a:pt x="1790" y="317"/>
                  </a:lnTo>
                  <a:lnTo>
                    <a:pt x="1892" y="0"/>
                  </a:lnTo>
                </a:path>
              </a:pathLst>
            </a:custGeom>
            <a:ln w="8839">
              <a:solidFill>
                <a:srgbClr val="BCBEC0"/>
              </a:solidFill>
            </a:ln>
          </p:spPr>
          <p:txBody>
            <a:bodyPr wrap="square" lIns="0" tIns="0" rIns="0" bIns="0" rtlCol="0">
              <a:noAutofit/>
            </a:bodyPr>
            <a:lstStyle/>
            <a:p>
              <a:endParaRPr/>
            </a:p>
          </p:txBody>
        </p:sp>
        <p:sp>
          <p:nvSpPr>
            <p:cNvPr id="189" name="object 189"/>
            <p:cNvSpPr/>
            <p:nvPr/>
          </p:nvSpPr>
          <p:spPr>
            <a:xfrm>
              <a:off x="4531330" y="1292035"/>
              <a:ext cx="9334" cy="49276"/>
            </a:xfrm>
            <a:custGeom>
              <a:avLst/>
              <a:gdLst/>
              <a:ahLst/>
              <a:cxnLst/>
              <a:rect l="l" t="t" r="r" b="b"/>
              <a:pathLst>
                <a:path w="9334" h="49275">
                  <a:moveTo>
                    <a:pt x="7759" y="49276"/>
                  </a:moveTo>
                  <a:lnTo>
                    <a:pt x="2495" y="38955"/>
                  </a:lnTo>
                  <a:lnTo>
                    <a:pt x="135" y="25691"/>
                  </a:lnTo>
                  <a:lnTo>
                    <a:pt x="0" y="21082"/>
                  </a:lnTo>
                  <a:lnTo>
                    <a:pt x="0" y="16040"/>
                  </a:lnTo>
                  <a:lnTo>
                    <a:pt x="634" y="12585"/>
                  </a:lnTo>
                  <a:lnTo>
                    <a:pt x="1993" y="10807"/>
                  </a:lnTo>
                  <a:lnTo>
                    <a:pt x="6184" y="4927"/>
                  </a:lnTo>
                  <a:lnTo>
                    <a:pt x="8597" y="1371"/>
                  </a:lnTo>
                  <a:lnTo>
                    <a:pt x="9334" y="0"/>
                  </a:lnTo>
                </a:path>
              </a:pathLst>
            </a:custGeom>
            <a:ln w="8839">
              <a:solidFill>
                <a:srgbClr val="BCBEC0"/>
              </a:solidFill>
            </a:ln>
          </p:spPr>
          <p:txBody>
            <a:bodyPr wrap="square" lIns="0" tIns="0" rIns="0" bIns="0" rtlCol="0">
              <a:noAutofit/>
            </a:bodyPr>
            <a:lstStyle/>
            <a:p>
              <a:endParaRPr/>
            </a:p>
          </p:txBody>
        </p:sp>
        <p:sp>
          <p:nvSpPr>
            <p:cNvPr id="190" name="object 190"/>
            <p:cNvSpPr/>
            <p:nvPr/>
          </p:nvSpPr>
          <p:spPr>
            <a:xfrm>
              <a:off x="4509105" y="1292035"/>
              <a:ext cx="31559" cy="11112"/>
            </a:xfrm>
            <a:custGeom>
              <a:avLst/>
              <a:gdLst/>
              <a:ahLst/>
              <a:cxnLst/>
              <a:rect l="l" t="t" r="r" b="b"/>
              <a:pathLst>
                <a:path w="31559" h="11112">
                  <a:moveTo>
                    <a:pt x="31559" y="0"/>
                  </a:moveTo>
                  <a:lnTo>
                    <a:pt x="19142" y="3449"/>
                  </a:lnTo>
                  <a:lnTo>
                    <a:pt x="7246" y="7832"/>
                  </a:lnTo>
                  <a:lnTo>
                    <a:pt x="0" y="11112"/>
                  </a:lnTo>
                </a:path>
              </a:pathLst>
            </a:custGeom>
            <a:ln w="8839">
              <a:solidFill>
                <a:srgbClr val="BCBEC0"/>
              </a:solidFill>
            </a:ln>
          </p:spPr>
          <p:txBody>
            <a:bodyPr wrap="square" lIns="0" tIns="0" rIns="0" bIns="0" rtlCol="0">
              <a:noAutofit/>
            </a:bodyPr>
            <a:lstStyle/>
            <a:p>
              <a:endParaRPr/>
            </a:p>
          </p:txBody>
        </p:sp>
        <p:sp>
          <p:nvSpPr>
            <p:cNvPr id="191" name="object 191"/>
            <p:cNvSpPr/>
            <p:nvPr/>
          </p:nvSpPr>
          <p:spPr>
            <a:xfrm>
              <a:off x="4506692" y="1303148"/>
              <a:ext cx="16154" cy="42252"/>
            </a:xfrm>
            <a:custGeom>
              <a:avLst/>
              <a:gdLst/>
              <a:ahLst/>
              <a:cxnLst/>
              <a:rect l="l" t="t" r="r" b="b"/>
              <a:pathLst>
                <a:path w="16154" h="42252">
                  <a:moveTo>
                    <a:pt x="2412" y="0"/>
                  </a:moveTo>
                  <a:lnTo>
                    <a:pt x="2311" y="215"/>
                  </a:lnTo>
                  <a:lnTo>
                    <a:pt x="2209" y="419"/>
                  </a:lnTo>
                  <a:lnTo>
                    <a:pt x="736" y="4622"/>
                  </a:lnTo>
                  <a:lnTo>
                    <a:pt x="0" y="7759"/>
                  </a:lnTo>
                  <a:lnTo>
                    <a:pt x="0" y="9969"/>
                  </a:lnTo>
                  <a:lnTo>
                    <a:pt x="0" y="17513"/>
                  </a:lnTo>
                  <a:lnTo>
                    <a:pt x="1371" y="23799"/>
                  </a:lnTo>
                  <a:lnTo>
                    <a:pt x="3886" y="28829"/>
                  </a:lnTo>
                  <a:lnTo>
                    <a:pt x="6299" y="33756"/>
                  </a:lnTo>
                  <a:lnTo>
                    <a:pt x="10490" y="38163"/>
                  </a:lnTo>
                  <a:lnTo>
                    <a:pt x="16154" y="42252"/>
                  </a:lnTo>
                </a:path>
              </a:pathLst>
            </a:custGeom>
            <a:ln w="8839">
              <a:solidFill>
                <a:srgbClr val="BCBEC0"/>
              </a:solidFill>
            </a:ln>
          </p:spPr>
          <p:txBody>
            <a:bodyPr wrap="square" lIns="0" tIns="0" rIns="0" bIns="0" rtlCol="0">
              <a:noAutofit/>
            </a:bodyPr>
            <a:lstStyle/>
            <a:p>
              <a:endParaRPr/>
            </a:p>
          </p:txBody>
        </p:sp>
        <p:sp>
          <p:nvSpPr>
            <p:cNvPr id="192" name="object 192"/>
            <p:cNvSpPr/>
            <p:nvPr/>
          </p:nvSpPr>
          <p:spPr>
            <a:xfrm>
              <a:off x="4511937" y="1341311"/>
              <a:ext cx="27152" cy="9639"/>
            </a:xfrm>
            <a:custGeom>
              <a:avLst/>
              <a:gdLst/>
              <a:ahLst/>
              <a:cxnLst/>
              <a:rect l="l" t="t" r="r" b="b"/>
              <a:pathLst>
                <a:path w="27152" h="9639">
                  <a:moveTo>
                    <a:pt x="0" y="9639"/>
                  </a:moveTo>
                  <a:lnTo>
                    <a:pt x="11664" y="4504"/>
                  </a:lnTo>
                  <a:lnTo>
                    <a:pt x="23788" y="761"/>
                  </a:lnTo>
                  <a:lnTo>
                    <a:pt x="27152" y="0"/>
                  </a:lnTo>
                </a:path>
              </a:pathLst>
            </a:custGeom>
            <a:ln w="8839">
              <a:solidFill>
                <a:srgbClr val="BCBEC0"/>
              </a:solidFill>
            </a:ln>
          </p:spPr>
          <p:txBody>
            <a:bodyPr wrap="square" lIns="0" tIns="0" rIns="0" bIns="0" rtlCol="0">
              <a:noAutofit/>
            </a:bodyPr>
            <a:lstStyle/>
            <a:p>
              <a:endParaRPr/>
            </a:p>
          </p:txBody>
        </p:sp>
        <p:sp>
          <p:nvSpPr>
            <p:cNvPr id="193" name="object 193"/>
            <p:cNvSpPr/>
            <p:nvPr/>
          </p:nvSpPr>
          <p:spPr>
            <a:xfrm>
              <a:off x="4492125" y="1363435"/>
              <a:ext cx="4406" cy="419"/>
            </a:xfrm>
            <a:custGeom>
              <a:avLst/>
              <a:gdLst/>
              <a:ahLst/>
              <a:cxnLst/>
              <a:rect l="l" t="t" r="r" b="b"/>
              <a:pathLst>
                <a:path w="4406" h="419">
                  <a:moveTo>
                    <a:pt x="0" y="203"/>
                  </a:moveTo>
                  <a:lnTo>
                    <a:pt x="1574" y="419"/>
                  </a:lnTo>
                  <a:lnTo>
                    <a:pt x="3035" y="317"/>
                  </a:lnTo>
                  <a:lnTo>
                    <a:pt x="4406" y="0"/>
                  </a:lnTo>
                </a:path>
              </a:pathLst>
            </a:custGeom>
            <a:ln w="8839">
              <a:solidFill>
                <a:srgbClr val="BCBEC0"/>
              </a:solidFill>
            </a:ln>
          </p:spPr>
          <p:txBody>
            <a:bodyPr wrap="square" lIns="0" tIns="0" rIns="0" bIns="0" rtlCol="0">
              <a:noAutofit/>
            </a:bodyPr>
            <a:lstStyle/>
            <a:p>
              <a:endParaRPr/>
            </a:p>
          </p:txBody>
        </p:sp>
        <p:sp>
          <p:nvSpPr>
            <p:cNvPr id="194" name="object 194"/>
            <p:cNvSpPr/>
            <p:nvPr/>
          </p:nvSpPr>
          <p:spPr>
            <a:xfrm>
              <a:off x="4475247" y="1325589"/>
              <a:ext cx="520" cy="736"/>
            </a:xfrm>
            <a:custGeom>
              <a:avLst/>
              <a:gdLst/>
              <a:ahLst/>
              <a:cxnLst/>
              <a:rect l="l" t="t" r="r" b="b"/>
              <a:pathLst>
                <a:path w="520" h="736">
                  <a:moveTo>
                    <a:pt x="0" y="0"/>
                  </a:moveTo>
                  <a:lnTo>
                    <a:pt x="203" y="304"/>
                  </a:lnTo>
                  <a:lnTo>
                    <a:pt x="419" y="520"/>
                  </a:lnTo>
                  <a:lnTo>
                    <a:pt x="520" y="736"/>
                  </a:lnTo>
                </a:path>
              </a:pathLst>
            </a:custGeom>
            <a:ln w="8839">
              <a:solidFill>
                <a:srgbClr val="BCBEC0"/>
              </a:solidFill>
            </a:ln>
          </p:spPr>
          <p:txBody>
            <a:bodyPr wrap="square" lIns="0" tIns="0" rIns="0" bIns="0" rtlCol="0">
              <a:noAutofit/>
            </a:bodyPr>
            <a:lstStyle/>
            <a:p>
              <a:endParaRPr/>
            </a:p>
          </p:txBody>
        </p:sp>
        <p:sp>
          <p:nvSpPr>
            <p:cNvPr id="195" name="object 195"/>
            <p:cNvSpPr/>
            <p:nvPr/>
          </p:nvSpPr>
          <p:spPr>
            <a:xfrm>
              <a:off x="4461937" y="1326325"/>
              <a:ext cx="13830" cy="14986"/>
            </a:xfrm>
            <a:custGeom>
              <a:avLst/>
              <a:gdLst/>
              <a:ahLst/>
              <a:cxnLst/>
              <a:rect l="l" t="t" r="r" b="b"/>
              <a:pathLst>
                <a:path w="13830" h="14986">
                  <a:moveTo>
                    <a:pt x="13830" y="0"/>
                  </a:moveTo>
                  <a:lnTo>
                    <a:pt x="9016" y="4610"/>
                  </a:lnTo>
                  <a:lnTo>
                    <a:pt x="4394" y="9537"/>
                  </a:lnTo>
                  <a:lnTo>
                    <a:pt x="0" y="14985"/>
                  </a:lnTo>
                </a:path>
              </a:pathLst>
            </a:custGeom>
            <a:ln w="8839">
              <a:solidFill>
                <a:srgbClr val="BCBEC0"/>
              </a:solidFill>
            </a:ln>
          </p:spPr>
          <p:txBody>
            <a:bodyPr wrap="square" lIns="0" tIns="0" rIns="0" bIns="0" rtlCol="0">
              <a:noAutofit/>
            </a:bodyPr>
            <a:lstStyle/>
            <a:p>
              <a:endParaRPr/>
            </a:p>
          </p:txBody>
        </p:sp>
        <p:sp>
          <p:nvSpPr>
            <p:cNvPr id="196" name="object 196"/>
            <p:cNvSpPr/>
            <p:nvPr/>
          </p:nvSpPr>
          <p:spPr>
            <a:xfrm>
              <a:off x="4461937" y="1341311"/>
              <a:ext cx="30187" cy="22326"/>
            </a:xfrm>
            <a:custGeom>
              <a:avLst/>
              <a:gdLst/>
              <a:ahLst/>
              <a:cxnLst/>
              <a:rect l="l" t="t" r="r" b="b"/>
              <a:pathLst>
                <a:path w="30187" h="22326">
                  <a:moveTo>
                    <a:pt x="0" y="0"/>
                  </a:moveTo>
                  <a:lnTo>
                    <a:pt x="1041" y="3670"/>
                  </a:lnTo>
                  <a:lnTo>
                    <a:pt x="5232" y="8382"/>
                  </a:lnTo>
                  <a:lnTo>
                    <a:pt x="12674" y="13944"/>
                  </a:lnTo>
                  <a:lnTo>
                    <a:pt x="19278" y="19075"/>
                  </a:lnTo>
                  <a:lnTo>
                    <a:pt x="25158" y="21805"/>
                  </a:lnTo>
                  <a:lnTo>
                    <a:pt x="30187" y="22326"/>
                  </a:lnTo>
                </a:path>
              </a:pathLst>
            </a:custGeom>
            <a:ln w="8839">
              <a:solidFill>
                <a:srgbClr val="BCBEC0"/>
              </a:solidFill>
            </a:ln>
          </p:spPr>
          <p:txBody>
            <a:bodyPr wrap="square" lIns="0" tIns="0" rIns="0" bIns="0" rtlCol="0">
              <a:noAutofit/>
            </a:bodyPr>
            <a:lstStyle/>
            <a:p>
              <a:endParaRPr/>
            </a:p>
          </p:txBody>
        </p:sp>
        <p:sp>
          <p:nvSpPr>
            <p:cNvPr id="197" name="object 197"/>
            <p:cNvSpPr/>
            <p:nvPr/>
          </p:nvSpPr>
          <p:spPr>
            <a:xfrm>
              <a:off x="4475768" y="1326325"/>
              <a:ext cx="36169" cy="24625"/>
            </a:xfrm>
            <a:custGeom>
              <a:avLst/>
              <a:gdLst/>
              <a:ahLst/>
              <a:cxnLst/>
              <a:rect l="l" t="t" r="r" b="b"/>
              <a:pathLst>
                <a:path w="36169" h="24625">
                  <a:moveTo>
                    <a:pt x="0" y="0"/>
                  </a:moveTo>
                  <a:lnTo>
                    <a:pt x="2514" y="3454"/>
                  </a:lnTo>
                  <a:lnTo>
                    <a:pt x="7442" y="7645"/>
                  </a:lnTo>
                  <a:lnTo>
                    <a:pt x="14681" y="12674"/>
                  </a:lnTo>
                  <a:lnTo>
                    <a:pt x="22644" y="18135"/>
                  </a:lnTo>
                  <a:lnTo>
                    <a:pt x="29781" y="22110"/>
                  </a:lnTo>
                  <a:lnTo>
                    <a:pt x="36169" y="24625"/>
                  </a:lnTo>
                </a:path>
              </a:pathLst>
            </a:custGeom>
            <a:ln w="8839">
              <a:solidFill>
                <a:srgbClr val="BCBEC0"/>
              </a:solidFill>
            </a:ln>
          </p:spPr>
          <p:txBody>
            <a:bodyPr wrap="square" lIns="0" tIns="0" rIns="0" bIns="0" rtlCol="0">
              <a:noAutofit/>
            </a:bodyPr>
            <a:lstStyle/>
            <a:p>
              <a:endParaRPr/>
            </a:p>
          </p:txBody>
        </p:sp>
        <p:sp>
          <p:nvSpPr>
            <p:cNvPr id="198" name="object 198"/>
            <p:cNvSpPr/>
            <p:nvPr/>
          </p:nvSpPr>
          <p:spPr>
            <a:xfrm>
              <a:off x="4450825" y="1341311"/>
              <a:ext cx="11112" cy="14985"/>
            </a:xfrm>
            <a:custGeom>
              <a:avLst/>
              <a:gdLst/>
              <a:ahLst/>
              <a:cxnLst/>
              <a:rect l="l" t="t" r="r" b="b"/>
              <a:pathLst>
                <a:path w="11112" h="14986">
                  <a:moveTo>
                    <a:pt x="0" y="14986"/>
                  </a:moveTo>
                  <a:lnTo>
                    <a:pt x="2832" y="10693"/>
                  </a:lnTo>
                  <a:lnTo>
                    <a:pt x="5867" y="6400"/>
                  </a:lnTo>
                  <a:lnTo>
                    <a:pt x="9118" y="2413"/>
                  </a:lnTo>
                  <a:lnTo>
                    <a:pt x="9740" y="1574"/>
                  </a:lnTo>
                  <a:lnTo>
                    <a:pt x="10375" y="736"/>
                  </a:lnTo>
                  <a:lnTo>
                    <a:pt x="11112" y="0"/>
                  </a:lnTo>
                </a:path>
              </a:pathLst>
            </a:custGeom>
            <a:ln w="8839">
              <a:solidFill>
                <a:srgbClr val="BCBEC0"/>
              </a:solidFill>
            </a:ln>
          </p:spPr>
          <p:txBody>
            <a:bodyPr wrap="square" lIns="0" tIns="0" rIns="0" bIns="0" rtlCol="0">
              <a:noAutofit/>
            </a:bodyPr>
            <a:lstStyle/>
            <a:p>
              <a:endParaRPr/>
            </a:p>
          </p:txBody>
        </p:sp>
        <p:sp>
          <p:nvSpPr>
            <p:cNvPr id="199" name="object 199"/>
            <p:cNvSpPr/>
            <p:nvPr/>
          </p:nvSpPr>
          <p:spPr>
            <a:xfrm>
              <a:off x="4461722" y="1340270"/>
              <a:ext cx="215" cy="1041"/>
            </a:xfrm>
            <a:custGeom>
              <a:avLst/>
              <a:gdLst/>
              <a:ahLst/>
              <a:cxnLst/>
              <a:rect l="l" t="t" r="r" b="b"/>
              <a:pathLst>
                <a:path w="215" h="1041">
                  <a:moveTo>
                    <a:pt x="215" y="1041"/>
                  </a:moveTo>
                  <a:lnTo>
                    <a:pt x="101" y="622"/>
                  </a:lnTo>
                  <a:lnTo>
                    <a:pt x="0" y="304"/>
                  </a:lnTo>
                  <a:lnTo>
                    <a:pt x="0" y="0"/>
                  </a:lnTo>
                </a:path>
              </a:pathLst>
            </a:custGeom>
            <a:ln w="8839">
              <a:solidFill>
                <a:srgbClr val="BCBEC0"/>
              </a:solidFill>
            </a:ln>
          </p:spPr>
          <p:txBody>
            <a:bodyPr wrap="square" lIns="0" tIns="0" rIns="0" bIns="0" rtlCol="0">
              <a:noAutofit/>
            </a:bodyPr>
            <a:lstStyle/>
            <a:p>
              <a:endParaRPr/>
            </a:p>
          </p:txBody>
        </p:sp>
        <p:sp>
          <p:nvSpPr>
            <p:cNvPr id="200" name="object 200"/>
            <p:cNvSpPr/>
            <p:nvPr/>
          </p:nvSpPr>
          <p:spPr>
            <a:xfrm>
              <a:off x="4492125" y="1350951"/>
              <a:ext cx="19812" cy="12687"/>
            </a:xfrm>
            <a:custGeom>
              <a:avLst/>
              <a:gdLst/>
              <a:ahLst/>
              <a:cxnLst/>
              <a:rect l="l" t="t" r="r" b="b"/>
              <a:pathLst>
                <a:path w="19812" h="12687">
                  <a:moveTo>
                    <a:pt x="0" y="12687"/>
                  </a:moveTo>
                  <a:lnTo>
                    <a:pt x="6286" y="7759"/>
                  </a:lnTo>
                  <a:lnTo>
                    <a:pt x="12992" y="3467"/>
                  </a:lnTo>
                  <a:lnTo>
                    <a:pt x="19812" y="0"/>
                  </a:lnTo>
                </a:path>
              </a:pathLst>
            </a:custGeom>
            <a:ln w="8839">
              <a:solidFill>
                <a:srgbClr val="BCBEC0"/>
              </a:solidFill>
            </a:ln>
          </p:spPr>
          <p:txBody>
            <a:bodyPr wrap="square" lIns="0" tIns="0" rIns="0" bIns="0" rtlCol="0">
              <a:noAutofit/>
            </a:bodyPr>
            <a:lstStyle/>
            <a:p>
              <a:endParaRPr/>
            </a:p>
          </p:txBody>
        </p:sp>
        <p:sp>
          <p:nvSpPr>
            <p:cNvPr id="201" name="object 201"/>
            <p:cNvSpPr/>
            <p:nvPr/>
          </p:nvSpPr>
          <p:spPr>
            <a:xfrm>
              <a:off x="4475768" y="1303148"/>
              <a:ext cx="33337" cy="23177"/>
            </a:xfrm>
            <a:custGeom>
              <a:avLst/>
              <a:gdLst/>
              <a:ahLst/>
              <a:cxnLst/>
              <a:rect l="l" t="t" r="r" b="b"/>
              <a:pathLst>
                <a:path w="33337" h="23177">
                  <a:moveTo>
                    <a:pt x="33337" y="0"/>
                  </a:moveTo>
                  <a:lnTo>
                    <a:pt x="22303" y="6131"/>
                  </a:lnTo>
                  <a:lnTo>
                    <a:pt x="11822" y="13288"/>
                  </a:lnTo>
                  <a:lnTo>
                    <a:pt x="1891" y="21451"/>
                  </a:lnTo>
                  <a:lnTo>
                    <a:pt x="0" y="23177"/>
                  </a:lnTo>
                </a:path>
              </a:pathLst>
            </a:custGeom>
            <a:ln w="8839">
              <a:solidFill>
                <a:srgbClr val="BCBEC0"/>
              </a:solidFill>
            </a:ln>
          </p:spPr>
          <p:txBody>
            <a:bodyPr wrap="square" lIns="0" tIns="0" rIns="0" bIns="0" rtlCol="0">
              <a:noAutofit/>
            </a:bodyPr>
            <a:lstStyle/>
            <a:p>
              <a:endParaRPr/>
            </a:p>
          </p:txBody>
        </p:sp>
        <p:sp>
          <p:nvSpPr>
            <p:cNvPr id="202" name="object 202"/>
            <p:cNvSpPr/>
            <p:nvPr/>
          </p:nvSpPr>
          <p:spPr>
            <a:xfrm>
              <a:off x="4464452" y="1371398"/>
              <a:ext cx="18656" cy="21386"/>
            </a:xfrm>
            <a:custGeom>
              <a:avLst/>
              <a:gdLst/>
              <a:ahLst/>
              <a:cxnLst/>
              <a:rect l="l" t="t" r="r" b="b"/>
              <a:pathLst>
                <a:path w="18656" h="21386">
                  <a:moveTo>
                    <a:pt x="0" y="21386"/>
                  </a:moveTo>
                  <a:lnTo>
                    <a:pt x="3555" y="16357"/>
                  </a:lnTo>
                  <a:lnTo>
                    <a:pt x="7543" y="11430"/>
                  </a:lnTo>
                  <a:lnTo>
                    <a:pt x="12052" y="6705"/>
                  </a:lnTo>
                  <a:lnTo>
                    <a:pt x="14147" y="4305"/>
                  </a:lnTo>
                  <a:lnTo>
                    <a:pt x="16344" y="2095"/>
                  </a:lnTo>
                  <a:lnTo>
                    <a:pt x="18656" y="0"/>
                  </a:lnTo>
                </a:path>
              </a:pathLst>
            </a:custGeom>
            <a:ln w="8839">
              <a:solidFill>
                <a:srgbClr val="BCBEC0"/>
              </a:solidFill>
            </a:ln>
          </p:spPr>
          <p:txBody>
            <a:bodyPr wrap="square" lIns="0" tIns="0" rIns="0" bIns="0" rtlCol="0">
              <a:noAutofit/>
            </a:bodyPr>
            <a:lstStyle/>
            <a:p>
              <a:endParaRPr/>
            </a:p>
          </p:txBody>
        </p:sp>
        <p:sp>
          <p:nvSpPr>
            <p:cNvPr id="203" name="object 203"/>
            <p:cNvSpPr/>
            <p:nvPr/>
          </p:nvSpPr>
          <p:spPr>
            <a:xfrm>
              <a:off x="4488036" y="1401281"/>
              <a:ext cx="39103" cy="18872"/>
            </a:xfrm>
            <a:custGeom>
              <a:avLst/>
              <a:gdLst/>
              <a:ahLst/>
              <a:cxnLst/>
              <a:rect l="l" t="t" r="r" b="b"/>
              <a:pathLst>
                <a:path w="39103" h="18872">
                  <a:moveTo>
                    <a:pt x="0" y="16344"/>
                  </a:moveTo>
                  <a:lnTo>
                    <a:pt x="4610" y="5448"/>
                  </a:lnTo>
                  <a:lnTo>
                    <a:pt x="10896" y="0"/>
                  </a:lnTo>
                  <a:lnTo>
                    <a:pt x="18656" y="0"/>
                  </a:lnTo>
                  <a:lnTo>
                    <a:pt x="30408" y="3930"/>
                  </a:lnTo>
                  <a:lnTo>
                    <a:pt x="38096" y="15724"/>
                  </a:lnTo>
                  <a:lnTo>
                    <a:pt x="39103" y="18872"/>
                  </a:lnTo>
                </a:path>
              </a:pathLst>
            </a:custGeom>
            <a:ln w="8839">
              <a:solidFill>
                <a:srgbClr val="BCBEC0"/>
              </a:solidFill>
            </a:ln>
          </p:spPr>
          <p:txBody>
            <a:bodyPr wrap="square" lIns="0" tIns="0" rIns="0" bIns="0" rtlCol="0">
              <a:noAutofit/>
            </a:bodyPr>
            <a:lstStyle/>
            <a:p>
              <a:endParaRPr/>
            </a:p>
          </p:txBody>
        </p:sp>
        <p:sp>
          <p:nvSpPr>
            <p:cNvPr id="204" name="object 204"/>
            <p:cNvSpPr/>
            <p:nvPr/>
          </p:nvSpPr>
          <p:spPr>
            <a:xfrm>
              <a:off x="4504698" y="1456729"/>
              <a:ext cx="12065" cy="11963"/>
            </a:xfrm>
            <a:custGeom>
              <a:avLst/>
              <a:gdLst/>
              <a:ahLst/>
              <a:cxnLst/>
              <a:rect l="l" t="t" r="r" b="b"/>
              <a:pathLst>
                <a:path w="12064" h="11963">
                  <a:moveTo>
                    <a:pt x="12065" y="11963"/>
                  </a:moveTo>
                  <a:lnTo>
                    <a:pt x="11645" y="8394"/>
                  </a:lnTo>
                  <a:lnTo>
                    <a:pt x="9334" y="5346"/>
                  </a:lnTo>
                  <a:lnTo>
                    <a:pt x="5461" y="2730"/>
                  </a:lnTo>
                  <a:lnTo>
                    <a:pt x="3670" y="1574"/>
                  </a:lnTo>
                  <a:lnTo>
                    <a:pt x="1892" y="634"/>
                  </a:lnTo>
                  <a:lnTo>
                    <a:pt x="0" y="0"/>
                  </a:lnTo>
                </a:path>
              </a:pathLst>
            </a:custGeom>
            <a:ln w="8839">
              <a:solidFill>
                <a:srgbClr val="BCBEC0"/>
              </a:solidFill>
            </a:ln>
          </p:spPr>
          <p:txBody>
            <a:bodyPr wrap="square" lIns="0" tIns="0" rIns="0" bIns="0" rtlCol="0">
              <a:noAutofit/>
            </a:bodyPr>
            <a:lstStyle/>
            <a:p>
              <a:endParaRPr/>
            </a:p>
          </p:txBody>
        </p:sp>
        <p:sp>
          <p:nvSpPr>
            <p:cNvPr id="205" name="object 205"/>
            <p:cNvSpPr/>
            <p:nvPr/>
          </p:nvSpPr>
          <p:spPr>
            <a:xfrm>
              <a:off x="4504698" y="1456729"/>
              <a:ext cx="12065" cy="11963"/>
            </a:xfrm>
            <a:custGeom>
              <a:avLst/>
              <a:gdLst/>
              <a:ahLst/>
              <a:cxnLst/>
              <a:rect l="l" t="t" r="r" b="b"/>
              <a:pathLst>
                <a:path w="12064" h="11963">
                  <a:moveTo>
                    <a:pt x="12065" y="11963"/>
                  </a:moveTo>
                  <a:lnTo>
                    <a:pt x="10807" y="8712"/>
                  </a:lnTo>
                  <a:lnTo>
                    <a:pt x="8394" y="5765"/>
                  </a:lnTo>
                  <a:lnTo>
                    <a:pt x="4940" y="3149"/>
                  </a:lnTo>
                  <a:lnTo>
                    <a:pt x="3365" y="1790"/>
                  </a:lnTo>
                  <a:lnTo>
                    <a:pt x="1689" y="736"/>
                  </a:lnTo>
                  <a:lnTo>
                    <a:pt x="0" y="0"/>
                  </a:lnTo>
                </a:path>
              </a:pathLst>
            </a:custGeom>
            <a:ln w="8839">
              <a:solidFill>
                <a:srgbClr val="BCBEC0"/>
              </a:solidFill>
            </a:ln>
          </p:spPr>
          <p:txBody>
            <a:bodyPr wrap="square" lIns="0" tIns="0" rIns="0" bIns="0" rtlCol="0">
              <a:noAutofit/>
            </a:bodyPr>
            <a:lstStyle/>
            <a:p>
              <a:endParaRPr/>
            </a:p>
          </p:txBody>
        </p:sp>
        <p:sp>
          <p:nvSpPr>
            <p:cNvPr id="206" name="object 206"/>
            <p:cNvSpPr/>
            <p:nvPr/>
          </p:nvSpPr>
          <p:spPr>
            <a:xfrm>
              <a:off x="4517703" y="1471207"/>
              <a:ext cx="101" cy="520"/>
            </a:xfrm>
            <a:custGeom>
              <a:avLst/>
              <a:gdLst/>
              <a:ahLst/>
              <a:cxnLst/>
              <a:rect l="l" t="t" r="r" b="b"/>
              <a:pathLst>
                <a:path w="101" h="520">
                  <a:moveTo>
                    <a:pt x="101" y="0"/>
                  </a:moveTo>
                  <a:lnTo>
                    <a:pt x="0" y="203"/>
                  </a:lnTo>
                  <a:lnTo>
                    <a:pt x="0" y="419"/>
                  </a:lnTo>
                </a:path>
              </a:pathLst>
            </a:custGeom>
            <a:ln w="8839">
              <a:solidFill>
                <a:srgbClr val="BCBEC0"/>
              </a:solidFill>
            </a:ln>
          </p:spPr>
          <p:txBody>
            <a:bodyPr wrap="square" lIns="0" tIns="0" rIns="0" bIns="0" rtlCol="0">
              <a:noAutofit/>
            </a:bodyPr>
            <a:lstStyle/>
            <a:p>
              <a:endParaRPr/>
            </a:p>
          </p:txBody>
        </p:sp>
        <p:sp>
          <p:nvSpPr>
            <p:cNvPr id="207" name="object 207"/>
            <p:cNvSpPr/>
            <p:nvPr/>
          </p:nvSpPr>
          <p:spPr>
            <a:xfrm>
              <a:off x="4516763" y="1468692"/>
              <a:ext cx="939" cy="3035"/>
            </a:xfrm>
            <a:custGeom>
              <a:avLst/>
              <a:gdLst/>
              <a:ahLst/>
              <a:cxnLst/>
              <a:rect l="l" t="t" r="r" b="b"/>
              <a:pathLst>
                <a:path w="939" h="3035">
                  <a:moveTo>
                    <a:pt x="939" y="3035"/>
                  </a:moveTo>
                  <a:lnTo>
                    <a:pt x="736" y="1981"/>
                  </a:lnTo>
                  <a:lnTo>
                    <a:pt x="419" y="939"/>
                  </a:lnTo>
                  <a:lnTo>
                    <a:pt x="0" y="0"/>
                  </a:lnTo>
                </a:path>
              </a:pathLst>
            </a:custGeom>
            <a:ln w="8839">
              <a:solidFill>
                <a:srgbClr val="BCBEC0"/>
              </a:solidFill>
            </a:ln>
          </p:spPr>
          <p:txBody>
            <a:bodyPr wrap="square" lIns="0" tIns="0" rIns="0" bIns="0" rtlCol="0">
              <a:noAutofit/>
            </a:bodyPr>
            <a:lstStyle/>
            <a:p>
              <a:endParaRPr/>
            </a:p>
          </p:txBody>
        </p:sp>
        <p:sp>
          <p:nvSpPr>
            <p:cNvPr id="208" name="object 208"/>
            <p:cNvSpPr/>
            <p:nvPr/>
          </p:nvSpPr>
          <p:spPr>
            <a:xfrm>
              <a:off x="4478701" y="1451700"/>
              <a:ext cx="39103" cy="19507"/>
            </a:xfrm>
            <a:custGeom>
              <a:avLst/>
              <a:gdLst/>
              <a:ahLst/>
              <a:cxnLst/>
              <a:rect l="l" t="t" r="r" b="b"/>
              <a:pathLst>
                <a:path w="39103" h="19507">
                  <a:moveTo>
                    <a:pt x="4089" y="11214"/>
                  </a:moveTo>
                  <a:lnTo>
                    <a:pt x="2311" y="13423"/>
                  </a:lnTo>
                  <a:lnTo>
                    <a:pt x="952" y="15722"/>
                  </a:lnTo>
                  <a:lnTo>
                    <a:pt x="0" y="18135"/>
                  </a:lnTo>
                  <a:lnTo>
                    <a:pt x="736" y="13525"/>
                  </a:lnTo>
                  <a:lnTo>
                    <a:pt x="3251" y="9334"/>
                  </a:lnTo>
                  <a:lnTo>
                    <a:pt x="7658" y="5562"/>
                  </a:lnTo>
                  <a:lnTo>
                    <a:pt x="12064" y="1892"/>
                  </a:lnTo>
                  <a:lnTo>
                    <a:pt x="16255" y="0"/>
                  </a:lnTo>
                  <a:lnTo>
                    <a:pt x="20446" y="0"/>
                  </a:lnTo>
                  <a:lnTo>
                    <a:pt x="23901" y="0"/>
                  </a:lnTo>
                  <a:lnTo>
                    <a:pt x="27889" y="1993"/>
                  </a:lnTo>
                  <a:lnTo>
                    <a:pt x="32194" y="6083"/>
                  </a:lnTo>
                  <a:lnTo>
                    <a:pt x="36804" y="10274"/>
                  </a:lnTo>
                  <a:lnTo>
                    <a:pt x="39103" y="14579"/>
                  </a:lnTo>
                  <a:lnTo>
                    <a:pt x="39103" y="18872"/>
                  </a:lnTo>
                  <a:lnTo>
                    <a:pt x="39103" y="19507"/>
                  </a:lnTo>
                </a:path>
              </a:pathLst>
            </a:custGeom>
            <a:ln w="8839">
              <a:solidFill>
                <a:srgbClr val="BCBEC0"/>
              </a:solidFill>
            </a:ln>
          </p:spPr>
          <p:txBody>
            <a:bodyPr wrap="square" lIns="0" tIns="0" rIns="0" bIns="0" rtlCol="0">
              <a:noAutofit/>
            </a:bodyPr>
            <a:lstStyle/>
            <a:p>
              <a:endParaRPr/>
            </a:p>
          </p:txBody>
        </p:sp>
        <p:sp>
          <p:nvSpPr>
            <p:cNvPr id="209" name="object 209"/>
            <p:cNvSpPr/>
            <p:nvPr/>
          </p:nvSpPr>
          <p:spPr>
            <a:xfrm>
              <a:off x="4517703" y="1471207"/>
              <a:ext cx="101" cy="1257"/>
            </a:xfrm>
            <a:custGeom>
              <a:avLst/>
              <a:gdLst/>
              <a:ahLst/>
              <a:cxnLst/>
              <a:rect l="l" t="t" r="r" b="b"/>
              <a:pathLst>
                <a:path w="101" h="1257">
                  <a:moveTo>
                    <a:pt x="101" y="0"/>
                  </a:moveTo>
                  <a:lnTo>
                    <a:pt x="101" y="1257"/>
                  </a:lnTo>
                  <a:lnTo>
                    <a:pt x="0" y="939"/>
                  </a:lnTo>
                  <a:lnTo>
                    <a:pt x="0" y="723"/>
                  </a:lnTo>
                  <a:lnTo>
                    <a:pt x="0" y="520"/>
                  </a:lnTo>
                </a:path>
              </a:pathLst>
            </a:custGeom>
            <a:ln w="8839">
              <a:solidFill>
                <a:srgbClr val="BCBEC0"/>
              </a:solidFill>
            </a:ln>
          </p:spPr>
          <p:txBody>
            <a:bodyPr wrap="square" lIns="0" tIns="0" rIns="0" bIns="0" rtlCol="0">
              <a:noAutofit/>
            </a:bodyPr>
            <a:lstStyle/>
            <a:p>
              <a:endParaRPr/>
            </a:p>
          </p:txBody>
        </p:sp>
        <p:sp>
          <p:nvSpPr>
            <p:cNvPr id="210" name="object 210"/>
            <p:cNvSpPr/>
            <p:nvPr/>
          </p:nvSpPr>
          <p:spPr>
            <a:xfrm>
              <a:off x="4516763" y="1468692"/>
              <a:ext cx="939" cy="3873"/>
            </a:xfrm>
            <a:custGeom>
              <a:avLst/>
              <a:gdLst/>
              <a:ahLst/>
              <a:cxnLst/>
              <a:rect l="l" t="t" r="r" b="b"/>
              <a:pathLst>
                <a:path w="939" h="3873">
                  <a:moveTo>
                    <a:pt x="939" y="3035"/>
                  </a:moveTo>
                  <a:lnTo>
                    <a:pt x="838" y="3657"/>
                  </a:lnTo>
                  <a:lnTo>
                    <a:pt x="520" y="3873"/>
                  </a:lnTo>
                  <a:lnTo>
                    <a:pt x="203" y="3771"/>
                  </a:lnTo>
                  <a:lnTo>
                    <a:pt x="203" y="1460"/>
                  </a:lnTo>
                  <a:lnTo>
                    <a:pt x="203" y="939"/>
                  </a:lnTo>
                  <a:lnTo>
                    <a:pt x="101" y="406"/>
                  </a:lnTo>
                  <a:lnTo>
                    <a:pt x="0" y="0"/>
                  </a:lnTo>
                </a:path>
              </a:pathLst>
            </a:custGeom>
            <a:ln w="8839">
              <a:solidFill>
                <a:srgbClr val="BCBEC0"/>
              </a:solidFill>
            </a:ln>
          </p:spPr>
          <p:txBody>
            <a:bodyPr wrap="square" lIns="0" tIns="0" rIns="0" bIns="0" rtlCol="0">
              <a:noAutofit/>
            </a:bodyPr>
            <a:lstStyle/>
            <a:p>
              <a:endParaRPr/>
            </a:p>
          </p:txBody>
        </p:sp>
        <p:sp>
          <p:nvSpPr>
            <p:cNvPr id="211" name="object 211"/>
            <p:cNvSpPr/>
            <p:nvPr/>
          </p:nvSpPr>
          <p:spPr>
            <a:xfrm>
              <a:off x="4494221" y="1452538"/>
              <a:ext cx="23583" cy="18668"/>
            </a:xfrm>
            <a:custGeom>
              <a:avLst/>
              <a:gdLst/>
              <a:ahLst/>
              <a:cxnLst/>
              <a:rect l="l" t="t" r="r" b="b"/>
              <a:pathLst>
                <a:path w="23583" h="18668">
                  <a:moveTo>
                    <a:pt x="0" y="1777"/>
                  </a:moveTo>
                  <a:lnTo>
                    <a:pt x="1993" y="634"/>
                  </a:lnTo>
                  <a:lnTo>
                    <a:pt x="3568" y="0"/>
                  </a:lnTo>
                  <a:lnTo>
                    <a:pt x="4927" y="0"/>
                  </a:lnTo>
                  <a:lnTo>
                    <a:pt x="9639" y="0"/>
                  </a:lnTo>
                  <a:lnTo>
                    <a:pt x="13944" y="2412"/>
                  </a:lnTo>
                  <a:lnTo>
                    <a:pt x="18034" y="7137"/>
                  </a:lnTo>
                  <a:lnTo>
                    <a:pt x="21488" y="11112"/>
                  </a:lnTo>
                  <a:lnTo>
                    <a:pt x="23279" y="14998"/>
                  </a:lnTo>
                  <a:lnTo>
                    <a:pt x="23583" y="18668"/>
                  </a:lnTo>
                </a:path>
              </a:pathLst>
            </a:custGeom>
            <a:ln w="8839">
              <a:solidFill>
                <a:srgbClr val="BCBEC0"/>
              </a:solidFill>
            </a:ln>
          </p:spPr>
          <p:txBody>
            <a:bodyPr wrap="square" lIns="0" tIns="0" rIns="0" bIns="0" rtlCol="0">
              <a:noAutofit/>
            </a:bodyPr>
            <a:lstStyle/>
            <a:p>
              <a:endParaRPr/>
            </a:p>
          </p:txBody>
        </p:sp>
        <p:sp>
          <p:nvSpPr>
            <p:cNvPr id="212" name="object 212"/>
            <p:cNvSpPr/>
            <p:nvPr/>
          </p:nvSpPr>
          <p:spPr>
            <a:xfrm>
              <a:off x="4486144" y="1455891"/>
              <a:ext cx="5664" cy="3365"/>
            </a:xfrm>
            <a:custGeom>
              <a:avLst/>
              <a:gdLst/>
              <a:ahLst/>
              <a:cxnLst/>
              <a:rect l="l" t="t" r="r" b="b"/>
              <a:pathLst>
                <a:path w="5664" h="3365">
                  <a:moveTo>
                    <a:pt x="5664" y="0"/>
                  </a:moveTo>
                  <a:lnTo>
                    <a:pt x="3886" y="634"/>
                  </a:lnTo>
                  <a:lnTo>
                    <a:pt x="2095" y="1676"/>
                  </a:lnTo>
                  <a:lnTo>
                    <a:pt x="419" y="3047"/>
                  </a:lnTo>
                  <a:lnTo>
                    <a:pt x="215" y="3149"/>
                  </a:lnTo>
                  <a:lnTo>
                    <a:pt x="0" y="3365"/>
                  </a:lnTo>
                </a:path>
              </a:pathLst>
            </a:custGeom>
            <a:ln w="8839">
              <a:solidFill>
                <a:srgbClr val="BCBEC0"/>
              </a:solidFill>
            </a:ln>
          </p:spPr>
          <p:txBody>
            <a:bodyPr wrap="square" lIns="0" tIns="0" rIns="0" bIns="0" rtlCol="0">
              <a:noAutofit/>
            </a:bodyPr>
            <a:lstStyle/>
            <a:p>
              <a:endParaRPr/>
            </a:p>
          </p:txBody>
        </p:sp>
        <p:sp>
          <p:nvSpPr>
            <p:cNvPr id="213" name="object 213"/>
            <p:cNvSpPr/>
            <p:nvPr/>
          </p:nvSpPr>
          <p:spPr>
            <a:xfrm>
              <a:off x="4482791" y="1459256"/>
              <a:ext cx="3352" cy="3657"/>
            </a:xfrm>
            <a:custGeom>
              <a:avLst/>
              <a:gdLst/>
              <a:ahLst/>
              <a:cxnLst/>
              <a:rect l="l" t="t" r="r" b="b"/>
              <a:pathLst>
                <a:path w="3352" h="3657">
                  <a:moveTo>
                    <a:pt x="3352" y="0"/>
                  </a:moveTo>
                  <a:lnTo>
                    <a:pt x="3149" y="203"/>
                  </a:lnTo>
                  <a:lnTo>
                    <a:pt x="2933" y="419"/>
                  </a:lnTo>
                  <a:lnTo>
                    <a:pt x="1892" y="1460"/>
                  </a:lnTo>
                  <a:lnTo>
                    <a:pt x="952" y="2514"/>
                  </a:lnTo>
                  <a:lnTo>
                    <a:pt x="0" y="3657"/>
                  </a:lnTo>
                </a:path>
              </a:pathLst>
            </a:custGeom>
            <a:ln w="8839">
              <a:solidFill>
                <a:srgbClr val="BCBEC0"/>
              </a:solidFill>
            </a:ln>
          </p:spPr>
          <p:txBody>
            <a:bodyPr wrap="square" lIns="0" tIns="0" rIns="0" bIns="0" rtlCol="0">
              <a:noAutofit/>
            </a:bodyPr>
            <a:lstStyle/>
            <a:p>
              <a:endParaRPr/>
            </a:p>
          </p:txBody>
        </p:sp>
        <p:sp>
          <p:nvSpPr>
            <p:cNvPr id="214" name="object 214"/>
            <p:cNvSpPr/>
            <p:nvPr/>
          </p:nvSpPr>
          <p:spPr>
            <a:xfrm>
              <a:off x="4494221" y="1454316"/>
              <a:ext cx="10477" cy="2413"/>
            </a:xfrm>
            <a:custGeom>
              <a:avLst/>
              <a:gdLst/>
              <a:ahLst/>
              <a:cxnLst/>
              <a:rect l="l" t="t" r="r" b="b"/>
              <a:pathLst>
                <a:path w="10477" h="2412">
                  <a:moveTo>
                    <a:pt x="10477" y="2413"/>
                  </a:moveTo>
                  <a:lnTo>
                    <a:pt x="7239" y="850"/>
                  </a:lnTo>
                  <a:lnTo>
                    <a:pt x="3987" y="0"/>
                  </a:lnTo>
                  <a:lnTo>
                    <a:pt x="622" y="0"/>
                  </a:lnTo>
                  <a:lnTo>
                    <a:pt x="0" y="0"/>
                  </a:lnTo>
                </a:path>
              </a:pathLst>
            </a:custGeom>
            <a:ln w="8839">
              <a:solidFill>
                <a:srgbClr val="BCBEC0"/>
              </a:solidFill>
            </a:ln>
          </p:spPr>
          <p:txBody>
            <a:bodyPr wrap="square" lIns="0" tIns="0" rIns="0" bIns="0" rtlCol="0">
              <a:noAutofit/>
            </a:bodyPr>
            <a:lstStyle/>
            <a:p>
              <a:endParaRPr/>
            </a:p>
          </p:txBody>
        </p:sp>
        <p:sp>
          <p:nvSpPr>
            <p:cNvPr id="215" name="object 215"/>
            <p:cNvSpPr/>
            <p:nvPr/>
          </p:nvSpPr>
          <p:spPr>
            <a:xfrm>
              <a:off x="4491808" y="1454316"/>
              <a:ext cx="2412" cy="1574"/>
            </a:xfrm>
            <a:custGeom>
              <a:avLst/>
              <a:gdLst/>
              <a:ahLst/>
              <a:cxnLst/>
              <a:rect l="l" t="t" r="r" b="b"/>
              <a:pathLst>
                <a:path w="2412" h="1574">
                  <a:moveTo>
                    <a:pt x="2412" y="0"/>
                  </a:moveTo>
                  <a:lnTo>
                    <a:pt x="1574" y="533"/>
                  </a:lnTo>
                  <a:lnTo>
                    <a:pt x="838" y="1054"/>
                  </a:lnTo>
                  <a:lnTo>
                    <a:pt x="0" y="1574"/>
                  </a:lnTo>
                </a:path>
              </a:pathLst>
            </a:custGeom>
            <a:ln w="8839">
              <a:solidFill>
                <a:srgbClr val="BCBEC0"/>
              </a:solidFill>
            </a:ln>
          </p:spPr>
          <p:txBody>
            <a:bodyPr wrap="square" lIns="0" tIns="0" rIns="0" bIns="0" rtlCol="0">
              <a:noAutofit/>
            </a:bodyPr>
            <a:lstStyle/>
            <a:p>
              <a:endParaRPr/>
            </a:p>
          </p:txBody>
        </p:sp>
        <p:sp>
          <p:nvSpPr>
            <p:cNvPr id="216" name="object 216"/>
            <p:cNvSpPr/>
            <p:nvPr/>
          </p:nvSpPr>
          <p:spPr>
            <a:xfrm>
              <a:off x="4491808" y="1455167"/>
              <a:ext cx="12890" cy="1562"/>
            </a:xfrm>
            <a:custGeom>
              <a:avLst/>
              <a:gdLst/>
              <a:ahLst/>
              <a:cxnLst/>
              <a:rect l="l" t="t" r="r" b="b"/>
              <a:pathLst>
                <a:path w="12890" h="1562">
                  <a:moveTo>
                    <a:pt x="12890" y="1562"/>
                  </a:moveTo>
                  <a:lnTo>
                    <a:pt x="10172" y="520"/>
                  </a:lnTo>
                  <a:lnTo>
                    <a:pt x="7340" y="0"/>
                  </a:lnTo>
                  <a:lnTo>
                    <a:pt x="4305" y="0"/>
                  </a:lnTo>
                  <a:lnTo>
                    <a:pt x="2832" y="0"/>
                  </a:lnTo>
                  <a:lnTo>
                    <a:pt x="1371" y="203"/>
                  </a:lnTo>
                  <a:lnTo>
                    <a:pt x="0" y="723"/>
                  </a:lnTo>
                </a:path>
              </a:pathLst>
            </a:custGeom>
            <a:ln w="8839">
              <a:solidFill>
                <a:srgbClr val="BCBEC0"/>
              </a:solidFill>
            </a:ln>
          </p:spPr>
          <p:txBody>
            <a:bodyPr wrap="square" lIns="0" tIns="0" rIns="0" bIns="0" rtlCol="0">
              <a:noAutofit/>
            </a:bodyPr>
            <a:lstStyle/>
            <a:p>
              <a:endParaRPr/>
            </a:p>
          </p:txBody>
        </p:sp>
        <p:sp>
          <p:nvSpPr>
            <p:cNvPr id="217" name="object 217"/>
            <p:cNvSpPr/>
            <p:nvPr/>
          </p:nvSpPr>
          <p:spPr>
            <a:xfrm>
              <a:off x="4481216" y="1455891"/>
              <a:ext cx="10591" cy="13004"/>
            </a:xfrm>
            <a:custGeom>
              <a:avLst/>
              <a:gdLst/>
              <a:ahLst/>
              <a:cxnLst/>
              <a:rect l="l" t="t" r="r" b="b"/>
              <a:pathLst>
                <a:path w="10591" h="13004">
                  <a:moveTo>
                    <a:pt x="10591" y="0"/>
                  </a:moveTo>
                  <a:lnTo>
                    <a:pt x="9753" y="634"/>
                  </a:lnTo>
                  <a:lnTo>
                    <a:pt x="8813" y="1371"/>
                  </a:lnTo>
                  <a:lnTo>
                    <a:pt x="7975" y="1993"/>
                  </a:lnTo>
                  <a:lnTo>
                    <a:pt x="3048" y="5981"/>
                  </a:lnTo>
                  <a:lnTo>
                    <a:pt x="419" y="9651"/>
                  </a:lnTo>
                  <a:lnTo>
                    <a:pt x="0" y="13004"/>
                  </a:lnTo>
                  <a:lnTo>
                    <a:pt x="0" y="10807"/>
                  </a:lnTo>
                  <a:lnTo>
                    <a:pt x="533" y="8813"/>
                  </a:lnTo>
                  <a:lnTo>
                    <a:pt x="1574" y="7023"/>
                  </a:lnTo>
                </a:path>
              </a:pathLst>
            </a:custGeom>
            <a:ln w="8839">
              <a:solidFill>
                <a:srgbClr val="BCBEC0"/>
              </a:solidFill>
            </a:ln>
          </p:spPr>
          <p:txBody>
            <a:bodyPr wrap="square" lIns="0" tIns="0" rIns="0" bIns="0" rtlCol="0">
              <a:noAutofit/>
            </a:bodyPr>
            <a:lstStyle/>
            <a:p>
              <a:endParaRPr/>
            </a:p>
          </p:txBody>
        </p:sp>
        <p:sp>
          <p:nvSpPr>
            <p:cNvPr id="218" name="object 218"/>
            <p:cNvSpPr/>
            <p:nvPr/>
          </p:nvSpPr>
          <p:spPr>
            <a:xfrm>
              <a:off x="4486144" y="1454316"/>
              <a:ext cx="8077" cy="4940"/>
            </a:xfrm>
            <a:custGeom>
              <a:avLst/>
              <a:gdLst/>
              <a:ahLst/>
              <a:cxnLst/>
              <a:rect l="l" t="t" r="r" b="b"/>
              <a:pathLst>
                <a:path w="8077" h="4940">
                  <a:moveTo>
                    <a:pt x="0" y="4940"/>
                  </a:moveTo>
                  <a:lnTo>
                    <a:pt x="3048" y="1892"/>
                  </a:lnTo>
                  <a:lnTo>
                    <a:pt x="5765" y="317"/>
                  </a:lnTo>
                  <a:lnTo>
                    <a:pt x="8077" y="0"/>
                  </a:lnTo>
                </a:path>
              </a:pathLst>
            </a:custGeom>
            <a:ln w="8839">
              <a:solidFill>
                <a:srgbClr val="BCBEC0"/>
              </a:solidFill>
            </a:ln>
          </p:spPr>
          <p:txBody>
            <a:bodyPr wrap="square" lIns="0" tIns="0" rIns="0" bIns="0" rtlCol="0">
              <a:noAutofit/>
            </a:bodyPr>
            <a:lstStyle/>
            <a:p>
              <a:endParaRPr/>
            </a:p>
          </p:txBody>
        </p:sp>
        <p:sp>
          <p:nvSpPr>
            <p:cNvPr id="219" name="object 219"/>
            <p:cNvSpPr/>
            <p:nvPr/>
          </p:nvSpPr>
          <p:spPr>
            <a:xfrm>
              <a:off x="4482791" y="1459256"/>
              <a:ext cx="3352" cy="3657"/>
            </a:xfrm>
            <a:custGeom>
              <a:avLst/>
              <a:gdLst/>
              <a:ahLst/>
              <a:cxnLst/>
              <a:rect l="l" t="t" r="r" b="b"/>
              <a:pathLst>
                <a:path w="3352" h="3657">
                  <a:moveTo>
                    <a:pt x="0" y="3657"/>
                  </a:moveTo>
                  <a:lnTo>
                    <a:pt x="838" y="2298"/>
                  </a:lnTo>
                  <a:lnTo>
                    <a:pt x="1892" y="1142"/>
                  </a:lnTo>
                  <a:lnTo>
                    <a:pt x="3352" y="0"/>
                  </a:lnTo>
                </a:path>
              </a:pathLst>
            </a:custGeom>
            <a:ln w="8839">
              <a:solidFill>
                <a:srgbClr val="BCBEC0"/>
              </a:solidFill>
            </a:ln>
          </p:spPr>
          <p:txBody>
            <a:bodyPr wrap="square" lIns="0" tIns="0" rIns="0" bIns="0" rtlCol="0">
              <a:noAutofit/>
            </a:bodyPr>
            <a:lstStyle/>
            <a:p>
              <a:endParaRPr/>
            </a:p>
          </p:txBody>
        </p:sp>
        <p:sp>
          <p:nvSpPr>
            <p:cNvPr id="220" name="object 220"/>
            <p:cNvSpPr/>
            <p:nvPr/>
          </p:nvSpPr>
          <p:spPr>
            <a:xfrm>
              <a:off x="4452705" y="1411657"/>
              <a:ext cx="2209" cy="838"/>
            </a:xfrm>
            <a:custGeom>
              <a:avLst/>
              <a:gdLst/>
              <a:ahLst/>
              <a:cxnLst/>
              <a:rect l="l" t="t" r="r" b="b"/>
              <a:pathLst>
                <a:path w="2209" h="838">
                  <a:moveTo>
                    <a:pt x="0" y="838"/>
                  </a:moveTo>
                  <a:lnTo>
                    <a:pt x="736" y="622"/>
                  </a:lnTo>
                  <a:lnTo>
                    <a:pt x="1473" y="317"/>
                  </a:lnTo>
                  <a:lnTo>
                    <a:pt x="2209" y="0"/>
                  </a:lnTo>
                </a:path>
              </a:pathLst>
            </a:custGeom>
            <a:ln w="8839">
              <a:solidFill>
                <a:srgbClr val="BCBEC0"/>
              </a:solidFill>
            </a:ln>
          </p:spPr>
          <p:txBody>
            <a:bodyPr wrap="square" lIns="0" tIns="0" rIns="0" bIns="0" rtlCol="0">
              <a:noAutofit/>
            </a:bodyPr>
            <a:lstStyle/>
            <a:p>
              <a:endParaRPr/>
            </a:p>
          </p:txBody>
        </p:sp>
        <p:sp>
          <p:nvSpPr>
            <p:cNvPr id="221" name="object 221"/>
            <p:cNvSpPr/>
            <p:nvPr/>
          </p:nvSpPr>
          <p:spPr>
            <a:xfrm>
              <a:off x="4442011" y="1374649"/>
              <a:ext cx="22440" cy="18135"/>
            </a:xfrm>
            <a:custGeom>
              <a:avLst/>
              <a:gdLst/>
              <a:ahLst/>
              <a:cxnLst/>
              <a:rect l="l" t="t" r="r" b="b"/>
              <a:pathLst>
                <a:path w="22440" h="18135">
                  <a:moveTo>
                    <a:pt x="101" y="0"/>
                  </a:moveTo>
                  <a:lnTo>
                    <a:pt x="0" y="4406"/>
                  </a:lnTo>
                  <a:lnTo>
                    <a:pt x="1371" y="8280"/>
                  </a:lnTo>
                  <a:lnTo>
                    <a:pt x="4406" y="11430"/>
                  </a:lnTo>
                  <a:lnTo>
                    <a:pt x="8280" y="15417"/>
                  </a:lnTo>
                  <a:lnTo>
                    <a:pt x="14262" y="17716"/>
                  </a:lnTo>
                  <a:lnTo>
                    <a:pt x="22440" y="18135"/>
                  </a:lnTo>
                </a:path>
              </a:pathLst>
            </a:custGeom>
            <a:ln w="8839">
              <a:solidFill>
                <a:srgbClr val="BCBEC0"/>
              </a:solidFill>
            </a:ln>
          </p:spPr>
          <p:txBody>
            <a:bodyPr wrap="square" lIns="0" tIns="0" rIns="0" bIns="0" rtlCol="0">
              <a:noAutofit/>
            </a:bodyPr>
            <a:lstStyle/>
            <a:p>
              <a:endParaRPr/>
            </a:p>
          </p:txBody>
        </p:sp>
        <p:sp>
          <p:nvSpPr>
            <p:cNvPr id="222" name="object 222"/>
            <p:cNvSpPr/>
            <p:nvPr/>
          </p:nvSpPr>
          <p:spPr>
            <a:xfrm>
              <a:off x="4432893" y="1398766"/>
              <a:ext cx="19811" cy="14566"/>
            </a:xfrm>
            <a:custGeom>
              <a:avLst/>
              <a:gdLst/>
              <a:ahLst/>
              <a:cxnLst/>
              <a:rect l="l" t="t" r="r" b="b"/>
              <a:pathLst>
                <a:path w="19812" h="14566">
                  <a:moveTo>
                    <a:pt x="19812" y="13728"/>
                  </a:moveTo>
                  <a:lnTo>
                    <a:pt x="18351" y="14249"/>
                  </a:lnTo>
                  <a:lnTo>
                    <a:pt x="16776" y="14566"/>
                  </a:lnTo>
                  <a:lnTo>
                    <a:pt x="15201" y="14566"/>
                  </a:lnTo>
                  <a:lnTo>
                    <a:pt x="10490" y="14566"/>
                  </a:lnTo>
                  <a:lnTo>
                    <a:pt x="6604" y="12788"/>
                  </a:lnTo>
                  <a:lnTo>
                    <a:pt x="3568" y="9321"/>
                  </a:lnTo>
                  <a:lnTo>
                    <a:pt x="635" y="5867"/>
                  </a:lnTo>
                  <a:lnTo>
                    <a:pt x="0" y="2717"/>
                  </a:lnTo>
                  <a:lnTo>
                    <a:pt x="1574" y="0"/>
                  </a:lnTo>
                </a:path>
              </a:pathLst>
            </a:custGeom>
            <a:ln w="8839">
              <a:solidFill>
                <a:srgbClr val="BCBEC0"/>
              </a:solidFill>
            </a:ln>
          </p:spPr>
          <p:txBody>
            <a:bodyPr wrap="square" lIns="0" tIns="0" rIns="0" bIns="0" rtlCol="0">
              <a:noAutofit/>
            </a:bodyPr>
            <a:lstStyle/>
            <a:p>
              <a:endParaRPr/>
            </a:p>
          </p:txBody>
        </p:sp>
        <p:sp>
          <p:nvSpPr>
            <p:cNvPr id="223" name="object 223"/>
            <p:cNvSpPr/>
            <p:nvPr/>
          </p:nvSpPr>
          <p:spPr>
            <a:xfrm>
              <a:off x="4423456" y="1437869"/>
              <a:ext cx="317" cy="19494"/>
            </a:xfrm>
            <a:custGeom>
              <a:avLst/>
              <a:gdLst/>
              <a:ahLst/>
              <a:cxnLst/>
              <a:rect l="l" t="t" r="r" b="b"/>
              <a:pathLst>
                <a:path w="317" h="19494">
                  <a:moveTo>
                    <a:pt x="317" y="19494"/>
                  </a:moveTo>
                  <a:lnTo>
                    <a:pt x="101" y="15824"/>
                  </a:lnTo>
                  <a:lnTo>
                    <a:pt x="0" y="12153"/>
                  </a:lnTo>
                  <a:lnTo>
                    <a:pt x="0" y="8585"/>
                  </a:lnTo>
                  <a:lnTo>
                    <a:pt x="0" y="5651"/>
                  </a:lnTo>
                  <a:lnTo>
                    <a:pt x="101" y="2819"/>
                  </a:lnTo>
                  <a:lnTo>
                    <a:pt x="215" y="0"/>
                  </a:lnTo>
                </a:path>
              </a:pathLst>
            </a:custGeom>
            <a:ln w="8839">
              <a:solidFill>
                <a:srgbClr val="BCBEC0"/>
              </a:solidFill>
            </a:ln>
          </p:spPr>
          <p:txBody>
            <a:bodyPr wrap="square" lIns="0" tIns="0" rIns="0" bIns="0" rtlCol="0">
              <a:noAutofit/>
            </a:bodyPr>
            <a:lstStyle/>
            <a:p>
              <a:endParaRPr/>
            </a:p>
          </p:txBody>
        </p:sp>
        <p:sp>
          <p:nvSpPr>
            <p:cNvPr id="224" name="object 224"/>
            <p:cNvSpPr/>
            <p:nvPr/>
          </p:nvSpPr>
          <p:spPr>
            <a:xfrm>
              <a:off x="4425450" y="1422350"/>
              <a:ext cx="20751" cy="8178"/>
            </a:xfrm>
            <a:custGeom>
              <a:avLst/>
              <a:gdLst/>
              <a:ahLst/>
              <a:cxnLst/>
              <a:rect l="l" t="t" r="r" b="b"/>
              <a:pathLst>
                <a:path w="20751" h="8178">
                  <a:moveTo>
                    <a:pt x="0" y="0"/>
                  </a:moveTo>
                  <a:lnTo>
                    <a:pt x="1041" y="1460"/>
                  </a:lnTo>
                  <a:lnTo>
                    <a:pt x="2616" y="2933"/>
                  </a:lnTo>
                  <a:lnTo>
                    <a:pt x="4610" y="4508"/>
                  </a:lnTo>
                  <a:lnTo>
                    <a:pt x="7962" y="6921"/>
                  </a:lnTo>
                  <a:lnTo>
                    <a:pt x="11328" y="8178"/>
                  </a:lnTo>
                  <a:lnTo>
                    <a:pt x="14566" y="8178"/>
                  </a:lnTo>
                  <a:lnTo>
                    <a:pt x="16560" y="8178"/>
                  </a:lnTo>
                  <a:lnTo>
                    <a:pt x="18554" y="7658"/>
                  </a:lnTo>
                  <a:lnTo>
                    <a:pt x="20751" y="6604"/>
                  </a:lnTo>
                </a:path>
              </a:pathLst>
            </a:custGeom>
            <a:ln w="8839">
              <a:solidFill>
                <a:srgbClr val="BCBEC0"/>
              </a:solidFill>
            </a:ln>
          </p:spPr>
          <p:txBody>
            <a:bodyPr wrap="square" lIns="0" tIns="0" rIns="0" bIns="0" rtlCol="0">
              <a:noAutofit/>
            </a:bodyPr>
            <a:lstStyle/>
            <a:p>
              <a:endParaRPr/>
            </a:p>
          </p:txBody>
        </p:sp>
        <p:sp>
          <p:nvSpPr>
            <p:cNvPr id="225" name="object 225"/>
            <p:cNvSpPr/>
            <p:nvPr/>
          </p:nvSpPr>
          <p:spPr>
            <a:xfrm>
              <a:off x="4423672" y="1437869"/>
              <a:ext cx="19494" cy="6388"/>
            </a:xfrm>
            <a:custGeom>
              <a:avLst/>
              <a:gdLst/>
              <a:ahLst/>
              <a:cxnLst/>
              <a:rect l="l" t="t" r="r" b="b"/>
              <a:pathLst>
                <a:path w="19494" h="6388">
                  <a:moveTo>
                    <a:pt x="0" y="0"/>
                  </a:moveTo>
                  <a:lnTo>
                    <a:pt x="2514" y="4190"/>
                  </a:lnTo>
                  <a:lnTo>
                    <a:pt x="5969" y="6388"/>
                  </a:lnTo>
                  <a:lnTo>
                    <a:pt x="10375" y="6388"/>
                  </a:lnTo>
                  <a:lnTo>
                    <a:pt x="12052" y="6388"/>
                  </a:lnTo>
                  <a:lnTo>
                    <a:pt x="13830" y="5765"/>
                  </a:lnTo>
                  <a:lnTo>
                    <a:pt x="16040" y="4711"/>
                  </a:lnTo>
                  <a:lnTo>
                    <a:pt x="18021" y="3670"/>
                  </a:lnTo>
                  <a:lnTo>
                    <a:pt x="19177" y="2819"/>
                  </a:lnTo>
                  <a:lnTo>
                    <a:pt x="19494" y="2197"/>
                  </a:lnTo>
                </a:path>
              </a:pathLst>
            </a:custGeom>
            <a:ln w="8839">
              <a:solidFill>
                <a:srgbClr val="BCBEC0"/>
              </a:solidFill>
            </a:ln>
          </p:spPr>
          <p:txBody>
            <a:bodyPr wrap="square" lIns="0" tIns="0" rIns="0" bIns="0" rtlCol="0">
              <a:noAutofit/>
            </a:bodyPr>
            <a:lstStyle/>
            <a:p>
              <a:endParaRPr/>
            </a:p>
          </p:txBody>
        </p:sp>
        <p:sp>
          <p:nvSpPr>
            <p:cNvPr id="226" name="object 226"/>
            <p:cNvSpPr/>
            <p:nvPr/>
          </p:nvSpPr>
          <p:spPr>
            <a:xfrm>
              <a:off x="4423672" y="1422350"/>
              <a:ext cx="1777" cy="15519"/>
            </a:xfrm>
            <a:custGeom>
              <a:avLst/>
              <a:gdLst/>
              <a:ahLst/>
              <a:cxnLst/>
              <a:rect l="l" t="t" r="r" b="b"/>
              <a:pathLst>
                <a:path w="1777" h="15519">
                  <a:moveTo>
                    <a:pt x="1778" y="0"/>
                  </a:moveTo>
                  <a:lnTo>
                    <a:pt x="939" y="5029"/>
                  </a:lnTo>
                  <a:lnTo>
                    <a:pt x="419" y="10058"/>
                  </a:lnTo>
                  <a:lnTo>
                    <a:pt x="101" y="15087"/>
                  </a:lnTo>
                  <a:lnTo>
                    <a:pt x="101" y="15303"/>
                  </a:lnTo>
                  <a:lnTo>
                    <a:pt x="0" y="15519"/>
                  </a:lnTo>
                </a:path>
              </a:pathLst>
            </a:custGeom>
            <a:ln w="8839">
              <a:solidFill>
                <a:srgbClr val="BCBEC0"/>
              </a:solidFill>
            </a:ln>
          </p:spPr>
          <p:txBody>
            <a:bodyPr wrap="square" lIns="0" tIns="0" rIns="0" bIns="0" rtlCol="0">
              <a:noAutofit/>
            </a:bodyPr>
            <a:lstStyle/>
            <a:p>
              <a:endParaRPr/>
            </a:p>
          </p:txBody>
        </p:sp>
        <p:sp>
          <p:nvSpPr>
            <p:cNvPr id="227" name="object 227"/>
            <p:cNvSpPr/>
            <p:nvPr/>
          </p:nvSpPr>
          <p:spPr>
            <a:xfrm>
              <a:off x="4446202" y="1427913"/>
              <a:ext cx="1892" cy="1041"/>
            </a:xfrm>
            <a:custGeom>
              <a:avLst/>
              <a:gdLst/>
              <a:ahLst/>
              <a:cxnLst/>
              <a:rect l="l" t="t" r="r" b="b"/>
              <a:pathLst>
                <a:path w="1892" h="1041">
                  <a:moveTo>
                    <a:pt x="0" y="1041"/>
                  </a:moveTo>
                  <a:lnTo>
                    <a:pt x="635" y="723"/>
                  </a:lnTo>
                  <a:lnTo>
                    <a:pt x="1257" y="419"/>
                  </a:lnTo>
                  <a:lnTo>
                    <a:pt x="1892" y="0"/>
                  </a:lnTo>
                </a:path>
              </a:pathLst>
            </a:custGeom>
            <a:ln w="8839">
              <a:solidFill>
                <a:srgbClr val="BCBEC0"/>
              </a:solidFill>
            </a:ln>
          </p:spPr>
          <p:txBody>
            <a:bodyPr wrap="square" lIns="0" tIns="0" rIns="0" bIns="0" rtlCol="0">
              <a:noAutofit/>
            </a:bodyPr>
            <a:lstStyle/>
            <a:p>
              <a:endParaRPr/>
            </a:p>
          </p:txBody>
        </p:sp>
        <p:sp>
          <p:nvSpPr>
            <p:cNvPr id="228" name="object 228"/>
            <p:cNvSpPr/>
            <p:nvPr/>
          </p:nvSpPr>
          <p:spPr>
            <a:xfrm>
              <a:off x="4443167" y="1428954"/>
              <a:ext cx="3035" cy="11112"/>
            </a:xfrm>
            <a:custGeom>
              <a:avLst/>
              <a:gdLst/>
              <a:ahLst/>
              <a:cxnLst/>
              <a:rect l="l" t="t" r="r" b="b"/>
              <a:pathLst>
                <a:path w="3035" h="11112">
                  <a:moveTo>
                    <a:pt x="0" y="11112"/>
                  </a:moveTo>
                  <a:lnTo>
                    <a:pt x="838" y="7340"/>
                  </a:lnTo>
                  <a:lnTo>
                    <a:pt x="1892" y="3670"/>
                  </a:lnTo>
                  <a:lnTo>
                    <a:pt x="3035" y="0"/>
                  </a:lnTo>
                </a:path>
              </a:pathLst>
            </a:custGeom>
            <a:ln w="8839">
              <a:solidFill>
                <a:srgbClr val="BCBEC0"/>
              </a:solidFill>
            </a:ln>
          </p:spPr>
          <p:txBody>
            <a:bodyPr wrap="square" lIns="0" tIns="0" rIns="0" bIns="0" rtlCol="0">
              <a:noAutofit/>
            </a:bodyPr>
            <a:lstStyle/>
            <a:p>
              <a:endParaRPr/>
            </a:p>
          </p:txBody>
        </p:sp>
        <p:sp>
          <p:nvSpPr>
            <p:cNvPr id="229" name="object 229"/>
            <p:cNvSpPr/>
            <p:nvPr/>
          </p:nvSpPr>
          <p:spPr>
            <a:xfrm>
              <a:off x="4440551" y="1454633"/>
              <a:ext cx="723" cy="838"/>
            </a:xfrm>
            <a:custGeom>
              <a:avLst/>
              <a:gdLst/>
              <a:ahLst/>
              <a:cxnLst/>
              <a:rect l="l" t="t" r="r" b="b"/>
              <a:pathLst>
                <a:path w="723" h="838">
                  <a:moveTo>
                    <a:pt x="0" y="838"/>
                  </a:moveTo>
                  <a:lnTo>
                    <a:pt x="304" y="533"/>
                  </a:lnTo>
                  <a:lnTo>
                    <a:pt x="520" y="215"/>
                  </a:lnTo>
                  <a:lnTo>
                    <a:pt x="723" y="0"/>
                  </a:lnTo>
                </a:path>
              </a:pathLst>
            </a:custGeom>
            <a:ln w="8839">
              <a:solidFill>
                <a:srgbClr val="BCBEC0"/>
              </a:solidFill>
            </a:ln>
          </p:spPr>
          <p:txBody>
            <a:bodyPr wrap="square" lIns="0" tIns="0" rIns="0" bIns="0" rtlCol="0">
              <a:noAutofit/>
            </a:bodyPr>
            <a:lstStyle/>
            <a:p>
              <a:endParaRPr/>
            </a:p>
          </p:txBody>
        </p:sp>
        <p:sp>
          <p:nvSpPr>
            <p:cNvPr id="230" name="object 230"/>
            <p:cNvSpPr/>
            <p:nvPr/>
          </p:nvSpPr>
          <p:spPr>
            <a:xfrm>
              <a:off x="4423774" y="1455472"/>
              <a:ext cx="16776" cy="6819"/>
            </a:xfrm>
            <a:custGeom>
              <a:avLst/>
              <a:gdLst/>
              <a:ahLst/>
              <a:cxnLst/>
              <a:rect l="l" t="t" r="r" b="b"/>
              <a:pathLst>
                <a:path w="16776" h="6819">
                  <a:moveTo>
                    <a:pt x="0" y="1892"/>
                  </a:moveTo>
                  <a:lnTo>
                    <a:pt x="3670" y="5143"/>
                  </a:lnTo>
                  <a:lnTo>
                    <a:pt x="5969" y="6819"/>
                  </a:lnTo>
                  <a:lnTo>
                    <a:pt x="6921" y="6819"/>
                  </a:lnTo>
                  <a:lnTo>
                    <a:pt x="8178" y="6819"/>
                  </a:lnTo>
                  <a:lnTo>
                    <a:pt x="10172" y="5765"/>
                  </a:lnTo>
                  <a:lnTo>
                    <a:pt x="12890" y="3467"/>
                  </a:lnTo>
                  <a:lnTo>
                    <a:pt x="14566" y="2095"/>
                  </a:lnTo>
                  <a:lnTo>
                    <a:pt x="15824" y="952"/>
                  </a:lnTo>
                  <a:lnTo>
                    <a:pt x="16776" y="0"/>
                  </a:lnTo>
                </a:path>
              </a:pathLst>
            </a:custGeom>
            <a:ln w="8839">
              <a:solidFill>
                <a:srgbClr val="BCBEC0"/>
              </a:solidFill>
            </a:ln>
          </p:spPr>
          <p:txBody>
            <a:bodyPr wrap="square" lIns="0" tIns="0" rIns="0" bIns="0" rtlCol="0">
              <a:noAutofit/>
            </a:bodyPr>
            <a:lstStyle/>
            <a:p>
              <a:endParaRPr/>
            </a:p>
          </p:txBody>
        </p:sp>
        <p:sp>
          <p:nvSpPr>
            <p:cNvPr id="231" name="object 231"/>
            <p:cNvSpPr/>
            <p:nvPr/>
          </p:nvSpPr>
          <p:spPr>
            <a:xfrm>
              <a:off x="4422618" y="1456310"/>
              <a:ext cx="1155" cy="1054"/>
            </a:xfrm>
            <a:custGeom>
              <a:avLst/>
              <a:gdLst/>
              <a:ahLst/>
              <a:cxnLst/>
              <a:rect l="l" t="t" r="r" b="b"/>
              <a:pathLst>
                <a:path w="1155" h="1054">
                  <a:moveTo>
                    <a:pt x="0" y="0"/>
                  </a:moveTo>
                  <a:lnTo>
                    <a:pt x="419" y="419"/>
                  </a:lnTo>
                  <a:lnTo>
                    <a:pt x="736" y="736"/>
                  </a:lnTo>
                  <a:lnTo>
                    <a:pt x="1155" y="1054"/>
                  </a:lnTo>
                </a:path>
              </a:pathLst>
            </a:custGeom>
            <a:ln w="8839">
              <a:solidFill>
                <a:srgbClr val="BCBEC0"/>
              </a:solidFill>
            </a:ln>
          </p:spPr>
          <p:txBody>
            <a:bodyPr wrap="square" lIns="0" tIns="0" rIns="0" bIns="0" rtlCol="0">
              <a:noAutofit/>
            </a:bodyPr>
            <a:lstStyle/>
            <a:p>
              <a:endParaRPr/>
            </a:p>
          </p:txBody>
        </p:sp>
        <p:sp>
          <p:nvSpPr>
            <p:cNvPr id="232" name="object 232"/>
            <p:cNvSpPr/>
            <p:nvPr/>
          </p:nvSpPr>
          <p:spPr>
            <a:xfrm>
              <a:off x="4440551" y="1440066"/>
              <a:ext cx="2616" cy="15405"/>
            </a:xfrm>
            <a:custGeom>
              <a:avLst/>
              <a:gdLst/>
              <a:ahLst/>
              <a:cxnLst/>
              <a:rect l="l" t="t" r="r" b="b"/>
              <a:pathLst>
                <a:path w="2616" h="15405">
                  <a:moveTo>
                    <a:pt x="2616" y="0"/>
                  </a:moveTo>
                  <a:lnTo>
                    <a:pt x="1460" y="4927"/>
                  </a:lnTo>
                  <a:lnTo>
                    <a:pt x="622" y="10172"/>
                  </a:lnTo>
                  <a:lnTo>
                    <a:pt x="0" y="15405"/>
                  </a:lnTo>
                </a:path>
              </a:pathLst>
            </a:custGeom>
            <a:ln w="8839">
              <a:solidFill>
                <a:srgbClr val="BCBEC0"/>
              </a:solidFill>
            </a:ln>
          </p:spPr>
          <p:txBody>
            <a:bodyPr wrap="square" lIns="0" tIns="0" rIns="0" bIns="0" rtlCol="0">
              <a:noAutofit/>
            </a:bodyPr>
            <a:lstStyle/>
            <a:p>
              <a:endParaRPr/>
            </a:p>
          </p:txBody>
        </p:sp>
        <p:sp>
          <p:nvSpPr>
            <p:cNvPr id="233" name="object 233"/>
            <p:cNvSpPr/>
            <p:nvPr/>
          </p:nvSpPr>
          <p:spPr>
            <a:xfrm>
              <a:off x="4424295" y="1420153"/>
              <a:ext cx="1155" cy="2197"/>
            </a:xfrm>
            <a:custGeom>
              <a:avLst/>
              <a:gdLst/>
              <a:ahLst/>
              <a:cxnLst/>
              <a:rect l="l" t="t" r="r" b="b"/>
              <a:pathLst>
                <a:path w="1155" h="2197">
                  <a:moveTo>
                    <a:pt x="1155" y="2197"/>
                  </a:moveTo>
                  <a:lnTo>
                    <a:pt x="635" y="1460"/>
                  </a:lnTo>
                  <a:lnTo>
                    <a:pt x="317" y="723"/>
                  </a:lnTo>
                  <a:lnTo>
                    <a:pt x="0" y="0"/>
                  </a:lnTo>
                </a:path>
              </a:pathLst>
            </a:custGeom>
            <a:ln w="8839">
              <a:solidFill>
                <a:srgbClr val="BCBEC0"/>
              </a:solidFill>
            </a:ln>
          </p:spPr>
          <p:txBody>
            <a:bodyPr wrap="square" lIns="0" tIns="0" rIns="0" bIns="0" rtlCol="0">
              <a:noAutofit/>
            </a:bodyPr>
            <a:lstStyle/>
            <a:p>
              <a:endParaRPr/>
            </a:p>
          </p:txBody>
        </p:sp>
        <p:sp>
          <p:nvSpPr>
            <p:cNvPr id="234" name="object 234"/>
            <p:cNvSpPr/>
            <p:nvPr/>
          </p:nvSpPr>
          <p:spPr>
            <a:xfrm>
              <a:off x="4425450" y="1356297"/>
              <a:ext cx="25374" cy="66052"/>
            </a:xfrm>
            <a:custGeom>
              <a:avLst/>
              <a:gdLst/>
              <a:ahLst/>
              <a:cxnLst/>
              <a:rect l="l" t="t" r="r" b="b"/>
              <a:pathLst>
                <a:path w="25374" h="66052">
                  <a:moveTo>
                    <a:pt x="25374" y="0"/>
                  </a:moveTo>
                  <a:lnTo>
                    <a:pt x="19001" y="10795"/>
                  </a:lnTo>
                  <a:lnTo>
                    <a:pt x="13390" y="22129"/>
                  </a:lnTo>
                  <a:lnTo>
                    <a:pt x="8540" y="34046"/>
                  </a:lnTo>
                  <a:lnTo>
                    <a:pt x="6807" y="39001"/>
                  </a:lnTo>
                  <a:lnTo>
                    <a:pt x="3127" y="51393"/>
                  </a:lnTo>
                  <a:lnTo>
                    <a:pt x="414" y="63658"/>
                  </a:lnTo>
                  <a:lnTo>
                    <a:pt x="0" y="66052"/>
                  </a:lnTo>
                </a:path>
              </a:pathLst>
            </a:custGeom>
            <a:ln w="8839">
              <a:solidFill>
                <a:srgbClr val="BCBEC0"/>
              </a:solidFill>
            </a:ln>
          </p:spPr>
          <p:txBody>
            <a:bodyPr wrap="square" lIns="0" tIns="0" rIns="0" bIns="0" rtlCol="0">
              <a:noAutofit/>
            </a:bodyPr>
            <a:lstStyle/>
            <a:p>
              <a:endParaRPr/>
            </a:p>
          </p:txBody>
        </p:sp>
        <p:sp>
          <p:nvSpPr>
            <p:cNvPr id="235" name="object 235"/>
            <p:cNvSpPr/>
            <p:nvPr/>
          </p:nvSpPr>
          <p:spPr>
            <a:xfrm>
              <a:off x="4446202" y="1412495"/>
              <a:ext cx="6502" cy="16459"/>
            </a:xfrm>
            <a:custGeom>
              <a:avLst/>
              <a:gdLst/>
              <a:ahLst/>
              <a:cxnLst/>
              <a:rect l="l" t="t" r="r" b="b"/>
              <a:pathLst>
                <a:path w="6502" h="16459">
                  <a:moveTo>
                    <a:pt x="0" y="16459"/>
                  </a:moveTo>
                  <a:lnTo>
                    <a:pt x="1790" y="10795"/>
                  </a:lnTo>
                  <a:lnTo>
                    <a:pt x="3987" y="5346"/>
                  </a:lnTo>
                  <a:lnTo>
                    <a:pt x="6502" y="0"/>
                  </a:lnTo>
                </a:path>
              </a:pathLst>
            </a:custGeom>
            <a:ln w="8839">
              <a:solidFill>
                <a:srgbClr val="BCBEC0"/>
              </a:solidFill>
            </a:ln>
          </p:spPr>
          <p:txBody>
            <a:bodyPr wrap="square" lIns="0" tIns="0" rIns="0" bIns="0" rtlCol="0">
              <a:noAutofit/>
            </a:bodyPr>
            <a:lstStyle/>
            <a:p>
              <a:endParaRPr/>
            </a:p>
          </p:txBody>
        </p:sp>
        <p:sp>
          <p:nvSpPr>
            <p:cNvPr id="236" name="object 236"/>
            <p:cNvSpPr/>
            <p:nvPr/>
          </p:nvSpPr>
          <p:spPr>
            <a:xfrm>
              <a:off x="4483108" y="1363638"/>
              <a:ext cx="9017" cy="7759"/>
            </a:xfrm>
            <a:custGeom>
              <a:avLst/>
              <a:gdLst/>
              <a:ahLst/>
              <a:cxnLst/>
              <a:rect l="l" t="t" r="r" b="b"/>
              <a:pathLst>
                <a:path w="9016" h="7759">
                  <a:moveTo>
                    <a:pt x="9017" y="0"/>
                  </a:moveTo>
                  <a:lnTo>
                    <a:pt x="5981" y="2412"/>
                  </a:lnTo>
                  <a:lnTo>
                    <a:pt x="2933" y="5041"/>
                  </a:lnTo>
                  <a:lnTo>
                    <a:pt x="0" y="7759"/>
                  </a:lnTo>
                </a:path>
              </a:pathLst>
            </a:custGeom>
            <a:ln w="8839">
              <a:solidFill>
                <a:srgbClr val="BCBEC0"/>
              </a:solidFill>
            </a:ln>
          </p:spPr>
          <p:txBody>
            <a:bodyPr wrap="square" lIns="0" tIns="0" rIns="0" bIns="0" rtlCol="0">
              <a:noAutofit/>
            </a:bodyPr>
            <a:lstStyle/>
            <a:p>
              <a:endParaRPr/>
            </a:p>
          </p:txBody>
        </p:sp>
        <p:sp>
          <p:nvSpPr>
            <p:cNvPr id="237" name="object 237"/>
            <p:cNvSpPr/>
            <p:nvPr/>
          </p:nvSpPr>
          <p:spPr>
            <a:xfrm>
              <a:off x="4452705" y="1392784"/>
              <a:ext cx="11747" cy="19710"/>
            </a:xfrm>
            <a:custGeom>
              <a:avLst/>
              <a:gdLst/>
              <a:ahLst/>
              <a:cxnLst/>
              <a:rect l="l" t="t" r="r" b="b"/>
              <a:pathLst>
                <a:path w="11747" h="19710">
                  <a:moveTo>
                    <a:pt x="11747" y="0"/>
                  </a:moveTo>
                  <a:lnTo>
                    <a:pt x="7239" y="6286"/>
                  </a:lnTo>
                  <a:lnTo>
                    <a:pt x="3352" y="12890"/>
                  </a:lnTo>
                  <a:lnTo>
                    <a:pt x="0" y="19710"/>
                  </a:lnTo>
                </a:path>
              </a:pathLst>
            </a:custGeom>
            <a:ln w="8839">
              <a:solidFill>
                <a:srgbClr val="BCBEC0"/>
              </a:solidFill>
            </a:ln>
          </p:spPr>
          <p:txBody>
            <a:bodyPr wrap="square" lIns="0" tIns="0" rIns="0" bIns="0" rtlCol="0">
              <a:noAutofit/>
            </a:bodyPr>
            <a:lstStyle/>
            <a:p>
              <a:endParaRPr/>
            </a:p>
          </p:txBody>
        </p:sp>
        <p:sp>
          <p:nvSpPr>
            <p:cNvPr id="238" name="object 238"/>
            <p:cNvSpPr/>
            <p:nvPr/>
          </p:nvSpPr>
          <p:spPr>
            <a:xfrm>
              <a:off x="4555968" y="1288682"/>
              <a:ext cx="25476" cy="48958"/>
            </a:xfrm>
            <a:custGeom>
              <a:avLst/>
              <a:gdLst/>
              <a:ahLst/>
              <a:cxnLst/>
              <a:rect l="l" t="t" r="r" b="b"/>
              <a:pathLst>
                <a:path w="25476" h="48958">
                  <a:moveTo>
                    <a:pt x="2514" y="48958"/>
                  </a:moveTo>
                  <a:lnTo>
                    <a:pt x="1155" y="46240"/>
                  </a:lnTo>
                  <a:lnTo>
                    <a:pt x="317" y="44348"/>
                  </a:lnTo>
                  <a:lnTo>
                    <a:pt x="101" y="43408"/>
                  </a:lnTo>
                  <a:lnTo>
                    <a:pt x="101" y="42989"/>
                  </a:lnTo>
                  <a:lnTo>
                    <a:pt x="0" y="41414"/>
                  </a:lnTo>
                  <a:lnTo>
                    <a:pt x="0" y="38684"/>
                  </a:lnTo>
                  <a:lnTo>
                    <a:pt x="0" y="31877"/>
                  </a:lnTo>
                  <a:lnTo>
                    <a:pt x="1993" y="24434"/>
                  </a:lnTo>
                  <a:lnTo>
                    <a:pt x="5867" y="16459"/>
                  </a:lnTo>
                  <a:lnTo>
                    <a:pt x="14494" y="4560"/>
                  </a:lnTo>
                  <a:lnTo>
                    <a:pt x="25288" y="13"/>
                  </a:lnTo>
                  <a:lnTo>
                    <a:pt x="25476" y="0"/>
                  </a:lnTo>
                </a:path>
              </a:pathLst>
            </a:custGeom>
            <a:ln w="8839">
              <a:solidFill>
                <a:srgbClr val="BCBEC0"/>
              </a:solidFill>
            </a:ln>
          </p:spPr>
          <p:txBody>
            <a:bodyPr wrap="square" lIns="0" tIns="0" rIns="0" bIns="0" rtlCol="0">
              <a:noAutofit/>
            </a:bodyPr>
            <a:lstStyle/>
            <a:p>
              <a:endParaRPr/>
            </a:p>
          </p:txBody>
        </p:sp>
        <p:sp>
          <p:nvSpPr>
            <p:cNvPr id="239" name="object 239"/>
            <p:cNvSpPr/>
            <p:nvPr/>
          </p:nvSpPr>
          <p:spPr>
            <a:xfrm>
              <a:off x="4581444" y="1301586"/>
              <a:ext cx="64465" cy="36791"/>
            </a:xfrm>
            <a:custGeom>
              <a:avLst/>
              <a:gdLst/>
              <a:ahLst/>
              <a:cxnLst/>
              <a:rect l="l" t="t" r="r" b="b"/>
              <a:pathLst>
                <a:path w="64465" h="36791">
                  <a:moveTo>
                    <a:pt x="0" y="36791"/>
                  </a:moveTo>
                  <a:lnTo>
                    <a:pt x="3957" y="26137"/>
                  </a:lnTo>
                  <a:lnTo>
                    <a:pt x="12513" y="14976"/>
                  </a:lnTo>
                  <a:lnTo>
                    <a:pt x="24587" y="5249"/>
                  </a:lnTo>
                  <a:lnTo>
                    <a:pt x="36213" y="728"/>
                  </a:lnTo>
                  <a:lnTo>
                    <a:pt x="43395" y="0"/>
                  </a:lnTo>
                  <a:lnTo>
                    <a:pt x="48120" y="0"/>
                  </a:lnTo>
                  <a:lnTo>
                    <a:pt x="53047" y="622"/>
                  </a:lnTo>
                  <a:lnTo>
                    <a:pt x="57861" y="1981"/>
                  </a:lnTo>
                  <a:lnTo>
                    <a:pt x="60490" y="2616"/>
                  </a:lnTo>
                  <a:lnTo>
                    <a:pt x="62687" y="3454"/>
                  </a:lnTo>
                  <a:lnTo>
                    <a:pt x="64465" y="4292"/>
                  </a:lnTo>
                </a:path>
              </a:pathLst>
            </a:custGeom>
            <a:ln w="8839">
              <a:solidFill>
                <a:srgbClr val="BCBEC0"/>
              </a:solidFill>
            </a:ln>
          </p:spPr>
          <p:txBody>
            <a:bodyPr wrap="square" lIns="0" tIns="0" rIns="0" bIns="0" rtlCol="0">
              <a:noAutofit/>
            </a:bodyPr>
            <a:lstStyle/>
            <a:p>
              <a:endParaRPr/>
            </a:p>
          </p:txBody>
        </p:sp>
        <p:sp>
          <p:nvSpPr>
            <p:cNvPr id="240" name="object 240"/>
            <p:cNvSpPr/>
            <p:nvPr/>
          </p:nvSpPr>
          <p:spPr>
            <a:xfrm>
              <a:off x="4615404" y="1318769"/>
              <a:ext cx="51892" cy="30200"/>
            </a:xfrm>
            <a:custGeom>
              <a:avLst/>
              <a:gdLst/>
              <a:ahLst/>
              <a:cxnLst/>
              <a:rect l="l" t="t" r="r" b="b"/>
              <a:pathLst>
                <a:path w="51892" h="30200">
                  <a:moveTo>
                    <a:pt x="0" y="30200"/>
                  </a:moveTo>
                  <a:lnTo>
                    <a:pt x="5173" y="14753"/>
                  </a:lnTo>
                  <a:lnTo>
                    <a:pt x="13843" y="5227"/>
                  </a:lnTo>
                  <a:lnTo>
                    <a:pt x="26138" y="539"/>
                  </a:lnTo>
                  <a:lnTo>
                    <a:pt x="33235" y="0"/>
                  </a:lnTo>
                  <a:lnTo>
                    <a:pt x="44030" y="1676"/>
                  </a:lnTo>
                  <a:lnTo>
                    <a:pt x="50215" y="3149"/>
                  </a:lnTo>
                  <a:lnTo>
                    <a:pt x="51892" y="4305"/>
                  </a:lnTo>
                </a:path>
              </a:pathLst>
            </a:custGeom>
            <a:ln w="8839">
              <a:solidFill>
                <a:srgbClr val="BCBEC0"/>
              </a:solidFill>
            </a:ln>
          </p:spPr>
          <p:txBody>
            <a:bodyPr wrap="square" lIns="0" tIns="0" rIns="0" bIns="0" rtlCol="0">
              <a:noAutofit/>
            </a:bodyPr>
            <a:lstStyle/>
            <a:p>
              <a:endParaRPr/>
            </a:p>
          </p:txBody>
        </p:sp>
        <p:sp>
          <p:nvSpPr>
            <p:cNvPr id="241" name="object 241"/>
            <p:cNvSpPr/>
            <p:nvPr/>
          </p:nvSpPr>
          <p:spPr>
            <a:xfrm>
              <a:off x="4539090" y="1338479"/>
              <a:ext cx="76314" cy="10490"/>
            </a:xfrm>
            <a:custGeom>
              <a:avLst/>
              <a:gdLst/>
              <a:ahLst/>
              <a:cxnLst/>
              <a:rect l="l" t="t" r="r" b="b"/>
              <a:pathLst>
                <a:path w="76314" h="10490">
                  <a:moveTo>
                    <a:pt x="0" y="2832"/>
                  </a:moveTo>
                  <a:lnTo>
                    <a:pt x="12347" y="781"/>
                  </a:lnTo>
                  <a:lnTo>
                    <a:pt x="25205" y="7"/>
                  </a:lnTo>
                  <a:lnTo>
                    <a:pt x="26631" y="0"/>
                  </a:lnTo>
                  <a:lnTo>
                    <a:pt x="39824" y="666"/>
                  </a:lnTo>
                  <a:lnTo>
                    <a:pt x="52507" y="2651"/>
                  </a:lnTo>
                  <a:lnTo>
                    <a:pt x="64679" y="5936"/>
                  </a:lnTo>
                  <a:lnTo>
                    <a:pt x="76314" y="10490"/>
                  </a:lnTo>
                </a:path>
              </a:pathLst>
            </a:custGeom>
            <a:ln w="8839">
              <a:solidFill>
                <a:srgbClr val="BCBEC0"/>
              </a:solidFill>
            </a:ln>
          </p:spPr>
          <p:txBody>
            <a:bodyPr wrap="square" lIns="0" tIns="0" rIns="0" bIns="0" rtlCol="0">
              <a:noAutofit/>
            </a:bodyPr>
            <a:lstStyle/>
            <a:p>
              <a:endParaRPr/>
            </a:p>
          </p:txBody>
        </p:sp>
        <p:sp>
          <p:nvSpPr>
            <p:cNvPr id="242" name="object 242"/>
            <p:cNvSpPr/>
            <p:nvPr/>
          </p:nvSpPr>
          <p:spPr>
            <a:xfrm>
              <a:off x="4645910" y="1305878"/>
              <a:ext cx="52946" cy="41935"/>
            </a:xfrm>
            <a:custGeom>
              <a:avLst/>
              <a:gdLst/>
              <a:ahLst/>
              <a:cxnLst/>
              <a:rect l="l" t="t" r="r" b="b"/>
              <a:pathLst>
                <a:path w="52946" h="41935">
                  <a:moveTo>
                    <a:pt x="0" y="0"/>
                  </a:moveTo>
                  <a:lnTo>
                    <a:pt x="1473" y="1041"/>
                  </a:lnTo>
                  <a:lnTo>
                    <a:pt x="2946" y="2095"/>
                  </a:lnTo>
                  <a:lnTo>
                    <a:pt x="4406" y="3149"/>
                  </a:lnTo>
                  <a:lnTo>
                    <a:pt x="4825" y="3454"/>
                  </a:lnTo>
                  <a:lnTo>
                    <a:pt x="5143" y="3670"/>
                  </a:lnTo>
                  <a:lnTo>
                    <a:pt x="5460" y="3987"/>
                  </a:lnTo>
                  <a:lnTo>
                    <a:pt x="5981" y="4292"/>
                  </a:lnTo>
                  <a:lnTo>
                    <a:pt x="6502" y="4711"/>
                  </a:lnTo>
                  <a:lnTo>
                    <a:pt x="6921" y="5130"/>
                  </a:lnTo>
                  <a:lnTo>
                    <a:pt x="18832" y="13852"/>
                  </a:lnTo>
                  <a:lnTo>
                    <a:pt x="29333" y="21847"/>
                  </a:lnTo>
                  <a:lnTo>
                    <a:pt x="38433" y="29102"/>
                  </a:lnTo>
                  <a:lnTo>
                    <a:pt x="43510" y="33337"/>
                  </a:lnTo>
                  <a:lnTo>
                    <a:pt x="46862" y="36169"/>
                  </a:lnTo>
                  <a:lnTo>
                    <a:pt x="50114" y="39001"/>
                  </a:lnTo>
                  <a:lnTo>
                    <a:pt x="52946" y="41935"/>
                  </a:lnTo>
                </a:path>
              </a:pathLst>
            </a:custGeom>
            <a:ln w="8839">
              <a:solidFill>
                <a:srgbClr val="BCBEC0"/>
              </a:solidFill>
            </a:ln>
          </p:spPr>
          <p:txBody>
            <a:bodyPr wrap="square" lIns="0" tIns="0" rIns="0" bIns="0" rtlCol="0">
              <a:noAutofit/>
            </a:bodyPr>
            <a:lstStyle/>
            <a:p>
              <a:endParaRPr/>
            </a:p>
          </p:txBody>
        </p:sp>
        <p:sp>
          <p:nvSpPr>
            <p:cNvPr id="243" name="object 243"/>
            <p:cNvSpPr/>
            <p:nvPr/>
          </p:nvSpPr>
          <p:spPr>
            <a:xfrm>
              <a:off x="4647802" y="1356513"/>
              <a:ext cx="74218" cy="23164"/>
            </a:xfrm>
            <a:custGeom>
              <a:avLst/>
              <a:gdLst/>
              <a:ahLst/>
              <a:cxnLst/>
              <a:rect l="l" t="t" r="r" b="b"/>
              <a:pathLst>
                <a:path w="74218" h="23164">
                  <a:moveTo>
                    <a:pt x="74218" y="23164"/>
                  </a:moveTo>
                  <a:lnTo>
                    <a:pt x="62339" y="12938"/>
                  </a:lnTo>
                  <a:lnTo>
                    <a:pt x="53142" y="6147"/>
                  </a:lnTo>
                  <a:lnTo>
                    <a:pt x="50215" y="4406"/>
                  </a:lnTo>
                  <a:lnTo>
                    <a:pt x="44869" y="1460"/>
                  </a:lnTo>
                  <a:lnTo>
                    <a:pt x="38366" y="0"/>
                  </a:lnTo>
                  <a:lnTo>
                    <a:pt x="30924" y="101"/>
                  </a:lnTo>
                  <a:lnTo>
                    <a:pt x="24841" y="0"/>
                  </a:lnTo>
                  <a:lnTo>
                    <a:pt x="18656" y="1257"/>
                  </a:lnTo>
                  <a:lnTo>
                    <a:pt x="12369" y="3670"/>
                  </a:lnTo>
                  <a:lnTo>
                    <a:pt x="4825" y="6502"/>
                  </a:lnTo>
                  <a:lnTo>
                    <a:pt x="736" y="10058"/>
                  </a:lnTo>
                  <a:lnTo>
                    <a:pt x="0" y="14465"/>
                  </a:lnTo>
                </a:path>
              </a:pathLst>
            </a:custGeom>
            <a:ln w="8839">
              <a:solidFill>
                <a:srgbClr val="BCBEC0"/>
              </a:solidFill>
            </a:ln>
          </p:spPr>
          <p:txBody>
            <a:bodyPr wrap="square" lIns="0" tIns="0" rIns="0" bIns="0" rtlCol="0">
              <a:noAutofit/>
            </a:bodyPr>
            <a:lstStyle/>
            <a:p>
              <a:endParaRPr/>
            </a:p>
          </p:txBody>
        </p:sp>
        <p:sp>
          <p:nvSpPr>
            <p:cNvPr id="244" name="object 244"/>
            <p:cNvSpPr/>
            <p:nvPr/>
          </p:nvSpPr>
          <p:spPr>
            <a:xfrm>
              <a:off x="4635750" y="1336803"/>
              <a:ext cx="63106" cy="24003"/>
            </a:xfrm>
            <a:custGeom>
              <a:avLst/>
              <a:gdLst/>
              <a:ahLst/>
              <a:cxnLst/>
              <a:rect l="l" t="t" r="r" b="b"/>
              <a:pathLst>
                <a:path w="63106" h="24003">
                  <a:moveTo>
                    <a:pt x="939" y="24003"/>
                  </a:moveTo>
                  <a:lnTo>
                    <a:pt x="0" y="16357"/>
                  </a:lnTo>
                  <a:lnTo>
                    <a:pt x="3454" y="10172"/>
                  </a:lnTo>
                  <a:lnTo>
                    <a:pt x="11531" y="5664"/>
                  </a:lnTo>
                  <a:lnTo>
                    <a:pt x="18135" y="1892"/>
                  </a:lnTo>
                  <a:lnTo>
                    <a:pt x="25780" y="0"/>
                  </a:lnTo>
                  <a:lnTo>
                    <a:pt x="34493" y="0"/>
                  </a:lnTo>
                  <a:lnTo>
                    <a:pt x="44663" y="1889"/>
                  </a:lnTo>
                  <a:lnTo>
                    <a:pt x="57213" y="7557"/>
                  </a:lnTo>
                  <a:lnTo>
                    <a:pt x="63106" y="11010"/>
                  </a:lnTo>
                </a:path>
              </a:pathLst>
            </a:custGeom>
            <a:ln w="8839">
              <a:solidFill>
                <a:srgbClr val="BCBEC0"/>
              </a:solidFill>
            </a:ln>
          </p:spPr>
          <p:txBody>
            <a:bodyPr wrap="square" lIns="0" tIns="0" rIns="0" bIns="0" rtlCol="0">
              <a:noAutofit/>
            </a:bodyPr>
            <a:lstStyle/>
            <a:p>
              <a:endParaRPr/>
            </a:p>
          </p:txBody>
        </p:sp>
        <p:sp>
          <p:nvSpPr>
            <p:cNvPr id="245" name="object 245"/>
            <p:cNvSpPr/>
            <p:nvPr/>
          </p:nvSpPr>
          <p:spPr>
            <a:xfrm>
              <a:off x="4647802" y="1370978"/>
              <a:ext cx="19291" cy="21907"/>
            </a:xfrm>
            <a:custGeom>
              <a:avLst/>
              <a:gdLst/>
              <a:ahLst/>
              <a:cxnLst/>
              <a:rect l="l" t="t" r="r" b="b"/>
              <a:pathLst>
                <a:path w="19291" h="21907">
                  <a:moveTo>
                    <a:pt x="0" y="0"/>
                  </a:moveTo>
                  <a:lnTo>
                    <a:pt x="2412" y="2311"/>
                  </a:lnTo>
                  <a:lnTo>
                    <a:pt x="4711" y="4610"/>
                  </a:lnTo>
                  <a:lnTo>
                    <a:pt x="7124" y="7124"/>
                  </a:lnTo>
                  <a:lnTo>
                    <a:pt x="11531" y="11849"/>
                  </a:lnTo>
                  <a:lnTo>
                    <a:pt x="15620" y="16776"/>
                  </a:lnTo>
                  <a:lnTo>
                    <a:pt x="19291" y="21907"/>
                  </a:lnTo>
                </a:path>
              </a:pathLst>
            </a:custGeom>
            <a:ln w="8839">
              <a:solidFill>
                <a:srgbClr val="BCBEC0"/>
              </a:solidFill>
            </a:ln>
          </p:spPr>
          <p:txBody>
            <a:bodyPr wrap="square" lIns="0" tIns="0" rIns="0" bIns="0" rtlCol="0">
              <a:noAutofit/>
            </a:bodyPr>
            <a:lstStyle/>
            <a:p>
              <a:endParaRPr/>
            </a:p>
          </p:txBody>
        </p:sp>
        <p:sp>
          <p:nvSpPr>
            <p:cNvPr id="246" name="object 246"/>
            <p:cNvSpPr/>
            <p:nvPr/>
          </p:nvSpPr>
          <p:spPr>
            <a:xfrm>
              <a:off x="4672224" y="1400646"/>
              <a:ext cx="952" cy="1574"/>
            </a:xfrm>
            <a:custGeom>
              <a:avLst/>
              <a:gdLst/>
              <a:ahLst/>
              <a:cxnLst/>
              <a:rect l="l" t="t" r="r" b="b"/>
              <a:pathLst>
                <a:path w="952" h="1574">
                  <a:moveTo>
                    <a:pt x="952" y="1574"/>
                  </a:moveTo>
                  <a:lnTo>
                    <a:pt x="634" y="1054"/>
                  </a:lnTo>
                  <a:lnTo>
                    <a:pt x="317" y="533"/>
                  </a:lnTo>
                  <a:lnTo>
                    <a:pt x="0" y="0"/>
                  </a:lnTo>
                </a:path>
              </a:pathLst>
            </a:custGeom>
            <a:ln w="8839">
              <a:solidFill>
                <a:srgbClr val="BCBEC0"/>
              </a:solidFill>
            </a:ln>
          </p:spPr>
          <p:txBody>
            <a:bodyPr wrap="square" lIns="0" tIns="0" rIns="0" bIns="0" rtlCol="0">
              <a:noAutofit/>
            </a:bodyPr>
            <a:lstStyle/>
            <a:p>
              <a:endParaRPr/>
            </a:p>
          </p:txBody>
        </p:sp>
        <p:sp>
          <p:nvSpPr>
            <p:cNvPr id="247" name="object 247"/>
            <p:cNvSpPr/>
            <p:nvPr/>
          </p:nvSpPr>
          <p:spPr>
            <a:xfrm>
              <a:off x="4634073" y="1467841"/>
              <a:ext cx="1358" cy="3670"/>
            </a:xfrm>
            <a:custGeom>
              <a:avLst/>
              <a:gdLst/>
              <a:ahLst/>
              <a:cxnLst/>
              <a:rect l="l" t="t" r="r" b="b"/>
              <a:pathLst>
                <a:path w="1358" h="3670">
                  <a:moveTo>
                    <a:pt x="0" y="0"/>
                  </a:moveTo>
                  <a:lnTo>
                    <a:pt x="520" y="1155"/>
                  </a:lnTo>
                  <a:lnTo>
                    <a:pt x="939" y="2311"/>
                  </a:lnTo>
                  <a:lnTo>
                    <a:pt x="1358" y="3670"/>
                  </a:lnTo>
                </a:path>
              </a:pathLst>
            </a:custGeom>
            <a:ln w="8839">
              <a:solidFill>
                <a:srgbClr val="BCBEC0"/>
              </a:solidFill>
            </a:ln>
          </p:spPr>
          <p:txBody>
            <a:bodyPr wrap="square" lIns="0" tIns="0" rIns="0" bIns="0" rtlCol="0">
              <a:noAutofit/>
            </a:bodyPr>
            <a:lstStyle/>
            <a:p>
              <a:endParaRPr/>
            </a:p>
          </p:txBody>
        </p:sp>
        <p:sp>
          <p:nvSpPr>
            <p:cNvPr id="248" name="object 248"/>
            <p:cNvSpPr/>
            <p:nvPr/>
          </p:nvSpPr>
          <p:spPr>
            <a:xfrm>
              <a:off x="4667093" y="1392886"/>
              <a:ext cx="5130" cy="7759"/>
            </a:xfrm>
            <a:custGeom>
              <a:avLst/>
              <a:gdLst/>
              <a:ahLst/>
              <a:cxnLst/>
              <a:rect l="l" t="t" r="r" b="b"/>
              <a:pathLst>
                <a:path w="5130" h="7759">
                  <a:moveTo>
                    <a:pt x="5130" y="7759"/>
                  </a:moveTo>
                  <a:lnTo>
                    <a:pt x="3568" y="5143"/>
                  </a:lnTo>
                  <a:lnTo>
                    <a:pt x="1777" y="2514"/>
                  </a:lnTo>
                  <a:lnTo>
                    <a:pt x="0" y="0"/>
                  </a:lnTo>
                </a:path>
              </a:pathLst>
            </a:custGeom>
            <a:ln w="8839">
              <a:solidFill>
                <a:srgbClr val="BCBEC0"/>
              </a:solidFill>
            </a:ln>
          </p:spPr>
          <p:txBody>
            <a:bodyPr wrap="square" lIns="0" tIns="0" rIns="0" bIns="0" rtlCol="0">
              <a:noAutofit/>
            </a:bodyPr>
            <a:lstStyle/>
            <a:p>
              <a:endParaRPr/>
            </a:p>
          </p:txBody>
        </p:sp>
        <p:sp>
          <p:nvSpPr>
            <p:cNvPr id="249" name="object 249"/>
            <p:cNvSpPr/>
            <p:nvPr/>
          </p:nvSpPr>
          <p:spPr>
            <a:xfrm>
              <a:off x="4673177" y="1402220"/>
              <a:ext cx="119824" cy="66154"/>
            </a:xfrm>
            <a:custGeom>
              <a:avLst/>
              <a:gdLst/>
              <a:ahLst/>
              <a:cxnLst/>
              <a:rect l="l" t="t" r="r" b="b"/>
              <a:pathLst>
                <a:path w="119824" h="66154">
                  <a:moveTo>
                    <a:pt x="0" y="0"/>
                  </a:moveTo>
                  <a:lnTo>
                    <a:pt x="9654" y="6481"/>
                  </a:lnTo>
                  <a:lnTo>
                    <a:pt x="19968" y="14345"/>
                  </a:lnTo>
                  <a:lnTo>
                    <a:pt x="26415" y="19710"/>
                  </a:lnTo>
                  <a:lnTo>
                    <a:pt x="37967" y="30068"/>
                  </a:lnTo>
                  <a:lnTo>
                    <a:pt x="46974" y="37993"/>
                  </a:lnTo>
                  <a:lnTo>
                    <a:pt x="51155" y="41617"/>
                  </a:lnTo>
                  <a:lnTo>
                    <a:pt x="62289" y="50552"/>
                  </a:lnTo>
                  <a:lnTo>
                    <a:pt x="72178" y="57285"/>
                  </a:lnTo>
                  <a:lnTo>
                    <a:pt x="75374" y="59131"/>
                  </a:lnTo>
                  <a:lnTo>
                    <a:pt x="87690" y="64087"/>
                  </a:lnTo>
                  <a:lnTo>
                    <a:pt x="99948" y="66111"/>
                  </a:lnTo>
                  <a:lnTo>
                    <a:pt x="101993" y="66154"/>
                  </a:lnTo>
                  <a:lnTo>
                    <a:pt x="103568" y="66154"/>
                  </a:lnTo>
                  <a:lnTo>
                    <a:pt x="106819" y="65519"/>
                  </a:lnTo>
                  <a:lnTo>
                    <a:pt x="111747" y="64261"/>
                  </a:lnTo>
                  <a:lnTo>
                    <a:pt x="115315" y="63220"/>
                  </a:lnTo>
                  <a:lnTo>
                    <a:pt x="117830" y="62585"/>
                  </a:lnTo>
                  <a:lnTo>
                    <a:pt x="119087" y="62166"/>
                  </a:lnTo>
                  <a:lnTo>
                    <a:pt x="119405" y="61950"/>
                  </a:lnTo>
                  <a:lnTo>
                    <a:pt x="119710" y="61848"/>
                  </a:lnTo>
                </a:path>
              </a:pathLst>
            </a:custGeom>
            <a:ln w="8839">
              <a:solidFill>
                <a:srgbClr val="BCBEC0"/>
              </a:solidFill>
            </a:ln>
          </p:spPr>
          <p:txBody>
            <a:bodyPr wrap="square" lIns="0" tIns="0" rIns="0" bIns="0" rtlCol="0">
              <a:noAutofit/>
            </a:bodyPr>
            <a:lstStyle/>
            <a:p>
              <a:endParaRPr/>
            </a:p>
          </p:txBody>
        </p:sp>
        <p:sp>
          <p:nvSpPr>
            <p:cNvPr id="250" name="object 250"/>
            <p:cNvSpPr/>
            <p:nvPr/>
          </p:nvSpPr>
          <p:spPr>
            <a:xfrm>
              <a:off x="4671602" y="1400646"/>
              <a:ext cx="1574" cy="1574"/>
            </a:xfrm>
            <a:custGeom>
              <a:avLst/>
              <a:gdLst/>
              <a:ahLst/>
              <a:cxnLst/>
              <a:rect l="l" t="t" r="r" b="b"/>
              <a:pathLst>
                <a:path w="1574" h="1574">
                  <a:moveTo>
                    <a:pt x="622" y="0"/>
                  </a:moveTo>
                  <a:lnTo>
                    <a:pt x="0" y="635"/>
                  </a:lnTo>
                  <a:lnTo>
                    <a:pt x="520" y="952"/>
                  </a:lnTo>
                  <a:lnTo>
                    <a:pt x="1041" y="1257"/>
                  </a:lnTo>
                  <a:lnTo>
                    <a:pt x="1574" y="1574"/>
                  </a:lnTo>
                </a:path>
              </a:pathLst>
            </a:custGeom>
            <a:ln w="8839">
              <a:solidFill>
                <a:srgbClr val="BCBEC0"/>
              </a:solidFill>
            </a:ln>
          </p:spPr>
          <p:txBody>
            <a:bodyPr wrap="square" lIns="0" tIns="0" rIns="0" bIns="0" rtlCol="0">
              <a:noAutofit/>
            </a:bodyPr>
            <a:lstStyle/>
            <a:p>
              <a:endParaRPr/>
            </a:p>
          </p:txBody>
        </p:sp>
        <p:sp>
          <p:nvSpPr>
            <p:cNvPr id="251" name="object 251"/>
            <p:cNvSpPr/>
            <p:nvPr/>
          </p:nvSpPr>
          <p:spPr>
            <a:xfrm>
              <a:off x="4667093" y="1389216"/>
              <a:ext cx="73799" cy="35648"/>
            </a:xfrm>
            <a:custGeom>
              <a:avLst/>
              <a:gdLst/>
              <a:ahLst/>
              <a:cxnLst/>
              <a:rect l="l" t="t" r="r" b="b"/>
              <a:pathLst>
                <a:path w="73799" h="35648">
                  <a:moveTo>
                    <a:pt x="0" y="3670"/>
                  </a:moveTo>
                  <a:lnTo>
                    <a:pt x="6705" y="1269"/>
                  </a:lnTo>
                  <a:lnTo>
                    <a:pt x="11429" y="0"/>
                  </a:lnTo>
                  <a:lnTo>
                    <a:pt x="14262" y="0"/>
                  </a:lnTo>
                  <a:lnTo>
                    <a:pt x="24849" y="1612"/>
                  </a:lnTo>
                  <a:lnTo>
                    <a:pt x="36827" y="6447"/>
                  </a:lnTo>
                  <a:lnTo>
                    <a:pt x="47802" y="12903"/>
                  </a:lnTo>
                  <a:lnTo>
                    <a:pt x="58270" y="20600"/>
                  </a:lnTo>
                  <a:lnTo>
                    <a:pt x="67687" y="29084"/>
                  </a:lnTo>
                  <a:lnTo>
                    <a:pt x="73799" y="35648"/>
                  </a:lnTo>
                </a:path>
              </a:pathLst>
            </a:custGeom>
            <a:ln w="8839">
              <a:solidFill>
                <a:srgbClr val="BCBEC0"/>
              </a:solidFill>
            </a:ln>
          </p:spPr>
          <p:txBody>
            <a:bodyPr wrap="square" lIns="0" tIns="0" rIns="0" bIns="0" rtlCol="0">
              <a:noAutofit/>
            </a:bodyPr>
            <a:lstStyle/>
            <a:p>
              <a:endParaRPr/>
            </a:p>
          </p:txBody>
        </p:sp>
        <p:sp>
          <p:nvSpPr>
            <p:cNvPr id="252" name="object 252"/>
            <p:cNvSpPr/>
            <p:nvPr/>
          </p:nvSpPr>
          <p:spPr>
            <a:xfrm>
              <a:off x="4595072" y="1409879"/>
              <a:ext cx="39941" cy="17919"/>
            </a:xfrm>
            <a:custGeom>
              <a:avLst/>
              <a:gdLst/>
              <a:ahLst/>
              <a:cxnLst/>
              <a:rect l="l" t="t" r="r" b="b"/>
              <a:pathLst>
                <a:path w="39941" h="17919">
                  <a:moveTo>
                    <a:pt x="0" y="15506"/>
                  </a:moveTo>
                  <a:lnTo>
                    <a:pt x="10812" y="4141"/>
                  </a:lnTo>
                  <a:lnTo>
                    <a:pt x="20601" y="19"/>
                  </a:lnTo>
                  <a:lnTo>
                    <a:pt x="21285" y="0"/>
                  </a:lnTo>
                  <a:lnTo>
                    <a:pt x="24320" y="0"/>
                  </a:lnTo>
                  <a:lnTo>
                    <a:pt x="28194" y="2298"/>
                  </a:lnTo>
                  <a:lnTo>
                    <a:pt x="33020" y="6908"/>
                  </a:lnTo>
                  <a:lnTo>
                    <a:pt x="37528" y="11417"/>
                  </a:lnTo>
                  <a:lnTo>
                    <a:pt x="39839" y="15087"/>
                  </a:lnTo>
                  <a:lnTo>
                    <a:pt x="39941" y="17919"/>
                  </a:lnTo>
                </a:path>
              </a:pathLst>
            </a:custGeom>
            <a:ln w="8839">
              <a:solidFill>
                <a:srgbClr val="BCBEC0"/>
              </a:solidFill>
            </a:ln>
          </p:spPr>
          <p:txBody>
            <a:bodyPr wrap="square" lIns="0" tIns="0" rIns="0" bIns="0" rtlCol="0">
              <a:noAutofit/>
            </a:bodyPr>
            <a:lstStyle/>
            <a:p>
              <a:endParaRPr/>
            </a:p>
          </p:txBody>
        </p:sp>
        <p:sp>
          <p:nvSpPr>
            <p:cNvPr id="253" name="object 253"/>
            <p:cNvSpPr/>
            <p:nvPr/>
          </p:nvSpPr>
          <p:spPr>
            <a:xfrm>
              <a:off x="4618236" y="1456945"/>
              <a:ext cx="15836" cy="10896"/>
            </a:xfrm>
            <a:custGeom>
              <a:avLst/>
              <a:gdLst/>
              <a:ahLst/>
              <a:cxnLst/>
              <a:rect l="l" t="t" r="r" b="b"/>
              <a:pathLst>
                <a:path w="15836" h="10896">
                  <a:moveTo>
                    <a:pt x="0" y="0"/>
                  </a:moveTo>
                  <a:lnTo>
                    <a:pt x="5867" y="317"/>
                  </a:lnTo>
                  <a:lnTo>
                    <a:pt x="10172" y="2197"/>
                  </a:lnTo>
                  <a:lnTo>
                    <a:pt x="12903" y="5664"/>
                  </a:lnTo>
                  <a:lnTo>
                    <a:pt x="13944" y="6807"/>
                  </a:lnTo>
                  <a:lnTo>
                    <a:pt x="14884" y="8597"/>
                  </a:lnTo>
                  <a:lnTo>
                    <a:pt x="15836" y="10896"/>
                  </a:lnTo>
                </a:path>
              </a:pathLst>
            </a:custGeom>
            <a:ln w="8839">
              <a:solidFill>
                <a:srgbClr val="BCBEC0"/>
              </a:solidFill>
            </a:ln>
          </p:spPr>
          <p:txBody>
            <a:bodyPr wrap="square" lIns="0" tIns="0" rIns="0" bIns="0" rtlCol="0">
              <a:noAutofit/>
            </a:bodyPr>
            <a:lstStyle/>
            <a:p>
              <a:endParaRPr/>
            </a:p>
          </p:txBody>
        </p:sp>
        <p:sp>
          <p:nvSpPr>
            <p:cNvPr id="254" name="object 254"/>
            <p:cNvSpPr/>
            <p:nvPr/>
          </p:nvSpPr>
          <p:spPr>
            <a:xfrm>
              <a:off x="4616242" y="1456843"/>
              <a:ext cx="1993" cy="101"/>
            </a:xfrm>
            <a:custGeom>
              <a:avLst/>
              <a:gdLst/>
              <a:ahLst/>
              <a:cxnLst/>
              <a:rect l="l" t="t" r="r" b="b"/>
              <a:pathLst>
                <a:path w="1993" h="101">
                  <a:moveTo>
                    <a:pt x="0" y="0"/>
                  </a:moveTo>
                  <a:lnTo>
                    <a:pt x="419" y="0"/>
                  </a:lnTo>
                  <a:lnTo>
                    <a:pt x="1257" y="0"/>
                  </a:lnTo>
                  <a:lnTo>
                    <a:pt x="1993" y="101"/>
                  </a:lnTo>
                </a:path>
              </a:pathLst>
            </a:custGeom>
            <a:ln w="8839">
              <a:solidFill>
                <a:srgbClr val="BCBEC0"/>
              </a:solidFill>
            </a:ln>
          </p:spPr>
          <p:txBody>
            <a:bodyPr wrap="square" lIns="0" tIns="0" rIns="0" bIns="0" rtlCol="0">
              <a:noAutofit/>
            </a:bodyPr>
            <a:lstStyle/>
            <a:p>
              <a:endParaRPr/>
            </a:p>
          </p:txBody>
        </p:sp>
        <p:sp>
          <p:nvSpPr>
            <p:cNvPr id="255" name="object 255"/>
            <p:cNvSpPr/>
            <p:nvPr/>
          </p:nvSpPr>
          <p:spPr>
            <a:xfrm>
              <a:off x="4618236" y="1456945"/>
              <a:ext cx="10490" cy="5029"/>
            </a:xfrm>
            <a:custGeom>
              <a:avLst/>
              <a:gdLst/>
              <a:ahLst/>
              <a:cxnLst/>
              <a:rect l="l" t="t" r="r" b="b"/>
              <a:pathLst>
                <a:path w="10490" h="5029">
                  <a:moveTo>
                    <a:pt x="10490" y="5029"/>
                  </a:moveTo>
                  <a:lnTo>
                    <a:pt x="7340" y="1993"/>
                  </a:lnTo>
                  <a:lnTo>
                    <a:pt x="3886" y="317"/>
                  </a:lnTo>
                  <a:lnTo>
                    <a:pt x="0" y="0"/>
                  </a:lnTo>
                </a:path>
              </a:pathLst>
            </a:custGeom>
            <a:ln w="8839">
              <a:solidFill>
                <a:srgbClr val="BCBEC0"/>
              </a:solidFill>
            </a:ln>
          </p:spPr>
          <p:txBody>
            <a:bodyPr wrap="square" lIns="0" tIns="0" rIns="0" bIns="0" rtlCol="0">
              <a:noAutofit/>
            </a:bodyPr>
            <a:lstStyle/>
            <a:p>
              <a:endParaRPr/>
            </a:p>
          </p:txBody>
        </p:sp>
        <p:sp>
          <p:nvSpPr>
            <p:cNvPr id="256" name="object 256"/>
            <p:cNvSpPr/>
            <p:nvPr/>
          </p:nvSpPr>
          <p:spPr>
            <a:xfrm>
              <a:off x="4598005" y="1458621"/>
              <a:ext cx="30721" cy="14566"/>
            </a:xfrm>
            <a:custGeom>
              <a:avLst/>
              <a:gdLst/>
              <a:ahLst/>
              <a:cxnLst/>
              <a:rect l="l" t="t" r="r" b="b"/>
              <a:pathLst>
                <a:path w="30721" h="14566">
                  <a:moveTo>
                    <a:pt x="4927" y="5867"/>
                  </a:moveTo>
                  <a:lnTo>
                    <a:pt x="3771" y="8077"/>
                  </a:lnTo>
                  <a:lnTo>
                    <a:pt x="2095" y="11010"/>
                  </a:lnTo>
                  <a:lnTo>
                    <a:pt x="0" y="14566"/>
                  </a:lnTo>
                  <a:lnTo>
                    <a:pt x="838" y="14566"/>
                  </a:lnTo>
                  <a:lnTo>
                    <a:pt x="3670" y="9436"/>
                  </a:lnTo>
                  <a:lnTo>
                    <a:pt x="6286" y="5867"/>
                  </a:lnTo>
                  <a:lnTo>
                    <a:pt x="8801" y="3873"/>
                  </a:lnTo>
                  <a:lnTo>
                    <a:pt x="11747" y="1257"/>
                  </a:lnTo>
                  <a:lnTo>
                    <a:pt x="15519" y="0"/>
                  </a:lnTo>
                  <a:lnTo>
                    <a:pt x="20027" y="0"/>
                  </a:lnTo>
                  <a:lnTo>
                    <a:pt x="24117" y="0"/>
                  </a:lnTo>
                  <a:lnTo>
                    <a:pt x="27673" y="1054"/>
                  </a:lnTo>
                  <a:lnTo>
                    <a:pt x="30721" y="3352"/>
                  </a:lnTo>
                </a:path>
              </a:pathLst>
            </a:custGeom>
            <a:ln w="8839">
              <a:solidFill>
                <a:srgbClr val="BCBEC0"/>
              </a:solidFill>
            </a:ln>
          </p:spPr>
          <p:txBody>
            <a:bodyPr wrap="square" lIns="0" tIns="0" rIns="0" bIns="0" rtlCol="0">
              <a:noAutofit/>
            </a:bodyPr>
            <a:lstStyle/>
            <a:p>
              <a:endParaRPr/>
            </a:p>
          </p:txBody>
        </p:sp>
        <p:sp>
          <p:nvSpPr>
            <p:cNvPr id="257" name="object 257"/>
            <p:cNvSpPr/>
            <p:nvPr/>
          </p:nvSpPr>
          <p:spPr>
            <a:xfrm>
              <a:off x="4602933" y="1456843"/>
              <a:ext cx="13309" cy="7645"/>
            </a:xfrm>
            <a:custGeom>
              <a:avLst/>
              <a:gdLst/>
              <a:ahLst/>
              <a:cxnLst/>
              <a:rect l="l" t="t" r="r" b="b"/>
              <a:pathLst>
                <a:path w="13309" h="7645">
                  <a:moveTo>
                    <a:pt x="13309" y="0"/>
                  </a:moveTo>
                  <a:lnTo>
                    <a:pt x="8699" y="101"/>
                  </a:lnTo>
                  <a:lnTo>
                    <a:pt x="4825" y="1993"/>
                  </a:lnTo>
                  <a:lnTo>
                    <a:pt x="1574" y="5765"/>
                  </a:lnTo>
                  <a:lnTo>
                    <a:pt x="1155" y="6286"/>
                  </a:lnTo>
                  <a:lnTo>
                    <a:pt x="634" y="6908"/>
                  </a:lnTo>
                  <a:lnTo>
                    <a:pt x="0" y="7645"/>
                  </a:lnTo>
                </a:path>
              </a:pathLst>
            </a:custGeom>
            <a:ln w="8839">
              <a:solidFill>
                <a:srgbClr val="BCBEC0"/>
              </a:solidFill>
            </a:ln>
          </p:spPr>
          <p:txBody>
            <a:bodyPr wrap="square" lIns="0" tIns="0" rIns="0" bIns="0" rtlCol="0">
              <a:noAutofit/>
            </a:bodyPr>
            <a:lstStyle/>
            <a:p>
              <a:endParaRPr/>
            </a:p>
          </p:txBody>
        </p:sp>
        <p:sp>
          <p:nvSpPr>
            <p:cNvPr id="258" name="object 258"/>
            <p:cNvSpPr/>
            <p:nvPr/>
          </p:nvSpPr>
          <p:spPr>
            <a:xfrm>
              <a:off x="4602933" y="1456843"/>
              <a:ext cx="13309" cy="7645"/>
            </a:xfrm>
            <a:custGeom>
              <a:avLst/>
              <a:gdLst/>
              <a:ahLst/>
              <a:cxnLst/>
              <a:rect l="l" t="t" r="r" b="b"/>
              <a:pathLst>
                <a:path w="13309" h="7645">
                  <a:moveTo>
                    <a:pt x="0" y="7645"/>
                  </a:moveTo>
                  <a:lnTo>
                    <a:pt x="1993" y="4292"/>
                  </a:lnTo>
                  <a:lnTo>
                    <a:pt x="2933" y="2616"/>
                  </a:lnTo>
                  <a:lnTo>
                    <a:pt x="4508" y="939"/>
                  </a:lnTo>
                  <a:lnTo>
                    <a:pt x="7962" y="0"/>
                  </a:lnTo>
                  <a:lnTo>
                    <a:pt x="13309" y="0"/>
                  </a:lnTo>
                </a:path>
              </a:pathLst>
            </a:custGeom>
            <a:ln w="8839">
              <a:solidFill>
                <a:srgbClr val="BCBEC0"/>
              </a:solidFill>
            </a:ln>
          </p:spPr>
          <p:txBody>
            <a:bodyPr wrap="square" lIns="0" tIns="0" rIns="0" bIns="0" rtlCol="0">
              <a:noAutofit/>
            </a:bodyPr>
            <a:lstStyle/>
            <a:p>
              <a:endParaRPr/>
            </a:p>
          </p:txBody>
        </p:sp>
        <p:sp>
          <p:nvSpPr>
            <p:cNvPr id="259" name="object 259"/>
            <p:cNvSpPr/>
            <p:nvPr/>
          </p:nvSpPr>
          <p:spPr>
            <a:xfrm>
              <a:off x="4597167" y="1464489"/>
              <a:ext cx="5765" cy="7975"/>
            </a:xfrm>
            <a:custGeom>
              <a:avLst/>
              <a:gdLst/>
              <a:ahLst/>
              <a:cxnLst/>
              <a:rect l="l" t="t" r="r" b="b"/>
              <a:pathLst>
                <a:path w="5765" h="7975">
                  <a:moveTo>
                    <a:pt x="0" y="7975"/>
                  </a:moveTo>
                  <a:lnTo>
                    <a:pt x="2311" y="4724"/>
                  </a:lnTo>
                  <a:lnTo>
                    <a:pt x="4191" y="1993"/>
                  </a:lnTo>
                  <a:lnTo>
                    <a:pt x="5765" y="0"/>
                  </a:lnTo>
                </a:path>
              </a:pathLst>
            </a:custGeom>
            <a:ln w="8839">
              <a:solidFill>
                <a:srgbClr val="BCBEC0"/>
              </a:solidFill>
            </a:ln>
          </p:spPr>
          <p:txBody>
            <a:bodyPr wrap="square" lIns="0" tIns="0" rIns="0" bIns="0" rtlCol="0">
              <a:noAutofit/>
            </a:bodyPr>
            <a:lstStyle/>
            <a:p>
              <a:endParaRPr/>
            </a:p>
          </p:txBody>
        </p:sp>
        <p:sp>
          <p:nvSpPr>
            <p:cNvPr id="260" name="object 260"/>
            <p:cNvSpPr/>
            <p:nvPr/>
          </p:nvSpPr>
          <p:spPr>
            <a:xfrm>
              <a:off x="4628727" y="1461974"/>
              <a:ext cx="5346" cy="5867"/>
            </a:xfrm>
            <a:custGeom>
              <a:avLst/>
              <a:gdLst/>
              <a:ahLst/>
              <a:cxnLst/>
              <a:rect l="l" t="t" r="r" b="b"/>
              <a:pathLst>
                <a:path w="5346" h="5867">
                  <a:moveTo>
                    <a:pt x="0" y="0"/>
                  </a:moveTo>
                  <a:lnTo>
                    <a:pt x="1993" y="1358"/>
                  </a:lnTo>
                  <a:lnTo>
                    <a:pt x="3873" y="3352"/>
                  </a:lnTo>
                  <a:lnTo>
                    <a:pt x="5346" y="5867"/>
                  </a:lnTo>
                </a:path>
              </a:pathLst>
            </a:custGeom>
            <a:ln w="8839">
              <a:solidFill>
                <a:srgbClr val="BCBEC0"/>
              </a:solidFill>
            </a:ln>
          </p:spPr>
          <p:txBody>
            <a:bodyPr wrap="square" lIns="0" tIns="0" rIns="0" bIns="0" rtlCol="0">
              <a:noAutofit/>
            </a:bodyPr>
            <a:lstStyle/>
            <a:p>
              <a:endParaRPr/>
            </a:p>
          </p:txBody>
        </p:sp>
        <p:sp>
          <p:nvSpPr>
            <p:cNvPr id="261" name="object 261"/>
            <p:cNvSpPr/>
            <p:nvPr/>
          </p:nvSpPr>
          <p:spPr>
            <a:xfrm>
              <a:off x="4628727" y="1461974"/>
              <a:ext cx="6705" cy="9537"/>
            </a:xfrm>
            <a:custGeom>
              <a:avLst/>
              <a:gdLst/>
              <a:ahLst/>
              <a:cxnLst/>
              <a:rect l="l" t="t" r="r" b="b"/>
              <a:pathLst>
                <a:path w="6705" h="9537">
                  <a:moveTo>
                    <a:pt x="6705" y="9537"/>
                  </a:moveTo>
                  <a:lnTo>
                    <a:pt x="4711" y="5448"/>
                  </a:lnTo>
                  <a:lnTo>
                    <a:pt x="2412" y="2311"/>
                  </a:lnTo>
                  <a:lnTo>
                    <a:pt x="0" y="0"/>
                  </a:lnTo>
                </a:path>
              </a:pathLst>
            </a:custGeom>
            <a:ln w="8839">
              <a:solidFill>
                <a:srgbClr val="BCBEC0"/>
              </a:solidFill>
            </a:ln>
          </p:spPr>
          <p:txBody>
            <a:bodyPr wrap="square" lIns="0" tIns="0" rIns="0" bIns="0" rtlCol="0">
              <a:noAutofit/>
            </a:bodyPr>
            <a:lstStyle/>
            <a:p>
              <a:endParaRPr/>
            </a:p>
          </p:txBody>
        </p:sp>
        <p:sp>
          <p:nvSpPr>
            <p:cNvPr id="262" name="object 262"/>
            <p:cNvSpPr/>
            <p:nvPr/>
          </p:nvSpPr>
          <p:spPr>
            <a:xfrm>
              <a:off x="4615404" y="1348969"/>
              <a:ext cx="32397" cy="22009"/>
            </a:xfrm>
            <a:custGeom>
              <a:avLst/>
              <a:gdLst/>
              <a:ahLst/>
              <a:cxnLst/>
              <a:rect l="l" t="t" r="r" b="b"/>
              <a:pathLst>
                <a:path w="32397" h="22009">
                  <a:moveTo>
                    <a:pt x="32397" y="22009"/>
                  </a:moveTo>
                  <a:lnTo>
                    <a:pt x="22377" y="13560"/>
                  </a:lnTo>
                  <a:lnTo>
                    <a:pt x="11890" y="6373"/>
                  </a:lnTo>
                  <a:lnTo>
                    <a:pt x="940" y="441"/>
                  </a:lnTo>
                  <a:lnTo>
                    <a:pt x="0" y="0"/>
                  </a:lnTo>
                </a:path>
              </a:pathLst>
            </a:custGeom>
            <a:ln w="8839">
              <a:solidFill>
                <a:srgbClr val="BCBEC0"/>
              </a:solidFill>
            </a:ln>
          </p:spPr>
          <p:txBody>
            <a:bodyPr wrap="square" lIns="0" tIns="0" rIns="0" bIns="0" rtlCol="0">
              <a:noAutofit/>
            </a:bodyPr>
            <a:lstStyle/>
            <a:p>
              <a:endParaRPr/>
            </a:p>
          </p:txBody>
        </p:sp>
        <p:sp>
          <p:nvSpPr>
            <p:cNvPr id="263" name="object 263"/>
            <p:cNvSpPr/>
            <p:nvPr/>
          </p:nvSpPr>
          <p:spPr>
            <a:xfrm>
              <a:off x="4540665" y="1287743"/>
              <a:ext cx="105244" cy="18135"/>
            </a:xfrm>
            <a:custGeom>
              <a:avLst/>
              <a:gdLst/>
              <a:ahLst/>
              <a:cxnLst/>
              <a:rect l="l" t="t" r="r" b="b"/>
              <a:pathLst>
                <a:path w="105244" h="18135">
                  <a:moveTo>
                    <a:pt x="105244" y="18135"/>
                  </a:moveTo>
                  <a:lnTo>
                    <a:pt x="94821" y="12054"/>
                  </a:lnTo>
                  <a:lnTo>
                    <a:pt x="83572" y="7206"/>
                  </a:lnTo>
                  <a:lnTo>
                    <a:pt x="71493" y="3595"/>
                  </a:lnTo>
                  <a:lnTo>
                    <a:pt x="58583" y="1224"/>
                  </a:lnTo>
                  <a:lnTo>
                    <a:pt x="44838" y="100"/>
                  </a:lnTo>
                  <a:lnTo>
                    <a:pt x="39103" y="0"/>
                  </a:lnTo>
                  <a:lnTo>
                    <a:pt x="25957" y="453"/>
                  </a:lnTo>
                  <a:lnTo>
                    <a:pt x="13318" y="1802"/>
                  </a:lnTo>
                  <a:lnTo>
                    <a:pt x="1160" y="4029"/>
                  </a:lnTo>
                  <a:lnTo>
                    <a:pt x="0" y="4292"/>
                  </a:lnTo>
                </a:path>
              </a:pathLst>
            </a:custGeom>
            <a:ln w="8839">
              <a:solidFill>
                <a:srgbClr val="BCBEC0"/>
              </a:solidFill>
            </a:ln>
          </p:spPr>
          <p:txBody>
            <a:bodyPr wrap="square" lIns="0" tIns="0" rIns="0" bIns="0" rtlCol="0">
              <a:noAutofit/>
            </a:bodyPr>
            <a:lstStyle/>
            <a:p>
              <a:endParaRPr/>
            </a:p>
          </p:txBody>
        </p:sp>
        <p:sp>
          <p:nvSpPr>
            <p:cNvPr id="264" name="object 264"/>
            <p:cNvSpPr/>
            <p:nvPr/>
          </p:nvSpPr>
          <p:spPr>
            <a:xfrm>
              <a:off x="4521577" y="1549096"/>
              <a:ext cx="70040" cy="20967"/>
            </a:xfrm>
            <a:custGeom>
              <a:avLst/>
              <a:gdLst/>
              <a:ahLst/>
              <a:cxnLst/>
              <a:rect l="l" t="t" r="r" b="b"/>
              <a:pathLst>
                <a:path w="70040" h="20967">
                  <a:moveTo>
                    <a:pt x="0" y="0"/>
                  </a:moveTo>
                  <a:lnTo>
                    <a:pt x="2832" y="7023"/>
                  </a:lnTo>
                  <a:lnTo>
                    <a:pt x="8178" y="12471"/>
                  </a:lnTo>
                  <a:lnTo>
                    <a:pt x="15938" y="16141"/>
                  </a:lnTo>
                  <a:lnTo>
                    <a:pt x="22440" y="19392"/>
                  </a:lnTo>
                  <a:lnTo>
                    <a:pt x="29781" y="20967"/>
                  </a:lnTo>
                  <a:lnTo>
                    <a:pt x="37744" y="20967"/>
                  </a:lnTo>
                  <a:lnTo>
                    <a:pt x="42570" y="20967"/>
                  </a:lnTo>
                  <a:lnTo>
                    <a:pt x="49072" y="18872"/>
                  </a:lnTo>
                  <a:lnTo>
                    <a:pt x="57353" y="14566"/>
                  </a:lnTo>
                  <a:lnTo>
                    <a:pt x="64376" y="11010"/>
                  </a:lnTo>
                  <a:lnTo>
                    <a:pt x="68465" y="7962"/>
                  </a:lnTo>
                  <a:lnTo>
                    <a:pt x="69723" y="5549"/>
                  </a:lnTo>
                  <a:lnTo>
                    <a:pt x="69926" y="5029"/>
                  </a:lnTo>
                  <a:lnTo>
                    <a:pt x="70040" y="4610"/>
                  </a:lnTo>
                  <a:lnTo>
                    <a:pt x="70040" y="4191"/>
                  </a:lnTo>
                </a:path>
              </a:pathLst>
            </a:custGeom>
            <a:ln w="8839">
              <a:solidFill>
                <a:srgbClr val="BCBEC0"/>
              </a:solidFill>
            </a:ln>
          </p:spPr>
          <p:txBody>
            <a:bodyPr wrap="square" lIns="0" tIns="0" rIns="0" bIns="0" rtlCol="0">
              <a:noAutofit/>
            </a:bodyPr>
            <a:lstStyle/>
            <a:p>
              <a:endParaRPr/>
            </a:p>
          </p:txBody>
        </p:sp>
        <p:sp>
          <p:nvSpPr>
            <p:cNvPr id="265" name="object 265"/>
            <p:cNvSpPr/>
            <p:nvPr/>
          </p:nvSpPr>
          <p:spPr>
            <a:xfrm>
              <a:off x="4638163" y="1477493"/>
              <a:ext cx="622" cy="2616"/>
            </a:xfrm>
            <a:custGeom>
              <a:avLst/>
              <a:gdLst/>
              <a:ahLst/>
              <a:cxnLst/>
              <a:rect l="l" t="t" r="r" b="b"/>
              <a:pathLst>
                <a:path w="622" h="2616">
                  <a:moveTo>
                    <a:pt x="0" y="0"/>
                  </a:moveTo>
                  <a:lnTo>
                    <a:pt x="203" y="838"/>
                  </a:lnTo>
                  <a:lnTo>
                    <a:pt x="419" y="1777"/>
                  </a:lnTo>
                  <a:lnTo>
                    <a:pt x="622" y="2616"/>
                  </a:lnTo>
                </a:path>
              </a:pathLst>
            </a:custGeom>
            <a:ln w="8839">
              <a:solidFill>
                <a:srgbClr val="BCBEC0"/>
              </a:solidFill>
            </a:ln>
          </p:spPr>
          <p:txBody>
            <a:bodyPr wrap="square" lIns="0" tIns="0" rIns="0" bIns="0" rtlCol="0">
              <a:noAutofit/>
            </a:bodyPr>
            <a:lstStyle/>
            <a:p>
              <a:endParaRPr/>
            </a:p>
          </p:txBody>
        </p:sp>
        <p:sp>
          <p:nvSpPr>
            <p:cNvPr id="266" name="object 266"/>
            <p:cNvSpPr/>
            <p:nvPr/>
          </p:nvSpPr>
          <p:spPr>
            <a:xfrm>
              <a:off x="4691096" y="1501915"/>
              <a:ext cx="15303" cy="31661"/>
            </a:xfrm>
            <a:custGeom>
              <a:avLst/>
              <a:gdLst/>
              <a:ahLst/>
              <a:cxnLst/>
              <a:rect l="l" t="t" r="r" b="b"/>
              <a:pathLst>
                <a:path w="15303" h="31661">
                  <a:moveTo>
                    <a:pt x="7556" y="31661"/>
                  </a:moveTo>
                  <a:lnTo>
                    <a:pt x="7861" y="31457"/>
                  </a:lnTo>
                  <a:lnTo>
                    <a:pt x="8178" y="31140"/>
                  </a:lnTo>
                  <a:lnTo>
                    <a:pt x="8496" y="30924"/>
                  </a:lnTo>
                  <a:lnTo>
                    <a:pt x="13004" y="26949"/>
                  </a:lnTo>
                  <a:lnTo>
                    <a:pt x="15303" y="21704"/>
                  </a:lnTo>
                  <a:lnTo>
                    <a:pt x="15303" y="14998"/>
                  </a:lnTo>
                  <a:lnTo>
                    <a:pt x="15303" y="12166"/>
                  </a:lnTo>
                  <a:lnTo>
                    <a:pt x="14363" y="9118"/>
                  </a:lnTo>
                  <a:lnTo>
                    <a:pt x="12687" y="5981"/>
                  </a:lnTo>
                  <a:lnTo>
                    <a:pt x="10490" y="1993"/>
                  </a:lnTo>
                  <a:lnTo>
                    <a:pt x="7658" y="0"/>
                  </a:lnTo>
                  <a:lnTo>
                    <a:pt x="4190" y="0"/>
                  </a:lnTo>
                  <a:lnTo>
                    <a:pt x="3670" y="0"/>
                  </a:lnTo>
                  <a:lnTo>
                    <a:pt x="2209" y="520"/>
                  </a:lnTo>
                  <a:lnTo>
                    <a:pt x="0" y="1676"/>
                  </a:lnTo>
                </a:path>
              </a:pathLst>
            </a:custGeom>
            <a:ln w="8839">
              <a:solidFill>
                <a:srgbClr val="BCBEC0"/>
              </a:solidFill>
            </a:ln>
          </p:spPr>
          <p:txBody>
            <a:bodyPr wrap="square" lIns="0" tIns="0" rIns="0" bIns="0" rtlCol="0">
              <a:noAutofit/>
            </a:bodyPr>
            <a:lstStyle/>
            <a:p>
              <a:endParaRPr/>
            </a:p>
          </p:txBody>
        </p:sp>
        <p:sp>
          <p:nvSpPr>
            <p:cNvPr id="267" name="object 267"/>
            <p:cNvSpPr/>
            <p:nvPr/>
          </p:nvSpPr>
          <p:spPr>
            <a:xfrm>
              <a:off x="4680822" y="1533577"/>
              <a:ext cx="17830" cy="4406"/>
            </a:xfrm>
            <a:custGeom>
              <a:avLst/>
              <a:gdLst/>
              <a:ahLst/>
              <a:cxnLst/>
              <a:rect l="l" t="t" r="r" b="b"/>
              <a:pathLst>
                <a:path w="17830" h="4406">
                  <a:moveTo>
                    <a:pt x="0" y="101"/>
                  </a:moveTo>
                  <a:lnTo>
                    <a:pt x="419" y="2413"/>
                  </a:lnTo>
                  <a:lnTo>
                    <a:pt x="2209" y="3886"/>
                  </a:lnTo>
                  <a:lnTo>
                    <a:pt x="5143" y="4406"/>
                  </a:lnTo>
                  <a:lnTo>
                    <a:pt x="9855" y="4406"/>
                  </a:lnTo>
                  <a:lnTo>
                    <a:pt x="14046" y="2933"/>
                  </a:lnTo>
                  <a:lnTo>
                    <a:pt x="17830" y="0"/>
                  </a:lnTo>
                </a:path>
              </a:pathLst>
            </a:custGeom>
            <a:ln w="8839">
              <a:solidFill>
                <a:srgbClr val="BCBEC0"/>
              </a:solidFill>
            </a:ln>
          </p:spPr>
          <p:txBody>
            <a:bodyPr wrap="square" lIns="0" tIns="0" rIns="0" bIns="0" rtlCol="0">
              <a:noAutofit/>
            </a:bodyPr>
            <a:lstStyle/>
            <a:p>
              <a:endParaRPr/>
            </a:p>
          </p:txBody>
        </p:sp>
        <p:sp>
          <p:nvSpPr>
            <p:cNvPr id="268" name="object 268"/>
            <p:cNvSpPr/>
            <p:nvPr/>
          </p:nvSpPr>
          <p:spPr>
            <a:xfrm>
              <a:off x="4698653" y="1533577"/>
              <a:ext cx="36995" cy="10490"/>
            </a:xfrm>
            <a:custGeom>
              <a:avLst/>
              <a:gdLst/>
              <a:ahLst/>
              <a:cxnLst/>
              <a:rect l="l" t="t" r="r" b="b"/>
              <a:pathLst>
                <a:path w="36995" h="10490">
                  <a:moveTo>
                    <a:pt x="0" y="0"/>
                  </a:moveTo>
                  <a:lnTo>
                    <a:pt x="2095" y="3352"/>
                  </a:lnTo>
                  <a:lnTo>
                    <a:pt x="6184" y="5981"/>
                  </a:lnTo>
                  <a:lnTo>
                    <a:pt x="12153" y="7861"/>
                  </a:lnTo>
                  <a:lnTo>
                    <a:pt x="17500" y="9652"/>
                  </a:lnTo>
                  <a:lnTo>
                    <a:pt x="22948" y="10490"/>
                  </a:lnTo>
                  <a:lnTo>
                    <a:pt x="28511" y="10490"/>
                  </a:lnTo>
                  <a:lnTo>
                    <a:pt x="32385" y="10490"/>
                  </a:lnTo>
                  <a:lnTo>
                    <a:pt x="35217" y="10172"/>
                  </a:lnTo>
                  <a:lnTo>
                    <a:pt x="36995" y="9652"/>
                  </a:lnTo>
                </a:path>
              </a:pathLst>
            </a:custGeom>
            <a:ln w="8839">
              <a:solidFill>
                <a:srgbClr val="BCBEC0"/>
              </a:solidFill>
            </a:ln>
          </p:spPr>
          <p:txBody>
            <a:bodyPr wrap="square" lIns="0" tIns="0" rIns="0" bIns="0" rtlCol="0">
              <a:noAutofit/>
            </a:bodyPr>
            <a:lstStyle/>
            <a:p>
              <a:endParaRPr/>
            </a:p>
          </p:txBody>
        </p:sp>
        <p:sp>
          <p:nvSpPr>
            <p:cNvPr id="269" name="object 269"/>
            <p:cNvSpPr/>
            <p:nvPr/>
          </p:nvSpPr>
          <p:spPr>
            <a:xfrm>
              <a:off x="4703364" y="1543229"/>
              <a:ext cx="32283" cy="18440"/>
            </a:xfrm>
            <a:custGeom>
              <a:avLst/>
              <a:gdLst/>
              <a:ahLst/>
              <a:cxnLst/>
              <a:rect l="l" t="t" r="r" b="b"/>
              <a:pathLst>
                <a:path w="32283" h="18440">
                  <a:moveTo>
                    <a:pt x="0" y="18440"/>
                  </a:moveTo>
                  <a:lnTo>
                    <a:pt x="2197" y="17500"/>
                  </a:lnTo>
                  <a:lnTo>
                    <a:pt x="4292" y="16560"/>
                  </a:lnTo>
                  <a:lnTo>
                    <a:pt x="6502" y="15506"/>
                  </a:lnTo>
                  <a:lnTo>
                    <a:pt x="17464" y="9688"/>
                  </a:lnTo>
                  <a:lnTo>
                    <a:pt x="28311" y="2813"/>
                  </a:lnTo>
                  <a:lnTo>
                    <a:pt x="32283" y="0"/>
                  </a:lnTo>
                </a:path>
              </a:pathLst>
            </a:custGeom>
            <a:ln w="8839">
              <a:solidFill>
                <a:srgbClr val="BCBEC0"/>
              </a:solidFill>
            </a:ln>
          </p:spPr>
          <p:txBody>
            <a:bodyPr wrap="square" lIns="0" tIns="0" rIns="0" bIns="0" rtlCol="0">
              <a:noAutofit/>
            </a:bodyPr>
            <a:lstStyle/>
            <a:p>
              <a:endParaRPr/>
            </a:p>
          </p:txBody>
        </p:sp>
        <p:sp>
          <p:nvSpPr>
            <p:cNvPr id="270" name="object 270"/>
            <p:cNvSpPr/>
            <p:nvPr/>
          </p:nvSpPr>
          <p:spPr>
            <a:xfrm>
              <a:off x="4703364" y="1561669"/>
              <a:ext cx="3035" cy="419"/>
            </a:xfrm>
            <a:custGeom>
              <a:avLst/>
              <a:gdLst/>
              <a:ahLst/>
              <a:cxnLst/>
              <a:rect l="l" t="t" r="r" b="b"/>
              <a:pathLst>
                <a:path w="3035" h="419">
                  <a:moveTo>
                    <a:pt x="3035" y="419"/>
                  </a:moveTo>
                  <a:lnTo>
                    <a:pt x="1993" y="317"/>
                  </a:lnTo>
                  <a:lnTo>
                    <a:pt x="1054" y="215"/>
                  </a:lnTo>
                  <a:lnTo>
                    <a:pt x="0" y="0"/>
                  </a:lnTo>
                </a:path>
              </a:pathLst>
            </a:custGeom>
            <a:ln w="8839">
              <a:solidFill>
                <a:srgbClr val="BCBEC0"/>
              </a:solidFill>
            </a:ln>
          </p:spPr>
          <p:txBody>
            <a:bodyPr wrap="square" lIns="0" tIns="0" rIns="0" bIns="0" rtlCol="0">
              <a:noAutofit/>
            </a:bodyPr>
            <a:lstStyle/>
            <a:p>
              <a:endParaRPr/>
            </a:p>
          </p:txBody>
        </p:sp>
        <p:sp>
          <p:nvSpPr>
            <p:cNvPr id="271" name="object 271"/>
            <p:cNvSpPr/>
            <p:nvPr/>
          </p:nvSpPr>
          <p:spPr>
            <a:xfrm>
              <a:off x="4670967" y="1550874"/>
              <a:ext cx="15836" cy="16459"/>
            </a:xfrm>
            <a:custGeom>
              <a:avLst/>
              <a:gdLst/>
              <a:ahLst/>
              <a:cxnLst/>
              <a:rect l="l" t="t" r="r" b="b"/>
              <a:pathLst>
                <a:path w="15836" h="16459">
                  <a:moveTo>
                    <a:pt x="635" y="0"/>
                  </a:moveTo>
                  <a:lnTo>
                    <a:pt x="0" y="5029"/>
                  </a:lnTo>
                  <a:lnTo>
                    <a:pt x="1473" y="8699"/>
                  </a:lnTo>
                  <a:lnTo>
                    <a:pt x="4927" y="11010"/>
                  </a:lnTo>
                  <a:lnTo>
                    <a:pt x="9652" y="13208"/>
                  </a:lnTo>
                  <a:lnTo>
                    <a:pt x="13322" y="14986"/>
                  </a:lnTo>
                  <a:lnTo>
                    <a:pt x="15836" y="16459"/>
                  </a:lnTo>
                </a:path>
              </a:pathLst>
            </a:custGeom>
            <a:ln w="8839">
              <a:solidFill>
                <a:srgbClr val="BCBEC0"/>
              </a:solidFill>
            </a:ln>
          </p:spPr>
          <p:txBody>
            <a:bodyPr wrap="square" lIns="0" tIns="0" rIns="0" bIns="0" rtlCol="0">
              <a:noAutofit/>
            </a:bodyPr>
            <a:lstStyle/>
            <a:p>
              <a:endParaRPr/>
            </a:p>
          </p:txBody>
        </p:sp>
        <p:sp>
          <p:nvSpPr>
            <p:cNvPr id="272" name="object 272"/>
            <p:cNvSpPr/>
            <p:nvPr/>
          </p:nvSpPr>
          <p:spPr>
            <a:xfrm>
              <a:off x="4679146" y="1537145"/>
              <a:ext cx="24218" cy="24523"/>
            </a:xfrm>
            <a:custGeom>
              <a:avLst/>
              <a:gdLst/>
              <a:ahLst/>
              <a:cxnLst/>
              <a:rect l="l" t="t" r="r" b="b"/>
              <a:pathLst>
                <a:path w="24218" h="24523">
                  <a:moveTo>
                    <a:pt x="0" y="0"/>
                  </a:moveTo>
                  <a:lnTo>
                    <a:pt x="736" y="5448"/>
                  </a:lnTo>
                  <a:lnTo>
                    <a:pt x="3987" y="10896"/>
                  </a:lnTo>
                  <a:lnTo>
                    <a:pt x="9753" y="16243"/>
                  </a:lnTo>
                  <a:lnTo>
                    <a:pt x="14681" y="20751"/>
                  </a:lnTo>
                  <a:lnTo>
                    <a:pt x="19507" y="23482"/>
                  </a:lnTo>
                  <a:lnTo>
                    <a:pt x="24218" y="24523"/>
                  </a:lnTo>
                </a:path>
              </a:pathLst>
            </a:custGeom>
            <a:ln w="8839">
              <a:solidFill>
                <a:srgbClr val="BCBEC0"/>
              </a:solidFill>
            </a:ln>
          </p:spPr>
          <p:txBody>
            <a:bodyPr wrap="square" lIns="0" tIns="0" rIns="0" bIns="0" rtlCol="0">
              <a:noAutofit/>
            </a:bodyPr>
            <a:lstStyle/>
            <a:p>
              <a:endParaRPr/>
            </a:p>
          </p:txBody>
        </p:sp>
        <p:sp>
          <p:nvSpPr>
            <p:cNvPr id="273" name="object 273"/>
            <p:cNvSpPr/>
            <p:nvPr/>
          </p:nvSpPr>
          <p:spPr>
            <a:xfrm>
              <a:off x="4686804" y="1561669"/>
              <a:ext cx="16560" cy="5664"/>
            </a:xfrm>
            <a:custGeom>
              <a:avLst/>
              <a:gdLst/>
              <a:ahLst/>
              <a:cxnLst/>
              <a:rect l="l" t="t" r="r" b="b"/>
              <a:pathLst>
                <a:path w="16560" h="5664">
                  <a:moveTo>
                    <a:pt x="16560" y="0"/>
                  </a:moveTo>
                  <a:lnTo>
                    <a:pt x="10896" y="2413"/>
                  </a:lnTo>
                  <a:lnTo>
                    <a:pt x="5448" y="4305"/>
                  </a:lnTo>
                  <a:lnTo>
                    <a:pt x="0" y="5664"/>
                  </a:lnTo>
                </a:path>
              </a:pathLst>
            </a:custGeom>
            <a:ln w="8839">
              <a:solidFill>
                <a:srgbClr val="BCBEC0"/>
              </a:solidFill>
            </a:ln>
          </p:spPr>
          <p:txBody>
            <a:bodyPr wrap="square" lIns="0" tIns="0" rIns="0" bIns="0" rtlCol="0">
              <a:noAutofit/>
            </a:bodyPr>
            <a:lstStyle/>
            <a:p>
              <a:endParaRPr/>
            </a:p>
          </p:txBody>
        </p:sp>
        <p:sp>
          <p:nvSpPr>
            <p:cNvPr id="274" name="object 274"/>
            <p:cNvSpPr/>
            <p:nvPr/>
          </p:nvSpPr>
          <p:spPr>
            <a:xfrm>
              <a:off x="4655981" y="1567333"/>
              <a:ext cx="30822" cy="2514"/>
            </a:xfrm>
            <a:custGeom>
              <a:avLst/>
              <a:gdLst/>
              <a:ahLst/>
              <a:cxnLst/>
              <a:rect l="l" t="t" r="r" b="b"/>
              <a:pathLst>
                <a:path w="30822" h="2514">
                  <a:moveTo>
                    <a:pt x="30822" y="0"/>
                  </a:moveTo>
                  <a:lnTo>
                    <a:pt x="24218" y="1676"/>
                  </a:lnTo>
                  <a:lnTo>
                    <a:pt x="17919" y="2514"/>
                  </a:lnTo>
                  <a:lnTo>
                    <a:pt x="11734" y="2514"/>
                  </a:lnTo>
                  <a:lnTo>
                    <a:pt x="10375" y="2413"/>
                  </a:lnTo>
                  <a:lnTo>
                    <a:pt x="6502" y="2209"/>
                  </a:lnTo>
                  <a:lnTo>
                    <a:pt x="317" y="1574"/>
                  </a:lnTo>
                  <a:lnTo>
                    <a:pt x="0" y="419"/>
                  </a:lnTo>
                </a:path>
              </a:pathLst>
            </a:custGeom>
            <a:ln w="8839">
              <a:solidFill>
                <a:srgbClr val="BCBEC0"/>
              </a:solidFill>
            </a:ln>
          </p:spPr>
          <p:txBody>
            <a:bodyPr wrap="square" lIns="0" tIns="0" rIns="0" bIns="0" rtlCol="0">
              <a:noAutofit/>
            </a:bodyPr>
            <a:lstStyle/>
            <a:p>
              <a:endParaRPr/>
            </a:p>
          </p:txBody>
        </p:sp>
        <p:sp>
          <p:nvSpPr>
            <p:cNvPr id="275" name="object 275"/>
            <p:cNvSpPr/>
            <p:nvPr/>
          </p:nvSpPr>
          <p:spPr>
            <a:xfrm>
              <a:off x="4453860" y="1536726"/>
              <a:ext cx="202120" cy="71805"/>
            </a:xfrm>
            <a:custGeom>
              <a:avLst/>
              <a:gdLst/>
              <a:ahLst/>
              <a:cxnLst/>
              <a:rect l="l" t="t" r="r" b="b"/>
              <a:pathLst>
                <a:path w="202120" h="71805">
                  <a:moveTo>
                    <a:pt x="202120" y="31026"/>
                  </a:moveTo>
                  <a:lnTo>
                    <a:pt x="201701" y="31445"/>
                  </a:lnTo>
                  <a:lnTo>
                    <a:pt x="201383" y="31864"/>
                  </a:lnTo>
                  <a:lnTo>
                    <a:pt x="201066" y="32181"/>
                  </a:lnTo>
                  <a:lnTo>
                    <a:pt x="191287" y="41710"/>
                  </a:lnTo>
                  <a:lnTo>
                    <a:pt x="181019" y="49928"/>
                  </a:lnTo>
                  <a:lnTo>
                    <a:pt x="170252" y="56834"/>
                  </a:lnTo>
                  <a:lnTo>
                    <a:pt x="158974" y="62430"/>
                  </a:lnTo>
                  <a:lnTo>
                    <a:pt x="147177" y="66714"/>
                  </a:lnTo>
                  <a:lnTo>
                    <a:pt x="136905" y="69291"/>
                  </a:lnTo>
                  <a:lnTo>
                    <a:pt x="135648" y="69608"/>
                  </a:lnTo>
                  <a:lnTo>
                    <a:pt x="134289" y="69811"/>
                  </a:lnTo>
                  <a:lnTo>
                    <a:pt x="132930" y="70027"/>
                  </a:lnTo>
                  <a:lnTo>
                    <a:pt x="126110" y="71183"/>
                  </a:lnTo>
                  <a:lnTo>
                    <a:pt x="119087" y="71704"/>
                  </a:lnTo>
                  <a:lnTo>
                    <a:pt x="111861" y="71805"/>
                  </a:lnTo>
                  <a:lnTo>
                    <a:pt x="98501" y="71135"/>
                  </a:lnTo>
                  <a:lnTo>
                    <a:pt x="85671" y="69123"/>
                  </a:lnTo>
                  <a:lnTo>
                    <a:pt x="73368" y="65770"/>
                  </a:lnTo>
                  <a:lnTo>
                    <a:pt x="61589" y="61075"/>
                  </a:lnTo>
                  <a:lnTo>
                    <a:pt x="50331" y="55040"/>
                  </a:lnTo>
                  <a:lnTo>
                    <a:pt x="39591" y="47663"/>
                  </a:lnTo>
                  <a:lnTo>
                    <a:pt x="29367" y="38945"/>
                  </a:lnTo>
                  <a:lnTo>
                    <a:pt x="22644" y="32181"/>
                  </a:lnTo>
                  <a:lnTo>
                    <a:pt x="14165" y="22307"/>
                  </a:lnTo>
                  <a:lnTo>
                    <a:pt x="6803" y="11952"/>
                  </a:lnTo>
                  <a:lnTo>
                    <a:pt x="554" y="1096"/>
                  </a:lnTo>
                  <a:lnTo>
                    <a:pt x="0" y="0"/>
                  </a:lnTo>
                </a:path>
              </a:pathLst>
            </a:custGeom>
            <a:ln w="8839">
              <a:solidFill>
                <a:srgbClr val="BCBEC0"/>
              </a:solidFill>
            </a:ln>
          </p:spPr>
          <p:txBody>
            <a:bodyPr wrap="square" lIns="0" tIns="0" rIns="0" bIns="0" rtlCol="0">
              <a:noAutofit/>
            </a:bodyPr>
            <a:lstStyle/>
            <a:p>
              <a:endParaRPr/>
            </a:p>
          </p:txBody>
        </p:sp>
        <p:sp>
          <p:nvSpPr>
            <p:cNvPr id="276" name="object 276"/>
            <p:cNvSpPr/>
            <p:nvPr/>
          </p:nvSpPr>
          <p:spPr>
            <a:xfrm>
              <a:off x="4655981" y="1402220"/>
              <a:ext cx="35852" cy="165531"/>
            </a:xfrm>
            <a:custGeom>
              <a:avLst/>
              <a:gdLst/>
              <a:ahLst/>
              <a:cxnLst/>
              <a:rect l="l" t="t" r="r" b="b"/>
              <a:pathLst>
                <a:path w="35852" h="165531">
                  <a:moveTo>
                    <a:pt x="0" y="165531"/>
                  </a:moveTo>
                  <a:lnTo>
                    <a:pt x="8462" y="155415"/>
                  </a:lnTo>
                  <a:lnTo>
                    <a:pt x="15787" y="144791"/>
                  </a:lnTo>
                  <a:lnTo>
                    <a:pt x="21974" y="133659"/>
                  </a:lnTo>
                  <a:lnTo>
                    <a:pt x="27024" y="122022"/>
                  </a:lnTo>
                  <a:lnTo>
                    <a:pt x="30936" y="109881"/>
                  </a:lnTo>
                  <a:lnTo>
                    <a:pt x="33712" y="97238"/>
                  </a:lnTo>
                  <a:lnTo>
                    <a:pt x="35349" y="84093"/>
                  </a:lnTo>
                  <a:lnTo>
                    <a:pt x="35852" y="71285"/>
                  </a:lnTo>
                  <a:lnTo>
                    <a:pt x="35300" y="57824"/>
                  </a:lnTo>
                  <a:lnTo>
                    <a:pt x="33643" y="44859"/>
                  </a:lnTo>
                  <a:lnTo>
                    <a:pt x="30877" y="32386"/>
                  </a:lnTo>
                  <a:lnTo>
                    <a:pt x="26999" y="20398"/>
                  </a:lnTo>
                  <a:lnTo>
                    <a:pt x="22007" y="8888"/>
                  </a:lnTo>
                  <a:lnTo>
                    <a:pt x="17195" y="0"/>
                  </a:lnTo>
                </a:path>
              </a:pathLst>
            </a:custGeom>
            <a:ln w="8839">
              <a:solidFill>
                <a:srgbClr val="BCBEC0"/>
              </a:solidFill>
            </a:ln>
          </p:spPr>
          <p:txBody>
            <a:bodyPr wrap="square" lIns="0" tIns="0" rIns="0" bIns="0" rtlCol="0">
              <a:noAutofit/>
            </a:bodyPr>
            <a:lstStyle/>
            <a:p>
              <a:endParaRPr/>
            </a:p>
          </p:txBody>
        </p:sp>
        <p:sp>
          <p:nvSpPr>
            <p:cNvPr id="277" name="object 277"/>
            <p:cNvSpPr/>
            <p:nvPr/>
          </p:nvSpPr>
          <p:spPr>
            <a:xfrm>
              <a:off x="4426187" y="1478852"/>
              <a:ext cx="8166" cy="34493"/>
            </a:xfrm>
            <a:custGeom>
              <a:avLst/>
              <a:gdLst/>
              <a:ahLst/>
              <a:cxnLst/>
              <a:rect l="l" t="t" r="r" b="b"/>
              <a:pathLst>
                <a:path w="8166" h="34493">
                  <a:moveTo>
                    <a:pt x="8166" y="34493"/>
                  </a:moveTo>
                  <a:lnTo>
                    <a:pt x="8064" y="33870"/>
                  </a:lnTo>
                  <a:lnTo>
                    <a:pt x="7861" y="33235"/>
                  </a:lnTo>
                  <a:lnTo>
                    <a:pt x="7759" y="32600"/>
                  </a:lnTo>
                  <a:lnTo>
                    <a:pt x="3530" y="15839"/>
                  </a:lnTo>
                  <a:lnTo>
                    <a:pt x="1126" y="5769"/>
                  </a:lnTo>
                  <a:lnTo>
                    <a:pt x="736" y="3987"/>
                  </a:lnTo>
                  <a:lnTo>
                    <a:pt x="520" y="2616"/>
                  </a:lnTo>
                  <a:lnTo>
                    <a:pt x="304" y="1358"/>
                  </a:lnTo>
                  <a:lnTo>
                    <a:pt x="0" y="0"/>
                  </a:lnTo>
                </a:path>
              </a:pathLst>
            </a:custGeom>
            <a:ln w="8839">
              <a:solidFill>
                <a:srgbClr val="BCBEC0"/>
              </a:solidFill>
            </a:ln>
          </p:spPr>
          <p:txBody>
            <a:bodyPr wrap="square" lIns="0" tIns="0" rIns="0" bIns="0" rtlCol="0">
              <a:noAutofit/>
            </a:bodyPr>
            <a:lstStyle/>
            <a:p>
              <a:endParaRPr/>
            </a:p>
          </p:txBody>
        </p:sp>
        <p:sp>
          <p:nvSpPr>
            <p:cNvPr id="278" name="object 278"/>
            <p:cNvSpPr/>
            <p:nvPr/>
          </p:nvSpPr>
          <p:spPr>
            <a:xfrm>
              <a:off x="4426187" y="1478852"/>
              <a:ext cx="13411" cy="4927"/>
            </a:xfrm>
            <a:custGeom>
              <a:avLst/>
              <a:gdLst/>
              <a:ahLst/>
              <a:cxnLst/>
              <a:rect l="l" t="t" r="r" b="b"/>
              <a:pathLst>
                <a:path w="13411" h="4927">
                  <a:moveTo>
                    <a:pt x="13411" y="939"/>
                  </a:moveTo>
                  <a:lnTo>
                    <a:pt x="11950" y="3568"/>
                  </a:lnTo>
                  <a:lnTo>
                    <a:pt x="9855" y="4927"/>
                  </a:lnTo>
                  <a:lnTo>
                    <a:pt x="7023" y="4927"/>
                  </a:lnTo>
                  <a:lnTo>
                    <a:pt x="5664" y="4927"/>
                  </a:lnTo>
                  <a:lnTo>
                    <a:pt x="3352" y="3352"/>
                  </a:lnTo>
                  <a:lnTo>
                    <a:pt x="0" y="0"/>
                  </a:lnTo>
                </a:path>
              </a:pathLst>
            </a:custGeom>
            <a:ln w="8839">
              <a:solidFill>
                <a:srgbClr val="BCBEC0"/>
              </a:solidFill>
            </a:ln>
          </p:spPr>
          <p:txBody>
            <a:bodyPr wrap="square" lIns="0" tIns="0" rIns="0" bIns="0" rtlCol="0">
              <a:noAutofit/>
            </a:bodyPr>
            <a:lstStyle/>
            <a:p>
              <a:endParaRPr/>
            </a:p>
          </p:txBody>
        </p:sp>
        <p:sp>
          <p:nvSpPr>
            <p:cNvPr id="279" name="object 279"/>
            <p:cNvSpPr/>
            <p:nvPr/>
          </p:nvSpPr>
          <p:spPr>
            <a:xfrm>
              <a:off x="4439497" y="1455472"/>
              <a:ext cx="1054" cy="24320"/>
            </a:xfrm>
            <a:custGeom>
              <a:avLst/>
              <a:gdLst/>
              <a:ahLst/>
              <a:cxnLst/>
              <a:rect l="l" t="t" r="r" b="b"/>
              <a:pathLst>
                <a:path w="1054" h="24320">
                  <a:moveTo>
                    <a:pt x="1054" y="0"/>
                  </a:moveTo>
                  <a:lnTo>
                    <a:pt x="317" y="5880"/>
                  </a:lnTo>
                  <a:lnTo>
                    <a:pt x="0" y="11849"/>
                  </a:lnTo>
                  <a:lnTo>
                    <a:pt x="0" y="18033"/>
                  </a:lnTo>
                  <a:lnTo>
                    <a:pt x="0" y="20129"/>
                  </a:lnTo>
                  <a:lnTo>
                    <a:pt x="101" y="22224"/>
                  </a:lnTo>
                  <a:lnTo>
                    <a:pt x="101" y="24320"/>
                  </a:lnTo>
                </a:path>
              </a:pathLst>
            </a:custGeom>
            <a:ln w="8839">
              <a:solidFill>
                <a:srgbClr val="BCBEC0"/>
              </a:solidFill>
            </a:ln>
          </p:spPr>
          <p:txBody>
            <a:bodyPr wrap="square" lIns="0" tIns="0" rIns="0" bIns="0" rtlCol="0">
              <a:noAutofit/>
            </a:bodyPr>
            <a:lstStyle/>
            <a:p>
              <a:endParaRPr/>
            </a:p>
          </p:txBody>
        </p:sp>
        <p:sp>
          <p:nvSpPr>
            <p:cNvPr id="280" name="object 280"/>
            <p:cNvSpPr/>
            <p:nvPr/>
          </p:nvSpPr>
          <p:spPr>
            <a:xfrm>
              <a:off x="4439598" y="1475182"/>
              <a:ext cx="1676" cy="4610"/>
            </a:xfrm>
            <a:custGeom>
              <a:avLst/>
              <a:gdLst/>
              <a:ahLst/>
              <a:cxnLst/>
              <a:rect l="l" t="t" r="r" b="b"/>
              <a:pathLst>
                <a:path w="1676" h="4610">
                  <a:moveTo>
                    <a:pt x="0" y="4610"/>
                  </a:moveTo>
                  <a:lnTo>
                    <a:pt x="736" y="3352"/>
                  </a:lnTo>
                  <a:lnTo>
                    <a:pt x="1257" y="1790"/>
                  </a:lnTo>
                  <a:lnTo>
                    <a:pt x="1676" y="0"/>
                  </a:lnTo>
                </a:path>
              </a:pathLst>
            </a:custGeom>
            <a:ln w="8839">
              <a:solidFill>
                <a:srgbClr val="BCBEC0"/>
              </a:solidFill>
            </a:ln>
          </p:spPr>
          <p:txBody>
            <a:bodyPr wrap="square" lIns="0" tIns="0" rIns="0" bIns="0" rtlCol="0">
              <a:noAutofit/>
            </a:bodyPr>
            <a:lstStyle/>
            <a:p>
              <a:endParaRPr/>
            </a:p>
          </p:txBody>
        </p:sp>
        <p:sp>
          <p:nvSpPr>
            <p:cNvPr id="281" name="object 281"/>
            <p:cNvSpPr/>
            <p:nvPr/>
          </p:nvSpPr>
          <p:spPr>
            <a:xfrm>
              <a:off x="4443065" y="1506424"/>
              <a:ext cx="723" cy="635"/>
            </a:xfrm>
            <a:custGeom>
              <a:avLst/>
              <a:gdLst/>
              <a:ahLst/>
              <a:cxnLst/>
              <a:rect l="l" t="t" r="r" b="b"/>
              <a:pathLst>
                <a:path w="723" h="634">
                  <a:moveTo>
                    <a:pt x="0" y="0"/>
                  </a:moveTo>
                  <a:lnTo>
                    <a:pt x="317" y="215"/>
                  </a:lnTo>
                  <a:lnTo>
                    <a:pt x="520" y="317"/>
                  </a:lnTo>
                  <a:lnTo>
                    <a:pt x="723" y="635"/>
                  </a:lnTo>
                </a:path>
              </a:pathLst>
            </a:custGeom>
            <a:ln w="8839">
              <a:solidFill>
                <a:srgbClr val="BCBEC0"/>
              </a:solidFill>
            </a:ln>
          </p:spPr>
          <p:txBody>
            <a:bodyPr wrap="square" lIns="0" tIns="0" rIns="0" bIns="0" rtlCol="0">
              <a:noAutofit/>
            </a:bodyPr>
            <a:lstStyle/>
            <a:p>
              <a:endParaRPr/>
            </a:p>
          </p:txBody>
        </p:sp>
        <p:sp>
          <p:nvSpPr>
            <p:cNvPr id="282" name="object 282"/>
            <p:cNvSpPr/>
            <p:nvPr/>
          </p:nvSpPr>
          <p:spPr>
            <a:xfrm>
              <a:off x="4434353" y="1506208"/>
              <a:ext cx="8712" cy="7137"/>
            </a:xfrm>
            <a:custGeom>
              <a:avLst/>
              <a:gdLst/>
              <a:ahLst/>
              <a:cxnLst/>
              <a:rect l="l" t="t" r="r" b="b"/>
              <a:pathLst>
                <a:path w="8712" h="7137">
                  <a:moveTo>
                    <a:pt x="0" y="7137"/>
                  </a:moveTo>
                  <a:lnTo>
                    <a:pt x="1155" y="2412"/>
                  </a:lnTo>
                  <a:lnTo>
                    <a:pt x="3568" y="0"/>
                  </a:lnTo>
                  <a:lnTo>
                    <a:pt x="7340" y="0"/>
                  </a:lnTo>
                  <a:lnTo>
                    <a:pt x="7873" y="0"/>
                  </a:lnTo>
                  <a:lnTo>
                    <a:pt x="8293" y="114"/>
                  </a:lnTo>
                  <a:lnTo>
                    <a:pt x="8712" y="215"/>
                  </a:lnTo>
                </a:path>
              </a:pathLst>
            </a:custGeom>
            <a:ln w="8839">
              <a:solidFill>
                <a:srgbClr val="BCBEC0"/>
              </a:solidFill>
            </a:ln>
          </p:spPr>
          <p:txBody>
            <a:bodyPr wrap="square" lIns="0" tIns="0" rIns="0" bIns="0" rtlCol="0">
              <a:noAutofit/>
            </a:bodyPr>
            <a:lstStyle/>
            <a:p>
              <a:endParaRPr/>
            </a:p>
          </p:txBody>
        </p:sp>
        <p:sp>
          <p:nvSpPr>
            <p:cNvPr id="283" name="object 283"/>
            <p:cNvSpPr/>
            <p:nvPr/>
          </p:nvSpPr>
          <p:spPr>
            <a:xfrm>
              <a:off x="4433629" y="1513345"/>
              <a:ext cx="20231" cy="24638"/>
            </a:xfrm>
            <a:custGeom>
              <a:avLst/>
              <a:gdLst/>
              <a:ahLst/>
              <a:cxnLst/>
              <a:rect l="l" t="t" r="r" b="b"/>
              <a:pathLst>
                <a:path w="20231" h="24637">
                  <a:moveTo>
                    <a:pt x="20231" y="23380"/>
                  </a:moveTo>
                  <a:lnTo>
                    <a:pt x="18237" y="24218"/>
                  </a:lnTo>
                  <a:lnTo>
                    <a:pt x="16040" y="24637"/>
                  </a:lnTo>
                  <a:lnTo>
                    <a:pt x="13627" y="24637"/>
                  </a:lnTo>
                  <a:lnTo>
                    <a:pt x="9220" y="24637"/>
                  </a:lnTo>
                  <a:lnTo>
                    <a:pt x="5867" y="22847"/>
                  </a:lnTo>
                  <a:lnTo>
                    <a:pt x="3352" y="19494"/>
                  </a:lnTo>
                  <a:lnTo>
                    <a:pt x="1155" y="16357"/>
                  </a:lnTo>
                  <a:lnTo>
                    <a:pt x="0" y="12369"/>
                  </a:lnTo>
                  <a:lnTo>
                    <a:pt x="0" y="7442"/>
                  </a:lnTo>
                  <a:lnTo>
                    <a:pt x="0" y="4825"/>
                  </a:lnTo>
                  <a:lnTo>
                    <a:pt x="203" y="2514"/>
                  </a:lnTo>
                  <a:lnTo>
                    <a:pt x="622" y="520"/>
                  </a:lnTo>
                  <a:lnTo>
                    <a:pt x="723" y="203"/>
                  </a:lnTo>
                  <a:lnTo>
                    <a:pt x="723" y="0"/>
                  </a:lnTo>
                </a:path>
              </a:pathLst>
            </a:custGeom>
            <a:ln w="8839">
              <a:solidFill>
                <a:srgbClr val="BCBEC0"/>
              </a:solidFill>
            </a:ln>
          </p:spPr>
          <p:txBody>
            <a:bodyPr wrap="square" lIns="0" tIns="0" rIns="0" bIns="0" rtlCol="0">
              <a:noAutofit/>
            </a:bodyPr>
            <a:lstStyle/>
            <a:p>
              <a:endParaRPr/>
            </a:p>
          </p:txBody>
        </p:sp>
        <p:sp>
          <p:nvSpPr>
            <p:cNvPr id="284" name="object 284"/>
            <p:cNvSpPr/>
            <p:nvPr/>
          </p:nvSpPr>
          <p:spPr>
            <a:xfrm>
              <a:off x="4439598" y="1479792"/>
              <a:ext cx="3467" cy="26631"/>
            </a:xfrm>
            <a:custGeom>
              <a:avLst/>
              <a:gdLst/>
              <a:ahLst/>
              <a:cxnLst/>
              <a:rect l="l" t="t" r="r" b="b"/>
              <a:pathLst>
                <a:path w="3467" h="26631">
                  <a:moveTo>
                    <a:pt x="3467" y="26631"/>
                  </a:moveTo>
                  <a:lnTo>
                    <a:pt x="1236" y="14319"/>
                  </a:lnTo>
                  <a:lnTo>
                    <a:pt x="73" y="1499"/>
                  </a:lnTo>
                  <a:lnTo>
                    <a:pt x="0" y="0"/>
                  </a:lnTo>
                </a:path>
              </a:pathLst>
            </a:custGeom>
            <a:ln w="8839">
              <a:solidFill>
                <a:srgbClr val="BCBEC0"/>
              </a:solidFill>
            </a:ln>
          </p:spPr>
          <p:txBody>
            <a:bodyPr wrap="square" lIns="0" tIns="0" rIns="0" bIns="0" rtlCol="0">
              <a:noAutofit/>
            </a:bodyPr>
            <a:lstStyle/>
            <a:p>
              <a:endParaRPr/>
            </a:p>
          </p:txBody>
        </p:sp>
        <p:sp>
          <p:nvSpPr>
            <p:cNvPr id="285" name="object 285"/>
            <p:cNvSpPr/>
            <p:nvPr/>
          </p:nvSpPr>
          <p:spPr>
            <a:xfrm>
              <a:off x="4453860" y="1535355"/>
              <a:ext cx="1054" cy="1371"/>
            </a:xfrm>
            <a:custGeom>
              <a:avLst/>
              <a:gdLst/>
              <a:ahLst/>
              <a:cxnLst/>
              <a:rect l="l" t="t" r="r" b="b"/>
              <a:pathLst>
                <a:path w="1054" h="1371">
                  <a:moveTo>
                    <a:pt x="1054" y="0"/>
                  </a:moveTo>
                  <a:lnTo>
                    <a:pt x="1054" y="952"/>
                  </a:lnTo>
                  <a:lnTo>
                    <a:pt x="634" y="1054"/>
                  </a:lnTo>
                  <a:lnTo>
                    <a:pt x="317" y="1257"/>
                  </a:lnTo>
                  <a:lnTo>
                    <a:pt x="0" y="1371"/>
                  </a:lnTo>
                </a:path>
              </a:pathLst>
            </a:custGeom>
            <a:ln w="8839">
              <a:solidFill>
                <a:srgbClr val="BCBEC0"/>
              </a:solidFill>
            </a:ln>
          </p:spPr>
          <p:txBody>
            <a:bodyPr wrap="square" lIns="0" tIns="0" rIns="0" bIns="0" rtlCol="0">
              <a:noAutofit/>
            </a:bodyPr>
            <a:lstStyle/>
            <a:p>
              <a:endParaRPr/>
            </a:p>
          </p:txBody>
        </p:sp>
        <p:sp>
          <p:nvSpPr>
            <p:cNvPr id="286" name="object 286"/>
            <p:cNvSpPr/>
            <p:nvPr/>
          </p:nvSpPr>
          <p:spPr>
            <a:xfrm>
              <a:off x="4443065" y="1506424"/>
              <a:ext cx="10795" cy="30302"/>
            </a:xfrm>
            <a:custGeom>
              <a:avLst/>
              <a:gdLst/>
              <a:ahLst/>
              <a:cxnLst/>
              <a:rect l="l" t="t" r="r" b="b"/>
              <a:pathLst>
                <a:path w="10795" h="30302">
                  <a:moveTo>
                    <a:pt x="0" y="0"/>
                  </a:moveTo>
                  <a:lnTo>
                    <a:pt x="3400" y="12376"/>
                  </a:lnTo>
                  <a:lnTo>
                    <a:pt x="7916" y="24205"/>
                  </a:lnTo>
                  <a:lnTo>
                    <a:pt x="10795" y="30302"/>
                  </a:lnTo>
                </a:path>
              </a:pathLst>
            </a:custGeom>
            <a:ln w="8839">
              <a:solidFill>
                <a:srgbClr val="BCBEC0"/>
              </a:solidFill>
            </a:ln>
          </p:spPr>
          <p:txBody>
            <a:bodyPr wrap="square" lIns="0" tIns="0" rIns="0" bIns="0" rtlCol="0">
              <a:noAutofit/>
            </a:bodyPr>
            <a:lstStyle/>
            <a:p>
              <a:endParaRPr/>
            </a:p>
          </p:txBody>
        </p:sp>
        <p:sp>
          <p:nvSpPr>
            <p:cNvPr id="287" name="object 287"/>
            <p:cNvSpPr/>
            <p:nvPr/>
          </p:nvSpPr>
          <p:spPr>
            <a:xfrm>
              <a:off x="4423774" y="1457364"/>
              <a:ext cx="2412" cy="21488"/>
            </a:xfrm>
            <a:custGeom>
              <a:avLst/>
              <a:gdLst/>
              <a:ahLst/>
              <a:cxnLst/>
              <a:rect l="l" t="t" r="r" b="b"/>
              <a:pathLst>
                <a:path w="2412" h="21488">
                  <a:moveTo>
                    <a:pt x="2413" y="21488"/>
                  </a:moveTo>
                  <a:lnTo>
                    <a:pt x="1257" y="14363"/>
                  </a:lnTo>
                  <a:lnTo>
                    <a:pt x="419" y="7238"/>
                  </a:lnTo>
                  <a:lnTo>
                    <a:pt x="0" y="0"/>
                  </a:lnTo>
                </a:path>
              </a:pathLst>
            </a:custGeom>
            <a:ln w="8839">
              <a:solidFill>
                <a:srgbClr val="BCBEC0"/>
              </a:solidFill>
            </a:ln>
          </p:spPr>
          <p:txBody>
            <a:bodyPr wrap="square" lIns="0" tIns="0" rIns="0" bIns="0" rtlCol="0">
              <a:noAutofit/>
            </a:bodyPr>
            <a:lstStyle/>
            <a:p>
              <a:endParaRPr/>
            </a:p>
          </p:txBody>
        </p:sp>
        <p:sp>
          <p:nvSpPr>
            <p:cNvPr id="288" name="object 288"/>
            <p:cNvSpPr/>
            <p:nvPr/>
          </p:nvSpPr>
          <p:spPr>
            <a:xfrm>
              <a:off x="4635432" y="1471512"/>
              <a:ext cx="1676" cy="5981"/>
            </a:xfrm>
            <a:custGeom>
              <a:avLst/>
              <a:gdLst/>
              <a:ahLst/>
              <a:cxnLst/>
              <a:rect l="l" t="t" r="r" b="b"/>
              <a:pathLst>
                <a:path w="1676" h="5981">
                  <a:moveTo>
                    <a:pt x="1676" y="5981"/>
                  </a:moveTo>
                  <a:lnTo>
                    <a:pt x="1054" y="3771"/>
                  </a:lnTo>
                  <a:lnTo>
                    <a:pt x="520" y="1790"/>
                  </a:lnTo>
                  <a:lnTo>
                    <a:pt x="0" y="0"/>
                  </a:lnTo>
                </a:path>
              </a:pathLst>
            </a:custGeom>
            <a:ln w="8839">
              <a:solidFill>
                <a:srgbClr val="BCBEC0"/>
              </a:solidFill>
            </a:ln>
          </p:spPr>
          <p:txBody>
            <a:bodyPr wrap="square" lIns="0" tIns="0" rIns="0" bIns="0" rtlCol="0">
              <a:noAutofit/>
            </a:bodyPr>
            <a:lstStyle/>
            <a:p>
              <a:endParaRPr/>
            </a:p>
          </p:txBody>
        </p:sp>
        <p:sp>
          <p:nvSpPr>
            <p:cNvPr id="289" name="object 289"/>
            <p:cNvSpPr/>
            <p:nvPr/>
          </p:nvSpPr>
          <p:spPr>
            <a:xfrm>
              <a:off x="4635432" y="1471512"/>
              <a:ext cx="2730" cy="5981"/>
            </a:xfrm>
            <a:custGeom>
              <a:avLst/>
              <a:gdLst/>
              <a:ahLst/>
              <a:cxnLst/>
              <a:rect l="l" t="t" r="r" b="b"/>
              <a:pathLst>
                <a:path w="2730" h="5981">
                  <a:moveTo>
                    <a:pt x="0" y="0"/>
                  </a:moveTo>
                  <a:lnTo>
                    <a:pt x="838" y="1790"/>
                  </a:lnTo>
                  <a:lnTo>
                    <a:pt x="1778" y="3771"/>
                  </a:lnTo>
                  <a:lnTo>
                    <a:pt x="2730" y="5981"/>
                  </a:lnTo>
                </a:path>
              </a:pathLst>
            </a:custGeom>
            <a:ln w="8839">
              <a:solidFill>
                <a:srgbClr val="BCBEC0"/>
              </a:solidFill>
            </a:ln>
          </p:spPr>
          <p:txBody>
            <a:bodyPr wrap="square" lIns="0" tIns="0" rIns="0" bIns="0" rtlCol="0">
              <a:noAutofit/>
            </a:bodyPr>
            <a:lstStyle/>
            <a:p>
              <a:endParaRPr/>
            </a:p>
          </p:txBody>
        </p:sp>
        <p:sp>
          <p:nvSpPr>
            <p:cNvPr id="290" name="object 290"/>
            <p:cNvSpPr/>
            <p:nvPr/>
          </p:nvSpPr>
          <p:spPr>
            <a:xfrm>
              <a:off x="4634073" y="1467841"/>
              <a:ext cx="4089" cy="9651"/>
            </a:xfrm>
            <a:custGeom>
              <a:avLst/>
              <a:gdLst/>
              <a:ahLst/>
              <a:cxnLst/>
              <a:rect l="l" t="t" r="r" b="b"/>
              <a:pathLst>
                <a:path w="4089" h="9652">
                  <a:moveTo>
                    <a:pt x="4089" y="9651"/>
                  </a:moveTo>
                  <a:lnTo>
                    <a:pt x="3035" y="5880"/>
                  </a:lnTo>
                  <a:lnTo>
                    <a:pt x="1676" y="2628"/>
                  </a:lnTo>
                  <a:lnTo>
                    <a:pt x="0" y="0"/>
                  </a:lnTo>
                </a:path>
              </a:pathLst>
            </a:custGeom>
            <a:ln w="8839">
              <a:solidFill>
                <a:srgbClr val="BCBEC0"/>
              </a:solidFill>
            </a:ln>
          </p:spPr>
          <p:txBody>
            <a:bodyPr wrap="square" lIns="0" tIns="0" rIns="0" bIns="0" rtlCol="0">
              <a:noAutofit/>
            </a:bodyPr>
            <a:lstStyle/>
            <a:p>
              <a:endParaRPr/>
            </a:p>
          </p:txBody>
        </p:sp>
        <p:sp>
          <p:nvSpPr>
            <p:cNvPr id="291" name="object 291"/>
            <p:cNvSpPr/>
            <p:nvPr/>
          </p:nvSpPr>
          <p:spPr>
            <a:xfrm>
              <a:off x="4802539" y="1456310"/>
              <a:ext cx="736" cy="2730"/>
            </a:xfrm>
            <a:custGeom>
              <a:avLst/>
              <a:gdLst/>
              <a:ahLst/>
              <a:cxnLst/>
              <a:rect l="l" t="t" r="r" b="b"/>
              <a:pathLst>
                <a:path w="736" h="2730">
                  <a:moveTo>
                    <a:pt x="736" y="0"/>
                  </a:moveTo>
                  <a:lnTo>
                    <a:pt x="520" y="952"/>
                  </a:lnTo>
                  <a:lnTo>
                    <a:pt x="317" y="1790"/>
                  </a:lnTo>
                  <a:lnTo>
                    <a:pt x="0" y="2730"/>
                  </a:lnTo>
                </a:path>
              </a:pathLst>
            </a:custGeom>
            <a:ln w="8839">
              <a:solidFill>
                <a:srgbClr val="BCBEC0"/>
              </a:solidFill>
            </a:ln>
          </p:spPr>
          <p:txBody>
            <a:bodyPr wrap="square" lIns="0" tIns="0" rIns="0" bIns="0" rtlCol="0">
              <a:noAutofit/>
            </a:bodyPr>
            <a:lstStyle/>
            <a:p>
              <a:endParaRPr/>
            </a:p>
          </p:txBody>
        </p:sp>
        <p:sp>
          <p:nvSpPr>
            <p:cNvPr id="292" name="object 292"/>
            <p:cNvSpPr/>
            <p:nvPr/>
          </p:nvSpPr>
          <p:spPr>
            <a:xfrm>
              <a:off x="4802539" y="1457986"/>
              <a:ext cx="1574" cy="1054"/>
            </a:xfrm>
            <a:custGeom>
              <a:avLst/>
              <a:gdLst/>
              <a:ahLst/>
              <a:cxnLst/>
              <a:rect l="l" t="t" r="r" b="b"/>
              <a:pathLst>
                <a:path w="1574" h="1054">
                  <a:moveTo>
                    <a:pt x="0" y="1054"/>
                  </a:moveTo>
                  <a:lnTo>
                    <a:pt x="520" y="736"/>
                  </a:lnTo>
                  <a:lnTo>
                    <a:pt x="1041" y="431"/>
                  </a:lnTo>
                  <a:lnTo>
                    <a:pt x="1574" y="0"/>
                  </a:lnTo>
                </a:path>
              </a:pathLst>
            </a:custGeom>
            <a:ln w="8839">
              <a:solidFill>
                <a:srgbClr val="BCBEC0"/>
              </a:solidFill>
            </a:ln>
          </p:spPr>
          <p:txBody>
            <a:bodyPr wrap="square" lIns="0" tIns="0" rIns="0" bIns="0" rtlCol="0">
              <a:noAutofit/>
            </a:bodyPr>
            <a:lstStyle/>
            <a:p>
              <a:endParaRPr/>
            </a:p>
          </p:txBody>
        </p:sp>
        <p:sp>
          <p:nvSpPr>
            <p:cNvPr id="293" name="object 293"/>
            <p:cNvSpPr/>
            <p:nvPr/>
          </p:nvSpPr>
          <p:spPr>
            <a:xfrm>
              <a:off x="4698856" y="1347814"/>
              <a:ext cx="23164" cy="31864"/>
            </a:xfrm>
            <a:custGeom>
              <a:avLst/>
              <a:gdLst/>
              <a:ahLst/>
              <a:cxnLst/>
              <a:rect l="l" t="t" r="r" b="b"/>
              <a:pathLst>
                <a:path w="23164" h="31864">
                  <a:moveTo>
                    <a:pt x="0" y="0"/>
                  </a:moveTo>
                  <a:lnTo>
                    <a:pt x="9956" y="10583"/>
                  </a:lnTo>
                  <a:lnTo>
                    <a:pt x="17505" y="20829"/>
                  </a:lnTo>
                  <a:lnTo>
                    <a:pt x="22696" y="30729"/>
                  </a:lnTo>
                  <a:lnTo>
                    <a:pt x="22860" y="31127"/>
                  </a:lnTo>
                  <a:lnTo>
                    <a:pt x="22961" y="31343"/>
                  </a:lnTo>
                  <a:lnTo>
                    <a:pt x="23063" y="31546"/>
                  </a:lnTo>
                  <a:lnTo>
                    <a:pt x="23164" y="31864"/>
                  </a:lnTo>
                </a:path>
              </a:pathLst>
            </a:custGeom>
            <a:ln w="8839">
              <a:solidFill>
                <a:srgbClr val="BCBEC0"/>
              </a:solidFill>
            </a:ln>
          </p:spPr>
          <p:txBody>
            <a:bodyPr wrap="square" lIns="0" tIns="0" rIns="0" bIns="0" rtlCol="0">
              <a:noAutofit/>
            </a:bodyPr>
            <a:lstStyle/>
            <a:p>
              <a:endParaRPr/>
            </a:p>
          </p:txBody>
        </p:sp>
        <p:sp>
          <p:nvSpPr>
            <p:cNvPr id="294" name="object 294"/>
            <p:cNvSpPr/>
            <p:nvPr/>
          </p:nvSpPr>
          <p:spPr>
            <a:xfrm>
              <a:off x="4722021" y="1379678"/>
              <a:ext cx="18872" cy="45186"/>
            </a:xfrm>
            <a:custGeom>
              <a:avLst/>
              <a:gdLst/>
              <a:ahLst/>
              <a:cxnLst/>
              <a:rect l="l" t="t" r="r" b="b"/>
              <a:pathLst>
                <a:path w="18872" h="45186">
                  <a:moveTo>
                    <a:pt x="0" y="0"/>
                  </a:moveTo>
                  <a:lnTo>
                    <a:pt x="7290" y="18228"/>
                  </a:lnTo>
                  <a:lnTo>
                    <a:pt x="11179" y="28025"/>
                  </a:lnTo>
                  <a:lnTo>
                    <a:pt x="11849" y="29781"/>
                  </a:lnTo>
                  <a:lnTo>
                    <a:pt x="14262" y="35547"/>
                  </a:lnTo>
                  <a:lnTo>
                    <a:pt x="16675" y="40678"/>
                  </a:lnTo>
                  <a:lnTo>
                    <a:pt x="18872" y="45186"/>
                  </a:lnTo>
                </a:path>
              </a:pathLst>
            </a:custGeom>
            <a:ln w="8839">
              <a:solidFill>
                <a:srgbClr val="BCBEC0"/>
              </a:solidFill>
            </a:ln>
          </p:spPr>
          <p:txBody>
            <a:bodyPr wrap="square" lIns="0" tIns="0" rIns="0" bIns="0" rtlCol="0">
              <a:noAutofit/>
            </a:bodyPr>
            <a:lstStyle/>
            <a:p>
              <a:endParaRPr/>
            </a:p>
          </p:txBody>
        </p:sp>
        <p:sp>
          <p:nvSpPr>
            <p:cNvPr id="295" name="object 295"/>
            <p:cNvSpPr/>
            <p:nvPr/>
          </p:nvSpPr>
          <p:spPr>
            <a:xfrm>
              <a:off x="4740893" y="1424865"/>
              <a:ext cx="61645" cy="39204"/>
            </a:xfrm>
            <a:custGeom>
              <a:avLst/>
              <a:gdLst/>
              <a:ahLst/>
              <a:cxnLst/>
              <a:rect l="l" t="t" r="r" b="b"/>
              <a:pathLst>
                <a:path w="61645" h="39204">
                  <a:moveTo>
                    <a:pt x="61645" y="34175"/>
                  </a:moveTo>
                  <a:lnTo>
                    <a:pt x="56502" y="37528"/>
                  </a:lnTo>
                  <a:lnTo>
                    <a:pt x="51269" y="39204"/>
                  </a:lnTo>
                  <a:lnTo>
                    <a:pt x="46227" y="39204"/>
                  </a:lnTo>
                  <a:lnTo>
                    <a:pt x="34650" y="37299"/>
                  </a:lnTo>
                  <a:lnTo>
                    <a:pt x="23850" y="31589"/>
                  </a:lnTo>
                  <a:lnTo>
                    <a:pt x="13863" y="22086"/>
                  </a:lnTo>
                  <a:lnTo>
                    <a:pt x="6603" y="11950"/>
                  </a:lnTo>
                  <a:lnTo>
                    <a:pt x="4508" y="8496"/>
                  </a:lnTo>
                  <a:lnTo>
                    <a:pt x="2311" y="4508"/>
                  </a:lnTo>
                  <a:lnTo>
                    <a:pt x="0" y="0"/>
                  </a:lnTo>
                </a:path>
              </a:pathLst>
            </a:custGeom>
            <a:ln w="8839">
              <a:solidFill>
                <a:srgbClr val="BCBEC0"/>
              </a:solidFill>
            </a:ln>
          </p:spPr>
          <p:txBody>
            <a:bodyPr wrap="square" lIns="0" tIns="0" rIns="0" bIns="0" rtlCol="0">
              <a:noAutofit/>
            </a:bodyPr>
            <a:lstStyle/>
            <a:p>
              <a:endParaRPr/>
            </a:p>
          </p:txBody>
        </p:sp>
        <p:sp>
          <p:nvSpPr>
            <p:cNvPr id="296" name="object 296"/>
            <p:cNvSpPr/>
            <p:nvPr/>
          </p:nvSpPr>
          <p:spPr>
            <a:xfrm>
              <a:off x="4740893" y="1424865"/>
              <a:ext cx="7124" cy="9118"/>
            </a:xfrm>
            <a:custGeom>
              <a:avLst/>
              <a:gdLst/>
              <a:ahLst/>
              <a:cxnLst/>
              <a:rect l="l" t="t" r="r" b="b"/>
              <a:pathLst>
                <a:path w="7124" h="9118">
                  <a:moveTo>
                    <a:pt x="0" y="0"/>
                  </a:moveTo>
                  <a:lnTo>
                    <a:pt x="2514" y="2933"/>
                  </a:lnTo>
                  <a:lnTo>
                    <a:pt x="4927" y="5968"/>
                  </a:lnTo>
                  <a:lnTo>
                    <a:pt x="7124" y="9118"/>
                  </a:lnTo>
                </a:path>
              </a:pathLst>
            </a:custGeom>
            <a:ln w="8839">
              <a:solidFill>
                <a:srgbClr val="BCBEC0"/>
              </a:solidFill>
            </a:ln>
          </p:spPr>
          <p:txBody>
            <a:bodyPr wrap="square" lIns="0" tIns="0" rIns="0" bIns="0" rtlCol="0">
              <a:noAutofit/>
            </a:bodyPr>
            <a:lstStyle/>
            <a:p>
              <a:endParaRPr/>
            </a:p>
          </p:txBody>
        </p:sp>
        <p:sp>
          <p:nvSpPr>
            <p:cNvPr id="297" name="object 297"/>
            <p:cNvSpPr/>
            <p:nvPr/>
          </p:nvSpPr>
          <p:spPr>
            <a:xfrm>
              <a:off x="4776643" y="1502754"/>
              <a:ext cx="2832" cy="2209"/>
            </a:xfrm>
            <a:custGeom>
              <a:avLst/>
              <a:gdLst/>
              <a:ahLst/>
              <a:cxnLst/>
              <a:rect l="l" t="t" r="r" b="b"/>
              <a:pathLst>
                <a:path w="2832" h="2209">
                  <a:moveTo>
                    <a:pt x="0" y="2209"/>
                  </a:moveTo>
                  <a:lnTo>
                    <a:pt x="939" y="1574"/>
                  </a:lnTo>
                  <a:lnTo>
                    <a:pt x="1892" y="838"/>
                  </a:lnTo>
                  <a:lnTo>
                    <a:pt x="2832" y="0"/>
                  </a:lnTo>
                </a:path>
              </a:pathLst>
            </a:custGeom>
            <a:ln w="8839">
              <a:solidFill>
                <a:srgbClr val="BCBEC0"/>
              </a:solidFill>
            </a:ln>
          </p:spPr>
          <p:txBody>
            <a:bodyPr wrap="square" lIns="0" tIns="0" rIns="0" bIns="0" rtlCol="0">
              <a:noAutofit/>
            </a:bodyPr>
            <a:lstStyle/>
            <a:p>
              <a:endParaRPr/>
            </a:p>
          </p:txBody>
        </p:sp>
        <p:sp>
          <p:nvSpPr>
            <p:cNvPr id="298" name="object 298"/>
            <p:cNvSpPr/>
            <p:nvPr/>
          </p:nvSpPr>
          <p:spPr>
            <a:xfrm>
              <a:off x="4776643" y="1459040"/>
              <a:ext cx="25895" cy="45923"/>
            </a:xfrm>
            <a:custGeom>
              <a:avLst/>
              <a:gdLst/>
              <a:ahLst/>
              <a:cxnLst/>
              <a:rect l="l" t="t" r="r" b="b"/>
              <a:pathLst>
                <a:path w="25895" h="45923">
                  <a:moveTo>
                    <a:pt x="0" y="45923"/>
                  </a:moveTo>
                  <a:lnTo>
                    <a:pt x="2933" y="42354"/>
                  </a:lnTo>
                  <a:lnTo>
                    <a:pt x="5765" y="38684"/>
                  </a:lnTo>
                  <a:lnTo>
                    <a:pt x="8382" y="34912"/>
                  </a:lnTo>
                  <a:lnTo>
                    <a:pt x="16020" y="23079"/>
                  </a:lnTo>
                  <a:lnTo>
                    <a:pt x="21769" y="11710"/>
                  </a:lnTo>
                  <a:lnTo>
                    <a:pt x="25674" y="804"/>
                  </a:lnTo>
                  <a:lnTo>
                    <a:pt x="25895" y="0"/>
                  </a:lnTo>
                </a:path>
              </a:pathLst>
            </a:custGeom>
            <a:ln w="8839">
              <a:solidFill>
                <a:srgbClr val="BCBEC0"/>
              </a:solidFill>
            </a:ln>
          </p:spPr>
          <p:txBody>
            <a:bodyPr wrap="square" lIns="0" tIns="0" rIns="0" bIns="0" rtlCol="0">
              <a:noAutofit/>
            </a:bodyPr>
            <a:lstStyle/>
            <a:p>
              <a:endParaRPr/>
            </a:p>
          </p:txBody>
        </p:sp>
        <p:sp>
          <p:nvSpPr>
            <p:cNvPr id="299" name="object 299"/>
            <p:cNvSpPr/>
            <p:nvPr/>
          </p:nvSpPr>
          <p:spPr>
            <a:xfrm>
              <a:off x="4693611" y="1464908"/>
              <a:ext cx="83032" cy="44665"/>
            </a:xfrm>
            <a:custGeom>
              <a:avLst/>
              <a:gdLst/>
              <a:ahLst/>
              <a:cxnLst/>
              <a:rect l="l" t="t" r="r" b="b"/>
              <a:pathLst>
                <a:path w="83032" h="44665">
                  <a:moveTo>
                    <a:pt x="83032" y="40055"/>
                  </a:moveTo>
                  <a:lnTo>
                    <a:pt x="79997" y="42354"/>
                  </a:lnTo>
                  <a:lnTo>
                    <a:pt x="77368" y="43713"/>
                  </a:lnTo>
                  <a:lnTo>
                    <a:pt x="75171" y="44246"/>
                  </a:lnTo>
                  <a:lnTo>
                    <a:pt x="73914" y="44564"/>
                  </a:lnTo>
                  <a:lnTo>
                    <a:pt x="70561" y="44665"/>
                  </a:lnTo>
                  <a:lnTo>
                    <a:pt x="64998" y="44665"/>
                  </a:lnTo>
                  <a:lnTo>
                    <a:pt x="52852" y="43471"/>
                  </a:lnTo>
                  <a:lnTo>
                    <a:pt x="40834" y="39879"/>
                  </a:lnTo>
                  <a:lnTo>
                    <a:pt x="28913" y="33877"/>
                  </a:lnTo>
                  <a:lnTo>
                    <a:pt x="23596" y="30403"/>
                  </a:lnTo>
                  <a:lnTo>
                    <a:pt x="12334" y="20850"/>
                  </a:lnTo>
                  <a:lnTo>
                    <a:pt x="4497" y="10842"/>
                  </a:lnTo>
                  <a:lnTo>
                    <a:pt x="80" y="328"/>
                  </a:lnTo>
                  <a:lnTo>
                    <a:pt x="0" y="0"/>
                  </a:lnTo>
                </a:path>
              </a:pathLst>
            </a:custGeom>
            <a:ln w="8839">
              <a:solidFill>
                <a:srgbClr val="BCBEC0"/>
              </a:solidFill>
            </a:ln>
          </p:spPr>
          <p:txBody>
            <a:bodyPr wrap="square" lIns="0" tIns="0" rIns="0" bIns="0" rtlCol="0">
              <a:noAutofit/>
            </a:bodyPr>
            <a:lstStyle/>
            <a:p>
              <a:endParaRPr/>
            </a:p>
          </p:txBody>
        </p:sp>
        <p:sp>
          <p:nvSpPr>
            <p:cNvPr id="300" name="object 300"/>
            <p:cNvSpPr/>
            <p:nvPr/>
          </p:nvSpPr>
          <p:spPr>
            <a:xfrm>
              <a:off x="4708076" y="1515644"/>
              <a:ext cx="44983" cy="15519"/>
            </a:xfrm>
            <a:custGeom>
              <a:avLst/>
              <a:gdLst/>
              <a:ahLst/>
              <a:cxnLst/>
              <a:rect l="l" t="t" r="r" b="b"/>
              <a:pathLst>
                <a:path w="44983" h="15519">
                  <a:moveTo>
                    <a:pt x="0" y="0"/>
                  </a:moveTo>
                  <a:lnTo>
                    <a:pt x="952" y="1892"/>
                  </a:lnTo>
                  <a:lnTo>
                    <a:pt x="5346" y="4826"/>
                  </a:lnTo>
                  <a:lnTo>
                    <a:pt x="13106" y="9029"/>
                  </a:lnTo>
                  <a:lnTo>
                    <a:pt x="21183" y="13322"/>
                  </a:lnTo>
                  <a:lnTo>
                    <a:pt x="26847" y="15417"/>
                  </a:lnTo>
                  <a:lnTo>
                    <a:pt x="29781" y="15519"/>
                  </a:lnTo>
                  <a:lnTo>
                    <a:pt x="30822" y="15417"/>
                  </a:lnTo>
                  <a:lnTo>
                    <a:pt x="33655" y="15100"/>
                  </a:lnTo>
                  <a:lnTo>
                    <a:pt x="38061" y="14262"/>
                  </a:lnTo>
                  <a:lnTo>
                    <a:pt x="42151" y="13525"/>
                  </a:lnTo>
                  <a:lnTo>
                    <a:pt x="44450" y="13106"/>
                  </a:lnTo>
                  <a:lnTo>
                    <a:pt x="44983" y="12903"/>
                  </a:lnTo>
                </a:path>
              </a:pathLst>
            </a:custGeom>
            <a:ln w="8839">
              <a:solidFill>
                <a:srgbClr val="BCBEC0"/>
              </a:solidFill>
            </a:ln>
          </p:spPr>
          <p:txBody>
            <a:bodyPr wrap="square" lIns="0" tIns="0" rIns="0" bIns="0" rtlCol="0">
              <a:noAutofit/>
            </a:bodyPr>
            <a:lstStyle/>
            <a:p>
              <a:endParaRPr/>
            </a:p>
          </p:txBody>
        </p:sp>
        <p:sp>
          <p:nvSpPr>
            <p:cNvPr id="301" name="object 301"/>
            <p:cNvSpPr/>
            <p:nvPr/>
          </p:nvSpPr>
          <p:spPr>
            <a:xfrm>
              <a:off x="4735648" y="1504963"/>
              <a:ext cx="40995" cy="38265"/>
            </a:xfrm>
            <a:custGeom>
              <a:avLst/>
              <a:gdLst/>
              <a:ahLst/>
              <a:cxnLst/>
              <a:rect l="l" t="t" r="r" b="b"/>
              <a:pathLst>
                <a:path w="40995" h="38265">
                  <a:moveTo>
                    <a:pt x="0" y="38265"/>
                  </a:moveTo>
                  <a:lnTo>
                    <a:pt x="317" y="38150"/>
                  </a:lnTo>
                  <a:lnTo>
                    <a:pt x="5562" y="34378"/>
                  </a:lnTo>
                  <a:lnTo>
                    <a:pt x="10693" y="30289"/>
                  </a:lnTo>
                  <a:lnTo>
                    <a:pt x="15735" y="25780"/>
                  </a:lnTo>
                  <a:lnTo>
                    <a:pt x="25309" y="16995"/>
                  </a:lnTo>
                  <a:lnTo>
                    <a:pt x="34130" y="7901"/>
                  </a:lnTo>
                  <a:lnTo>
                    <a:pt x="40995" y="0"/>
                  </a:lnTo>
                </a:path>
              </a:pathLst>
            </a:custGeom>
            <a:ln w="8839">
              <a:solidFill>
                <a:srgbClr val="BCBEC0"/>
              </a:solidFill>
            </a:ln>
          </p:spPr>
          <p:txBody>
            <a:bodyPr wrap="square" lIns="0" tIns="0" rIns="0" bIns="0" rtlCol="0">
              <a:noAutofit/>
            </a:bodyPr>
            <a:lstStyle/>
            <a:p>
              <a:endParaRPr/>
            </a:p>
          </p:txBody>
        </p:sp>
        <p:sp>
          <p:nvSpPr>
            <p:cNvPr id="302" name="object 302"/>
            <p:cNvSpPr/>
            <p:nvPr/>
          </p:nvSpPr>
          <p:spPr>
            <a:xfrm>
              <a:off x="4688582" y="1436498"/>
              <a:ext cx="108712" cy="52527"/>
            </a:xfrm>
            <a:custGeom>
              <a:avLst/>
              <a:gdLst/>
              <a:ahLst/>
              <a:cxnLst/>
              <a:rect l="l" t="t" r="r" b="b"/>
              <a:pathLst>
                <a:path w="108712" h="52527">
                  <a:moveTo>
                    <a:pt x="0" y="0"/>
                  </a:moveTo>
                  <a:lnTo>
                    <a:pt x="6434" y="10680"/>
                  </a:lnTo>
                  <a:lnTo>
                    <a:pt x="14158" y="20669"/>
                  </a:lnTo>
                  <a:lnTo>
                    <a:pt x="23158" y="29982"/>
                  </a:lnTo>
                  <a:lnTo>
                    <a:pt x="28511" y="34709"/>
                  </a:lnTo>
                  <a:lnTo>
                    <a:pt x="40439" y="43300"/>
                  </a:lnTo>
                  <a:lnTo>
                    <a:pt x="52166" y="49098"/>
                  </a:lnTo>
                  <a:lnTo>
                    <a:pt x="63692" y="52087"/>
                  </a:lnTo>
                  <a:lnTo>
                    <a:pt x="70027" y="52527"/>
                  </a:lnTo>
                  <a:lnTo>
                    <a:pt x="81946" y="50973"/>
                  </a:lnTo>
                  <a:lnTo>
                    <a:pt x="93573" y="46322"/>
                  </a:lnTo>
                  <a:lnTo>
                    <a:pt x="104960" y="38590"/>
                  </a:lnTo>
                  <a:lnTo>
                    <a:pt x="108712" y="35331"/>
                  </a:lnTo>
                </a:path>
              </a:pathLst>
            </a:custGeom>
            <a:ln w="8839">
              <a:solidFill>
                <a:srgbClr val="BCBEC0"/>
              </a:solidFill>
            </a:ln>
          </p:spPr>
          <p:txBody>
            <a:bodyPr wrap="square" lIns="0" tIns="0" rIns="0" bIns="0" rtlCol="0">
              <a:noAutofit/>
            </a:bodyPr>
            <a:lstStyle/>
            <a:p>
              <a:endParaRPr/>
            </a:p>
          </p:txBody>
        </p:sp>
        <p:sp>
          <p:nvSpPr>
            <p:cNvPr id="303" name="object 303"/>
            <p:cNvSpPr/>
            <p:nvPr/>
          </p:nvSpPr>
          <p:spPr>
            <a:xfrm>
              <a:off x="925342" y="2005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04" name="object 304"/>
            <p:cNvSpPr/>
            <p:nvPr/>
          </p:nvSpPr>
          <p:spPr>
            <a:xfrm>
              <a:off x="925342" y="38720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05" name="object 305"/>
            <p:cNvSpPr/>
            <p:nvPr/>
          </p:nvSpPr>
          <p:spPr>
            <a:xfrm>
              <a:off x="925342" y="2944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06" name="object 306"/>
            <p:cNvSpPr/>
            <p:nvPr/>
          </p:nvSpPr>
          <p:spPr>
            <a:xfrm>
              <a:off x="925342" y="48118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07" name="object 307"/>
            <p:cNvSpPr/>
            <p:nvPr/>
          </p:nvSpPr>
          <p:spPr>
            <a:xfrm>
              <a:off x="925342" y="6450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08" name="object 308"/>
            <p:cNvSpPr/>
            <p:nvPr/>
          </p:nvSpPr>
          <p:spPr>
            <a:xfrm>
              <a:off x="925342" y="24623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09" name="object 309"/>
            <p:cNvSpPr/>
            <p:nvPr/>
          </p:nvSpPr>
          <p:spPr>
            <a:xfrm>
              <a:off x="925342" y="43292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10" name="object 310"/>
            <p:cNvSpPr/>
            <p:nvPr/>
          </p:nvSpPr>
          <p:spPr>
            <a:xfrm>
              <a:off x="925342" y="59675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11" name="object 311"/>
            <p:cNvSpPr/>
            <p:nvPr/>
          </p:nvSpPr>
          <p:spPr>
            <a:xfrm>
              <a:off x="925342" y="3402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12" name="object 312"/>
            <p:cNvSpPr/>
            <p:nvPr/>
          </p:nvSpPr>
          <p:spPr>
            <a:xfrm>
              <a:off x="925342" y="52690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13" name="object 313"/>
            <p:cNvSpPr/>
            <p:nvPr/>
          </p:nvSpPr>
          <p:spPr>
            <a:xfrm>
              <a:off x="925342" y="69073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14" name="object 314"/>
            <p:cNvSpPr/>
            <p:nvPr/>
          </p:nvSpPr>
          <p:spPr>
            <a:xfrm>
              <a:off x="925342" y="2233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15" name="object 315"/>
            <p:cNvSpPr/>
            <p:nvPr/>
          </p:nvSpPr>
          <p:spPr>
            <a:xfrm>
              <a:off x="925342" y="41006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16" name="object 316"/>
            <p:cNvSpPr/>
            <p:nvPr/>
          </p:nvSpPr>
          <p:spPr>
            <a:xfrm>
              <a:off x="925342" y="5738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17" name="object 317"/>
            <p:cNvSpPr/>
            <p:nvPr/>
          </p:nvSpPr>
          <p:spPr>
            <a:xfrm>
              <a:off x="925342" y="31735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18" name="object 318"/>
            <p:cNvSpPr/>
            <p:nvPr/>
          </p:nvSpPr>
          <p:spPr>
            <a:xfrm>
              <a:off x="925342" y="50404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19" name="object 319"/>
            <p:cNvSpPr/>
            <p:nvPr/>
          </p:nvSpPr>
          <p:spPr>
            <a:xfrm>
              <a:off x="925342" y="6678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20" name="object 320"/>
            <p:cNvSpPr/>
            <p:nvPr/>
          </p:nvSpPr>
          <p:spPr>
            <a:xfrm>
              <a:off x="925342" y="2690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21" name="object 321"/>
            <p:cNvSpPr/>
            <p:nvPr/>
          </p:nvSpPr>
          <p:spPr>
            <a:xfrm>
              <a:off x="925342" y="45578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22" name="object 322"/>
            <p:cNvSpPr/>
            <p:nvPr/>
          </p:nvSpPr>
          <p:spPr>
            <a:xfrm>
              <a:off x="925342" y="6196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23" name="object 323"/>
            <p:cNvSpPr/>
            <p:nvPr/>
          </p:nvSpPr>
          <p:spPr>
            <a:xfrm>
              <a:off x="925342" y="3630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24" name="object 324"/>
            <p:cNvSpPr/>
            <p:nvPr/>
          </p:nvSpPr>
          <p:spPr>
            <a:xfrm>
              <a:off x="925342" y="54976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25" name="object 325"/>
            <p:cNvSpPr/>
            <p:nvPr/>
          </p:nvSpPr>
          <p:spPr>
            <a:xfrm>
              <a:off x="925342" y="7135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26" name="object 326"/>
            <p:cNvSpPr/>
            <p:nvPr/>
          </p:nvSpPr>
          <p:spPr>
            <a:xfrm>
              <a:off x="1295599"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a:p>
          </p:txBody>
        </p:sp>
        <p:sp>
          <p:nvSpPr>
            <p:cNvPr id="327" name="object 327"/>
            <p:cNvSpPr/>
            <p:nvPr/>
          </p:nvSpPr>
          <p:spPr>
            <a:xfrm>
              <a:off x="1845449"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a:p>
          </p:txBody>
        </p:sp>
        <p:sp>
          <p:nvSpPr>
            <p:cNvPr id="328" name="object 328"/>
            <p:cNvSpPr/>
            <p:nvPr/>
          </p:nvSpPr>
          <p:spPr>
            <a:xfrm>
              <a:off x="2414249"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a:p>
          </p:txBody>
        </p:sp>
        <p:sp>
          <p:nvSpPr>
            <p:cNvPr id="329" name="object 329"/>
            <p:cNvSpPr/>
            <p:nvPr/>
          </p:nvSpPr>
          <p:spPr>
            <a:xfrm>
              <a:off x="4290349"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a:p>
          </p:txBody>
        </p:sp>
        <p:sp>
          <p:nvSpPr>
            <p:cNvPr id="179" name="object 179"/>
            <p:cNvSpPr/>
            <p:nvPr/>
          </p:nvSpPr>
          <p:spPr>
            <a:xfrm>
              <a:off x="899999" y="2005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78" name="object 178"/>
            <p:cNvSpPr/>
            <p:nvPr/>
          </p:nvSpPr>
          <p:spPr>
            <a:xfrm>
              <a:off x="4751998" y="2005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77" name="object 177"/>
            <p:cNvSpPr/>
            <p:nvPr/>
          </p:nvSpPr>
          <p:spPr>
            <a:xfrm>
              <a:off x="899999" y="3872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76" name="object 176"/>
            <p:cNvSpPr/>
            <p:nvPr/>
          </p:nvSpPr>
          <p:spPr>
            <a:xfrm>
              <a:off x="4751998" y="3872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75" name="object 175"/>
            <p:cNvSpPr/>
            <p:nvPr/>
          </p:nvSpPr>
          <p:spPr>
            <a:xfrm>
              <a:off x="899999" y="2944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74" name="object 174"/>
            <p:cNvSpPr/>
            <p:nvPr/>
          </p:nvSpPr>
          <p:spPr>
            <a:xfrm>
              <a:off x="4751998" y="2944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73" name="object 173"/>
            <p:cNvSpPr/>
            <p:nvPr/>
          </p:nvSpPr>
          <p:spPr>
            <a:xfrm>
              <a:off x="899999" y="4811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72" name="object 172"/>
            <p:cNvSpPr/>
            <p:nvPr/>
          </p:nvSpPr>
          <p:spPr>
            <a:xfrm>
              <a:off x="4751998" y="4811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71" name="object 171"/>
            <p:cNvSpPr/>
            <p:nvPr/>
          </p:nvSpPr>
          <p:spPr>
            <a:xfrm>
              <a:off x="899999" y="6450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70" name="object 170"/>
            <p:cNvSpPr/>
            <p:nvPr/>
          </p:nvSpPr>
          <p:spPr>
            <a:xfrm>
              <a:off x="4751998" y="6450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69" name="object 169"/>
            <p:cNvSpPr/>
            <p:nvPr/>
          </p:nvSpPr>
          <p:spPr>
            <a:xfrm>
              <a:off x="899999" y="2462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68" name="object 168"/>
            <p:cNvSpPr/>
            <p:nvPr/>
          </p:nvSpPr>
          <p:spPr>
            <a:xfrm>
              <a:off x="4751998" y="2462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67" name="object 167"/>
            <p:cNvSpPr/>
            <p:nvPr/>
          </p:nvSpPr>
          <p:spPr>
            <a:xfrm>
              <a:off x="899999" y="43292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66" name="object 166"/>
            <p:cNvSpPr/>
            <p:nvPr/>
          </p:nvSpPr>
          <p:spPr>
            <a:xfrm>
              <a:off x="4751998" y="43292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65" name="object 165"/>
            <p:cNvSpPr/>
            <p:nvPr/>
          </p:nvSpPr>
          <p:spPr>
            <a:xfrm>
              <a:off x="899999" y="5967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64" name="object 164"/>
            <p:cNvSpPr/>
            <p:nvPr/>
          </p:nvSpPr>
          <p:spPr>
            <a:xfrm>
              <a:off x="4751998" y="5967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63" name="object 163"/>
            <p:cNvSpPr/>
            <p:nvPr/>
          </p:nvSpPr>
          <p:spPr>
            <a:xfrm>
              <a:off x="899999" y="3402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62" name="object 162"/>
            <p:cNvSpPr/>
            <p:nvPr/>
          </p:nvSpPr>
          <p:spPr>
            <a:xfrm>
              <a:off x="4751998" y="3402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61" name="object 161"/>
            <p:cNvSpPr/>
            <p:nvPr/>
          </p:nvSpPr>
          <p:spPr>
            <a:xfrm>
              <a:off x="899999" y="5269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60" name="object 160"/>
            <p:cNvSpPr/>
            <p:nvPr/>
          </p:nvSpPr>
          <p:spPr>
            <a:xfrm>
              <a:off x="4751998" y="5269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59" name="object 159"/>
            <p:cNvSpPr/>
            <p:nvPr/>
          </p:nvSpPr>
          <p:spPr>
            <a:xfrm>
              <a:off x="899999" y="6907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58" name="object 158"/>
            <p:cNvSpPr/>
            <p:nvPr/>
          </p:nvSpPr>
          <p:spPr>
            <a:xfrm>
              <a:off x="4751998" y="6907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57" name="object 157"/>
            <p:cNvSpPr/>
            <p:nvPr/>
          </p:nvSpPr>
          <p:spPr>
            <a:xfrm>
              <a:off x="899999" y="2233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56" name="object 156"/>
            <p:cNvSpPr/>
            <p:nvPr/>
          </p:nvSpPr>
          <p:spPr>
            <a:xfrm>
              <a:off x="4751998" y="2233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55" name="object 155"/>
            <p:cNvSpPr/>
            <p:nvPr/>
          </p:nvSpPr>
          <p:spPr>
            <a:xfrm>
              <a:off x="899999" y="4100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54" name="object 154"/>
            <p:cNvSpPr/>
            <p:nvPr/>
          </p:nvSpPr>
          <p:spPr>
            <a:xfrm>
              <a:off x="4751998" y="4100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53" name="object 153"/>
            <p:cNvSpPr/>
            <p:nvPr/>
          </p:nvSpPr>
          <p:spPr>
            <a:xfrm>
              <a:off x="899999" y="5738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52" name="object 152"/>
            <p:cNvSpPr/>
            <p:nvPr/>
          </p:nvSpPr>
          <p:spPr>
            <a:xfrm>
              <a:off x="4751998" y="5738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51" name="object 151"/>
            <p:cNvSpPr/>
            <p:nvPr/>
          </p:nvSpPr>
          <p:spPr>
            <a:xfrm>
              <a:off x="899999" y="3173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50" name="object 150"/>
            <p:cNvSpPr/>
            <p:nvPr/>
          </p:nvSpPr>
          <p:spPr>
            <a:xfrm>
              <a:off x="4751998" y="3173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49" name="object 149"/>
            <p:cNvSpPr/>
            <p:nvPr/>
          </p:nvSpPr>
          <p:spPr>
            <a:xfrm>
              <a:off x="899999" y="50404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48" name="object 148"/>
            <p:cNvSpPr/>
            <p:nvPr/>
          </p:nvSpPr>
          <p:spPr>
            <a:xfrm>
              <a:off x="4751998" y="50404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47" name="object 147"/>
            <p:cNvSpPr/>
            <p:nvPr/>
          </p:nvSpPr>
          <p:spPr>
            <a:xfrm>
              <a:off x="899999" y="6678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46" name="object 146"/>
            <p:cNvSpPr/>
            <p:nvPr/>
          </p:nvSpPr>
          <p:spPr>
            <a:xfrm>
              <a:off x="4751998" y="6678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45" name="object 145"/>
            <p:cNvSpPr/>
            <p:nvPr/>
          </p:nvSpPr>
          <p:spPr>
            <a:xfrm>
              <a:off x="899999" y="2690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44" name="object 144"/>
            <p:cNvSpPr/>
            <p:nvPr/>
          </p:nvSpPr>
          <p:spPr>
            <a:xfrm>
              <a:off x="4751998" y="2690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43" name="object 143"/>
            <p:cNvSpPr/>
            <p:nvPr/>
          </p:nvSpPr>
          <p:spPr>
            <a:xfrm>
              <a:off x="899999" y="4557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42" name="object 142"/>
            <p:cNvSpPr/>
            <p:nvPr/>
          </p:nvSpPr>
          <p:spPr>
            <a:xfrm>
              <a:off x="4751998" y="4557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41" name="object 141"/>
            <p:cNvSpPr/>
            <p:nvPr/>
          </p:nvSpPr>
          <p:spPr>
            <a:xfrm>
              <a:off x="899999" y="6196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40" name="object 140"/>
            <p:cNvSpPr/>
            <p:nvPr/>
          </p:nvSpPr>
          <p:spPr>
            <a:xfrm>
              <a:off x="4751998" y="6196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39" name="object 139"/>
            <p:cNvSpPr/>
            <p:nvPr/>
          </p:nvSpPr>
          <p:spPr>
            <a:xfrm>
              <a:off x="899999" y="3630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38" name="object 138"/>
            <p:cNvSpPr/>
            <p:nvPr/>
          </p:nvSpPr>
          <p:spPr>
            <a:xfrm>
              <a:off x="4751998" y="3630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37" name="object 137"/>
            <p:cNvSpPr/>
            <p:nvPr/>
          </p:nvSpPr>
          <p:spPr>
            <a:xfrm>
              <a:off x="899999" y="5497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36" name="object 136"/>
            <p:cNvSpPr/>
            <p:nvPr/>
          </p:nvSpPr>
          <p:spPr>
            <a:xfrm>
              <a:off x="4751998" y="5497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35" name="object 135"/>
            <p:cNvSpPr/>
            <p:nvPr/>
          </p:nvSpPr>
          <p:spPr>
            <a:xfrm>
              <a:off x="899999" y="7135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34" name="object 134"/>
            <p:cNvSpPr/>
            <p:nvPr/>
          </p:nvSpPr>
          <p:spPr>
            <a:xfrm>
              <a:off x="4751998" y="7135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33" name="object 133"/>
            <p:cNvSpPr/>
            <p:nvPr/>
          </p:nvSpPr>
          <p:spPr>
            <a:xfrm>
              <a:off x="1295599"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32" name="object 132"/>
            <p:cNvSpPr/>
            <p:nvPr/>
          </p:nvSpPr>
          <p:spPr>
            <a:xfrm>
              <a:off x="1295599"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31" name="object 131"/>
            <p:cNvSpPr/>
            <p:nvPr/>
          </p:nvSpPr>
          <p:spPr>
            <a:xfrm>
              <a:off x="1845449"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30" name="object 130"/>
            <p:cNvSpPr/>
            <p:nvPr/>
          </p:nvSpPr>
          <p:spPr>
            <a:xfrm>
              <a:off x="1845449"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29" name="object 129"/>
            <p:cNvSpPr/>
            <p:nvPr/>
          </p:nvSpPr>
          <p:spPr>
            <a:xfrm>
              <a:off x="2414249"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28" name="object 128"/>
            <p:cNvSpPr/>
            <p:nvPr/>
          </p:nvSpPr>
          <p:spPr>
            <a:xfrm>
              <a:off x="2414249"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27" name="object 127"/>
            <p:cNvSpPr/>
            <p:nvPr/>
          </p:nvSpPr>
          <p:spPr>
            <a:xfrm>
              <a:off x="4290349"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26" name="object 126"/>
            <p:cNvSpPr/>
            <p:nvPr/>
          </p:nvSpPr>
          <p:spPr>
            <a:xfrm>
              <a:off x="4290349"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25" name="object 125"/>
            <p:cNvSpPr txBox="1"/>
            <p:nvPr/>
          </p:nvSpPr>
          <p:spPr>
            <a:xfrm>
              <a:off x="729849" y="679450"/>
              <a:ext cx="638555" cy="457200"/>
            </a:xfrm>
            <a:prstGeom prst="rect">
              <a:avLst/>
            </a:prstGeom>
          </p:spPr>
          <p:txBody>
            <a:bodyPr wrap="square" lIns="0" tIns="22860" rIns="0" bIns="0" rtlCol="0">
              <a:noAutofit/>
            </a:bodyPr>
            <a:lstStyle/>
            <a:p>
              <a:pPr marL="12700">
                <a:lnSpc>
                  <a:spcPts val="3600"/>
                </a:lnSpc>
              </a:pPr>
              <a:r>
                <a:rPr lang="es-ES" sz="3400" spc="-150" dirty="0">
                  <a:solidFill>
                    <a:srgbClr val="727376"/>
                  </a:solidFill>
                  <a:latin typeface="Malgun Gothic"/>
                  <a:cs typeface="Malgun Gothic"/>
                </a:rPr>
                <a:t>Mi</a:t>
              </a:r>
              <a:endParaRPr sz="3400" spc="-150" dirty="0">
                <a:latin typeface="Malgun Gothic"/>
                <a:cs typeface="Malgun Gothic"/>
              </a:endParaRPr>
            </a:p>
          </p:txBody>
        </p:sp>
        <p:sp>
          <p:nvSpPr>
            <p:cNvPr id="124" name="object 124"/>
            <p:cNvSpPr txBox="1"/>
            <p:nvPr/>
          </p:nvSpPr>
          <p:spPr>
            <a:xfrm>
              <a:off x="925343" y="1062890"/>
              <a:ext cx="796958" cy="279400"/>
            </a:xfrm>
            <a:prstGeom prst="rect">
              <a:avLst/>
            </a:prstGeom>
          </p:spPr>
          <p:txBody>
            <a:bodyPr wrap="square" lIns="0" tIns="13906" rIns="0" bIns="0" rtlCol="0">
              <a:noAutofit/>
            </a:bodyPr>
            <a:lstStyle/>
            <a:p>
              <a:pPr marL="12700">
                <a:lnSpc>
                  <a:spcPts val="2190"/>
                </a:lnSpc>
              </a:pPr>
              <a:r>
                <a:rPr lang="es-ES" sz="2000" spc="-150" dirty="0">
                  <a:solidFill>
                    <a:srgbClr val="5F6062"/>
                  </a:solidFill>
                  <a:latin typeface="Malgun Gothic"/>
                  <a:cs typeface="Malgun Gothic"/>
                </a:rPr>
                <a:t>Oración</a:t>
              </a:r>
              <a:endParaRPr sz="2000" spc="-150" dirty="0">
                <a:latin typeface="Malgun Gothic"/>
                <a:cs typeface="Malgun Gothic"/>
              </a:endParaRPr>
            </a:p>
          </p:txBody>
        </p:sp>
        <p:sp>
          <p:nvSpPr>
            <p:cNvPr id="123" name="object 123"/>
            <p:cNvSpPr txBox="1"/>
            <p:nvPr/>
          </p:nvSpPr>
          <p:spPr>
            <a:xfrm>
              <a:off x="1953700" y="1127515"/>
              <a:ext cx="2536749" cy="241338"/>
            </a:xfrm>
            <a:prstGeom prst="rect">
              <a:avLst/>
            </a:prstGeom>
          </p:spPr>
          <p:txBody>
            <a:bodyPr wrap="square" lIns="0" tIns="5270" rIns="0" bIns="0" rtlCol="0">
              <a:noAutofit/>
            </a:bodyPr>
            <a:lstStyle/>
            <a:p>
              <a:pPr marL="12700" marR="15239" algn="just">
                <a:lnSpc>
                  <a:spcPts val="935"/>
                </a:lnSpc>
              </a:pPr>
              <a:r>
                <a:rPr lang="es-ES" sz="700" kern="900" spc="-50" dirty="0">
                  <a:solidFill>
                    <a:srgbClr val="00AFEE"/>
                  </a:solidFill>
                  <a:latin typeface="Malgun Gothic"/>
                  <a:cs typeface="Malgun Gothic"/>
                </a:rPr>
                <a:t>Entonces me invocaréis, y vendréis y oraréis a mí, y yo os oiré; y me buscaréis y me hallaréis, porque me buscaréis de todo vuestro corazón. (Jer 29:12~13)</a:t>
              </a:r>
              <a:endParaRPr lang="es-ES" sz="700" kern="900" spc="-50" dirty="0">
                <a:latin typeface="Malgun Gothic"/>
                <a:cs typeface="Malgun Gothic"/>
              </a:endParaRPr>
            </a:p>
          </p:txBody>
        </p:sp>
        <p:sp>
          <p:nvSpPr>
            <p:cNvPr id="122" name="object 122"/>
            <p:cNvSpPr txBox="1"/>
            <p:nvPr/>
          </p:nvSpPr>
          <p:spPr>
            <a:xfrm>
              <a:off x="266151" y="7660642"/>
              <a:ext cx="211937" cy="127000"/>
            </a:xfrm>
            <a:prstGeom prst="rect">
              <a:avLst/>
            </a:prstGeom>
          </p:spPr>
          <p:txBody>
            <a:bodyPr wrap="square" lIns="0" tIns="5969" rIns="0" bIns="0" rtlCol="0">
              <a:noAutofit/>
            </a:bodyPr>
            <a:lstStyle/>
            <a:p>
              <a:pPr marL="12700">
                <a:lnSpc>
                  <a:spcPts val="940"/>
                </a:lnSpc>
              </a:pPr>
              <a:r>
                <a:rPr sz="800" spc="7" dirty="0">
                  <a:solidFill>
                    <a:srgbClr val="363435"/>
                  </a:solidFill>
                  <a:latin typeface="Malgun Gothic"/>
                  <a:cs typeface="Malgun Gothic"/>
                </a:rPr>
                <a:t>124</a:t>
              </a:r>
              <a:endParaRPr sz="800">
                <a:latin typeface="Malgun Gothic"/>
                <a:cs typeface="Malgun Gothic"/>
              </a:endParaRPr>
            </a:p>
          </p:txBody>
        </p:sp>
        <p:sp>
          <p:nvSpPr>
            <p:cNvPr id="121" name="object 121"/>
            <p:cNvSpPr txBox="1"/>
            <p:nvPr/>
          </p:nvSpPr>
          <p:spPr>
            <a:xfrm>
              <a:off x="795621" y="1850556"/>
              <a:ext cx="525175" cy="141932"/>
            </a:xfrm>
            <a:prstGeom prst="rect">
              <a:avLst/>
            </a:prstGeom>
          </p:spPr>
          <p:txBody>
            <a:bodyPr wrap="square" lIns="0" tIns="3651" rIns="0" bIns="0" rtlCol="0">
              <a:noAutofit/>
            </a:bodyPr>
            <a:lstStyle/>
            <a:p>
              <a:pPr marL="79658" algn="ctr">
                <a:lnSpc>
                  <a:spcPts val="575"/>
                </a:lnSpc>
              </a:pPr>
              <a:r>
                <a:rPr lang="es-ES" sz="750" dirty="0">
                  <a:solidFill>
                    <a:srgbClr val="00AFEE"/>
                  </a:solidFill>
                  <a:latin typeface="Malgun Gothic"/>
                  <a:cs typeface="Malgun Gothic"/>
                </a:rPr>
                <a:t>FECHA</a:t>
              </a:r>
              <a:endParaRPr sz="750" dirty="0">
                <a:latin typeface="Malgun Gothic"/>
                <a:cs typeface="Malgun Gothic"/>
              </a:endParaRPr>
            </a:p>
          </p:txBody>
        </p:sp>
        <p:sp>
          <p:nvSpPr>
            <p:cNvPr id="120" name="object 120"/>
            <p:cNvSpPr txBox="1"/>
            <p:nvPr/>
          </p:nvSpPr>
          <p:spPr>
            <a:xfrm>
              <a:off x="1285401" y="1850556"/>
              <a:ext cx="568799" cy="154631"/>
            </a:xfrm>
            <a:prstGeom prst="rect">
              <a:avLst/>
            </a:prstGeom>
          </p:spPr>
          <p:txBody>
            <a:bodyPr wrap="square" lIns="0" tIns="3651" rIns="0" bIns="0" rtlCol="0">
              <a:noAutofit/>
            </a:bodyPr>
            <a:lstStyle/>
            <a:p>
              <a:pPr marL="93544">
                <a:lnSpc>
                  <a:spcPts val="575"/>
                </a:lnSpc>
              </a:pPr>
              <a:r>
                <a:rPr lang="es-ES" sz="750" dirty="0">
                  <a:solidFill>
                    <a:srgbClr val="00AFEE"/>
                  </a:solidFill>
                  <a:latin typeface="Malgun Gothic"/>
                  <a:cs typeface="Malgun Gothic"/>
                </a:rPr>
                <a:t>SOLICITA</a:t>
              </a:r>
              <a:endParaRPr sz="750" dirty="0">
                <a:latin typeface="Malgun Gothic"/>
                <a:cs typeface="Malgun Gothic"/>
              </a:endParaRPr>
            </a:p>
          </p:txBody>
        </p:sp>
        <p:sp>
          <p:nvSpPr>
            <p:cNvPr id="119" name="object 119"/>
            <p:cNvSpPr txBox="1"/>
            <p:nvPr/>
          </p:nvSpPr>
          <p:spPr>
            <a:xfrm>
              <a:off x="1921708" y="1850557"/>
              <a:ext cx="542092" cy="129226"/>
            </a:xfrm>
            <a:prstGeom prst="rect">
              <a:avLst/>
            </a:prstGeom>
          </p:spPr>
          <p:txBody>
            <a:bodyPr wrap="square" lIns="0" tIns="3651" rIns="0" bIns="0" rtlCol="0">
              <a:noAutofit/>
            </a:bodyPr>
            <a:lstStyle/>
            <a:p>
              <a:pPr marL="95001">
                <a:lnSpc>
                  <a:spcPts val="575"/>
                </a:lnSpc>
              </a:pPr>
              <a:r>
                <a:rPr lang="es-ES" sz="750" dirty="0">
                  <a:solidFill>
                    <a:srgbClr val="00AFEE"/>
                  </a:solidFill>
                  <a:latin typeface="Malgun Gothic"/>
                  <a:cs typeface="Malgun Gothic"/>
                </a:rPr>
                <a:t>TEMA</a:t>
              </a:r>
              <a:endParaRPr sz="750" dirty="0">
                <a:latin typeface="Malgun Gothic"/>
                <a:cs typeface="Malgun Gothic"/>
              </a:endParaRPr>
            </a:p>
          </p:txBody>
        </p:sp>
        <p:sp>
          <p:nvSpPr>
            <p:cNvPr id="118" name="object 118"/>
            <p:cNvSpPr txBox="1"/>
            <p:nvPr/>
          </p:nvSpPr>
          <p:spPr>
            <a:xfrm>
              <a:off x="2492701" y="1850556"/>
              <a:ext cx="1876099" cy="154631"/>
            </a:xfrm>
            <a:prstGeom prst="rect">
              <a:avLst/>
            </a:prstGeom>
          </p:spPr>
          <p:txBody>
            <a:bodyPr wrap="square" lIns="0" tIns="3651" rIns="0" bIns="0" rtlCol="0">
              <a:noAutofit/>
            </a:bodyPr>
            <a:lstStyle/>
            <a:p>
              <a:pPr marR="744237" algn="r" defTabSz="1882775">
                <a:lnSpc>
                  <a:spcPts val="575"/>
                </a:lnSpc>
              </a:pPr>
              <a:r>
                <a:rPr lang="es-ES" sz="750" dirty="0">
                  <a:solidFill>
                    <a:srgbClr val="00AFEE"/>
                  </a:solidFill>
                  <a:latin typeface="Malgun Gothic"/>
                  <a:cs typeface="Malgun Gothic"/>
                </a:rPr>
                <a:t>CONTENIDO</a:t>
              </a:r>
              <a:endParaRPr sz="750" dirty="0">
                <a:latin typeface="Malgun Gothic"/>
                <a:cs typeface="Malgun Gothic"/>
              </a:endParaRPr>
            </a:p>
          </p:txBody>
        </p:sp>
        <p:sp>
          <p:nvSpPr>
            <p:cNvPr id="117" name="object 117"/>
            <p:cNvSpPr txBox="1"/>
            <p:nvPr/>
          </p:nvSpPr>
          <p:spPr>
            <a:xfrm>
              <a:off x="4216400" y="1850556"/>
              <a:ext cx="675329" cy="155470"/>
            </a:xfrm>
            <a:prstGeom prst="rect">
              <a:avLst/>
            </a:prstGeom>
          </p:spPr>
          <p:txBody>
            <a:bodyPr wrap="square" lIns="0" tIns="3651" rIns="0" bIns="0" rtlCol="0">
              <a:noAutofit/>
            </a:bodyPr>
            <a:lstStyle/>
            <a:p>
              <a:pPr marL="93168">
                <a:lnSpc>
                  <a:spcPts val="575"/>
                </a:lnSpc>
              </a:pPr>
              <a:r>
                <a:rPr lang="es-ES" sz="750" dirty="0">
                  <a:solidFill>
                    <a:srgbClr val="00AFEE"/>
                  </a:solidFill>
                  <a:latin typeface="Malgun Gothic"/>
                  <a:cs typeface="Malgun Gothic"/>
                </a:rPr>
                <a:t>RESPUESTA</a:t>
              </a:r>
              <a:endParaRPr sz="750" dirty="0">
                <a:latin typeface="Malgun Gothic"/>
                <a:cs typeface="Malgun Gothic"/>
              </a:endParaRPr>
            </a:p>
          </p:txBody>
        </p:sp>
        <p:sp>
          <p:nvSpPr>
            <p:cNvPr id="116" name="object 116"/>
            <p:cNvSpPr txBox="1"/>
            <p:nvPr/>
          </p:nvSpPr>
          <p:spPr>
            <a:xfrm>
              <a:off x="925342" y="2005187"/>
              <a:ext cx="370257" cy="228600"/>
            </a:xfrm>
            <a:prstGeom prst="rect">
              <a:avLst/>
            </a:prstGeom>
          </p:spPr>
          <p:txBody>
            <a:bodyPr wrap="square" lIns="0" tIns="0" rIns="0" bIns="0" rtlCol="0">
              <a:noAutofit/>
            </a:bodyPr>
            <a:lstStyle/>
            <a:p>
              <a:pPr marL="25400">
                <a:lnSpc>
                  <a:spcPts val="1000"/>
                </a:lnSpc>
              </a:pPr>
              <a:endParaRPr sz="1000"/>
            </a:p>
          </p:txBody>
        </p:sp>
        <p:sp>
          <p:nvSpPr>
            <p:cNvPr id="115" name="object 115"/>
            <p:cNvSpPr txBox="1"/>
            <p:nvPr/>
          </p:nvSpPr>
          <p:spPr>
            <a:xfrm>
              <a:off x="1295599" y="2005187"/>
              <a:ext cx="549850" cy="228600"/>
            </a:xfrm>
            <a:prstGeom prst="rect">
              <a:avLst/>
            </a:prstGeom>
          </p:spPr>
          <p:txBody>
            <a:bodyPr wrap="square" lIns="0" tIns="0" rIns="0" bIns="0" rtlCol="0">
              <a:noAutofit/>
            </a:bodyPr>
            <a:lstStyle/>
            <a:p>
              <a:pPr marL="25400">
                <a:lnSpc>
                  <a:spcPts val="1000"/>
                </a:lnSpc>
              </a:pPr>
              <a:endParaRPr sz="1000"/>
            </a:p>
          </p:txBody>
        </p:sp>
        <p:sp>
          <p:nvSpPr>
            <p:cNvPr id="114" name="object 114"/>
            <p:cNvSpPr txBox="1"/>
            <p:nvPr/>
          </p:nvSpPr>
          <p:spPr>
            <a:xfrm>
              <a:off x="1845449" y="2005187"/>
              <a:ext cx="568799" cy="228600"/>
            </a:xfrm>
            <a:prstGeom prst="rect">
              <a:avLst/>
            </a:prstGeom>
          </p:spPr>
          <p:txBody>
            <a:bodyPr wrap="square" lIns="0" tIns="0" rIns="0" bIns="0" rtlCol="0">
              <a:noAutofit/>
            </a:bodyPr>
            <a:lstStyle/>
            <a:p>
              <a:pPr marL="25400">
                <a:lnSpc>
                  <a:spcPts val="1000"/>
                </a:lnSpc>
              </a:pPr>
              <a:endParaRPr sz="1000"/>
            </a:p>
          </p:txBody>
        </p:sp>
        <p:sp>
          <p:nvSpPr>
            <p:cNvPr id="113" name="object 113"/>
            <p:cNvSpPr txBox="1"/>
            <p:nvPr/>
          </p:nvSpPr>
          <p:spPr>
            <a:xfrm>
              <a:off x="2414249" y="2005187"/>
              <a:ext cx="1876099" cy="228600"/>
            </a:xfrm>
            <a:prstGeom prst="rect">
              <a:avLst/>
            </a:prstGeom>
          </p:spPr>
          <p:txBody>
            <a:bodyPr wrap="square" lIns="0" tIns="0" rIns="0" bIns="0" rtlCol="0">
              <a:noAutofit/>
            </a:bodyPr>
            <a:lstStyle/>
            <a:p>
              <a:pPr marL="25400">
                <a:lnSpc>
                  <a:spcPts val="1000"/>
                </a:lnSpc>
              </a:pPr>
              <a:endParaRPr sz="1000"/>
            </a:p>
          </p:txBody>
        </p:sp>
        <p:sp>
          <p:nvSpPr>
            <p:cNvPr id="112" name="object 112"/>
            <p:cNvSpPr txBox="1"/>
            <p:nvPr/>
          </p:nvSpPr>
          <p:spPr>
            <a:xfrm>
              <a:off x="4290349" y="2005187"/>
              <a:ext cx="448980" cy="228600"/>
            </a:xfrm>
            <a:prstGeom prst="rect">
              <a:avLst/>
            </a:prstGeom>
          </p:spPr>
          <p:txBody>
            <a:bodyPr wrap="square" lIns="0" tIns="0" rIns="0" bIns="0" rtlCol="0">
              <a:noAutofit/>
            </a:bodyPr>
            <a:lstStyle/>
            <a:p>
              <a:pPr marL="25400">
                <a:lnSpc>
                  <a:spcPts val="1000"/>
                </a:lnSpc>
              </a:pPr>
              <a:endParaRPr sz="1000"/>
            </a:p>
          </p:txBody>
        </p:sp>
        <p:sp>
          <p:nvSpPr>
            <p:cNvPr id="111" name="object 111"/>
            <p:cNvSpPr txBox="1"/>
            <p:nvPr/>
          </p:nvSpPr>
          <p:spPr>
            <a:xfrm>
              <a:off x="925342" y="2233787"/>
              <a:ext cx="370257" cy="228600"/>
            </a:xfrm>
            <a:prstGeom prst="rect">
              <a:avLst/>
            </a:prstGeom>
          </p:spPr>
          <p:txBody>
            <a:bodyPr wrap="square" lIns="0" tIns="0" rIns="0" bIns="0" rtlCol="0">
              <a:noAutofit/>
            </a:bodyPr>
            <a:lstStyle/>
            <a:p>
              <a:pPr marL="25400">
                <a:lnSpc>
                  <a:spcPts val="1000"/>
                </a:lnSpc>
              </a:pPr>
              <a:endParaRPr sz="1000"/>
            </a:p>
          </p:txBody>
        </p:sp>
        <p:sp>
          <p:nvSpPr>
            <p:cNvPr id="110" name="object 110"/>
            <p:cNvSpPr txBox="1"/>
            <p:nvPr/>
          </p:nvSpPr>
          <p:spPr>
            <a:xfrm>
              <a:off x="1295599" y="2233787"/>
              <a:ext cx="549850" cy="228600"/>
            </a:xfrm>
            <a:prstGeom prst="rect">
              <a:avLst/>
            </a:prstGeom>
          </p:spPr>
          <p:txBody>
            <a:bodyPr wrap="square" lIns="0" tIns="0" rIns="0" bIns="0" rtlCol="0">
              <a:noAutofit/>
            </a:bodyPr>
            <a:lstStyle/>
            <a:p>
              <a:pPr marL="25400">
                <a:lnSpc>
                  <a:spcPts val="1000"/>
                </a:lnSpc>
              </a:pPr>
              <a:endParaRPr sz="1000"/>
            </a:p>
          </p:txBody>
        </p:sp>
        <p:sp>
          <p:nvSpPr>
            <p:cNvPr id="109" name="object 109"/>
            <p:cNvSpPr txBox="1"/>
            <p:nvPr/>
          </p:nvSpPr>
          <p:spPr>
            <a:xfrm>
              <a:off x="1845449" y="2233787"/>
              <a:ext cx="568799" cy="228600"/>
            </a:xfrm>
            <a:prstGeom prst="rect">
              <a:avLst/>
            </a:prstGeom>
          </p:spPr>
          <p:txBody>
            <a:bodyPr wrap="square" lIns="0" tIns="0" rIns="0" bIns="0" rtlCol="0">
              <a:noAutofit/>
            </a:bodyPr>
            <a:lstStyle/>
            <a:p>
              <a:pPr marL="25400">
                <a:lnSpc>
                  <a:spcPts val="1000"/>
                </a:lnSpc>
              </a:pPr>
              <a:endParaRPr sz="1000"/>
            </a:p>
          </p:txBody>
        </p:sp>
        <p:sp>
          <p:nvSpPr>
            <p:cNvPr id="108" name="object 108"/>
            <p:cNvSpPr txBox="1"/>
            <p:nvPr/>
          </p:nvSpPr>
          <p:spPr>
            <a:xfrm>
              <a:off x="2414249" y="2233787"/>
              <a:ext cx="1876099" cy="228600"/>
            </a:xfrm>
            <a:prstGeom prst="rect">
              <a:avLst/>
            </a:prstGeom>
          </p:spPr>
          <p:txBody>
            <a:bodyPr wrap="square" lIns="0" tIns="0" rIns="0" bIns="0" rtlCol="0">
              <a:noAutofit/>
            </a:bodyPr>
            <a:lstStyle/>
            <a:p>
              <a:pPr marL="25400">
                <a:lnSpc>
                  <a:spcPts val="1000"/>
                </a:lnSpc>
              </a:pPr>
              <a:endParaRPr sz="1000"/>
            </a:p>
          </p:txBody>
        </p:sp>
        <p:sp>
          <p:nvSpPr>
            <p:cNvPr id="107" name="object 107"/>
            <p:cNvSpPr txBox="1"/>
            <p:nvPr/>
          </p:nvSpPr>
          <p:spPr>
            <a:xfrm>
              <a:off x="4290349" y="2233787"/>
              <a:ext cx="448980" cy="228600"/>
            </a:xfrm>
            <a:prstGeom prst="rect">
              <a:avLst/>
            </a:prstGeom>
          </p:spPr>
          <p:txBody>
            <a:bodyPr wrap="square" lIns="0" tIns="0" rIns="0" bIns="0" rtlCol="0">
              <a:noAutofit/>
            </a:bodyPr>
            <a:lstStyle/>
            <a:p>
              <a:pPr marL="25400">
                <a:lnSpc>
                  <a:spcPts val="1000"/>
                </a:lnSpc>
              </a:pPr>
              <a:endParaRPr sz="1000"/>
            </a:p>
          </p:txBody>
        </p:sp>
        <p:sp>
          <p:nvSpPr>
            <p:cNvPr id="106" name="object 106"/>
            <p:cNvSpPr txBox="1"/>
            <p:nvPr/>
          </p:nvSpPr>
          <p:spPr>
            <a:xfrm>
              <a:off x="925342" y="2462387"/>
              <a:ext cx="370257" cy="228600"/>
            </a:xfrm>
            <a:prstGeom prst="rect">
              <a:avLst/>
            </a:prstGeom>
          </p:spPr>
          <p:txBody>
            <a:bodyPr wrap="square" lIns="0" tIns="0" rIns="0" bIns="0" rtlCol="0">
              <a:noAutofit/>
            </a:bodyPr>
            <a:lstStyle/>
            <a:p>
              <a:pPr marL="25400">
                <a:lnSpc>
                  <a:spcPts val="1000"/>
                </a:lnSpc>
              </a:pPr>
              <a:endParaRPr sz="1000"/>
            </a:p>
          </p:txBody>
        </p:sp>
        <p:sp>
          <p:nvSpPr>
            <p:cNvPr id="105" name="object 105"/>
            <p:cNvSpPr txBox="1"/>
            <p:nvPr/>
          </p:nvSpPr>
          <p:spPr>
            <a:xfrm>
              <a:off x="1295599" y="2462387"/>
              <a:ext cx="549850" cy="228600"/>
            </a:xfrm>
            <a:prstGeom prst="rect">
              <a:avLst/>
            </a:prstGeom>
          </p:spPr>
          <p:txBody>
            <a:bodyPr wrap="square" lIns="0" tIns="0" rIns="0" bIns="0" rtlCol="0">
              <a:noAutofit/>
            </a:bodyPr>
            <a:lstStyle/>
            <a:p>
              <a:pPr marL="25400">
                <a:lnSpc>
                  <a:spcPts val="1000"/>
                </a:lnSpc>
              </a:pPr>
              <a:endParaRPr sz="1000"/>
            </a:p>
          </p:txBody>
        </p:sp>
        <p:sp>
          <p:nvSpPr>
            <p:cNvPr id="104" name="object 104"/>
            <p:cNvSpPr txBox="1"/>
            <p:nvPr/>
          </p:nvSpPr>
          <p:spPr>
            <a:xfrm>
              <a:off x="1845449" y="2462387"/>
              <a:ext cx="568799" cy="228600"/>
            </a:xfrm>
            <a:prstGeom prst="rect">
              <a:avLst/>
            </a:prstGeom>
          </p:spPr>
          <p:txBody>
            <a:bodyPr wrap="square" lIns="0" tIns="0" rIns="0" bIns="0" rtlCol="0">
              <a:noAutofit/>
            </a:bodyPr>
            <a:lstStyle/>
            <a:p>
              <a:pPr marL="25400">
                <a:lnSpc>
                  <a:spcPts val="1000"/>
                </a:lnSpc>
              </a:pPr>
              <a:endParaRPr sz="1000"/>
            </a:p>
          </p:txBody>
        </p:sp>
        <p:sp>
          <p:nvSpPr>
            <p:cNvPr id="103" name="object 103"/>
            <p:cNvSpPr txBox="1"/>
            <p:nvPr/>
          </p:nvSpPr>
          <p:spPr>
            <a:xfrm>
              <a:off x="2414249" y="2462387"/>
              <a:ext cx="1876099" cy="228600"/>
            </a:xfrm>
            <a:prstGeom prst="rect">
              <a:avLst/>
            </a:prstGeom>
          </p:spPr>
          <p:txBody>
            <a:bodyPr wrap="square" lIns="0" tIns="0" rIns="0" bIns="0" rtlCol="0">
              <a:noAutofit/>
            </a:bodyPr>
            <a:lstStyle/>
            <a:p>
              <a:pPr marL="25400">
                <a:lnSpc>
                  <a:spcPts val="1000"/>
                </a:lnSpc>
              </a:pPr>
              <a:endParaRPr sz="1000"/>
            </a:p>
          </p:txBody>
        </p:sp>
        <p:sp>
          <p:nvSpPr>
            <p:cNvPr id="102" name="object 102"/>
            <p:cNvSpPr txBox="1"/>
            <p:nvPr/>
          </p:nvSpPr>
          <p:spPr>
            <a:xfrm>
              <a:off x="4290349" y="2462387"/>
              <a:ext cx="448980" cy="228600"/>
            </a:xfrm>
            <a:prstGeom prst="rect">
              <a:avLst/>
            </a:prstGeom>
          </p:spPr>
          <p:txBody>
            <a:bodyPr wrap="square" lIns="0" tIns="0" rIns="0" bIns="0" rtlCol="0">
              <a:noAutofit/>
            </a:bodyPr>
            <a:lstStyle/>
            <a:p>
              <a:pPr marL="25400">
                <a:lnSpc>
                  <a:spcPts val="1000"/>
                </a:lnSpc>
              </a:pPr>
              <a:endParaRPr sz="1000"/>
            </a:p>
          </p:txBody>
        </p:sp>
        <p:sp>
          <p:nvSpPr>
            <p:cNvPr id="101" name="object 101"/>
            <p:cNvSpPr txBox="1"/>
            <p:nvPr/>
          </p:nvSpPr>
          <p:spPr>
            <a:xfrm>
              <a:off x="925342" y="2690987"/>
              <a:ext cx="370257" cy="254000"/>
            </a:xfrm>
            <a:prstGeom prst="rect">
              <a:avLst/>
            </a:prstGeom>
          </p:spPr>
          <p:txBody>
            <a:bodyPr wrap="square" lIns="0" tIns="0" rIns="0" bIns="0" rtlCol="0">
              <a:noAutofit/>
            </a:bodyPr>
            <a:lstStyle/>
            <a:p>
              <a:pPr marL="25400">
                <a:lnSpc>
                  <a:spcPts val="1000"/>
                </a:lnSpc>
              </a:pPr>
              <a:endParaRPr sz="1000"/>
            </a:p>
          </p:txBody>
        </p:sp>
        <p:sp>
          <p:nvSpPr>
            <p:cNvPr id="100" name="object 100"/>
            <p:cNvSpPr txBox="1"/>
            <p:nvPr/>
          </p:nvSpPr>
          <p:spPr>
            <a:xfrm>
              <a:off x="1295599" y="2690987"/>
              <a:ext cx="549850" cy="254000"/>
            </a:xfrm>
            <a:prstGeom prst="rect">
              <a:avLst/>
            </a:prstGeom>
          </p:spPr>
          <p:txBody>
            <a:bodyPr wrap="square" lIns="0" tIns="0" rIns="0" bIns="0" rtlCol="0">
              <a:noAutofit/>
            </a:bodyPr>
            <a:lstStyle/>
            <a:p>
              <a:pPr marL="25400">
                <a:lnSpc>
                  <a:spcPts val="1000"/>
                </a:lnSpc>
              </a:pPr>
              <a:endParaRPr sz="1000"/>
            </a:p>
          </p:txBody>
        </p:sp>
        <p:sp>
          <p:nvSpPr>
            <p:cNvPr id="99" name="object 99"/>
            <p:cNvSpPr txBox="1"/>
            <p:nvPr/>
          </p:nvSpPr>
          <p:spPr>
            <a:xfrm>
              <a:off x="1845449" y="2690987"/>
              <a:ext cx="568799" cy="254000"/>
            </a:xfrm>
            <a:prstGeom prst="rect">
              <a:avLst/>
            </a:prstGeom>
          </p:spPr>
          <p:txBody>
            <a:bodyPr wrap="square" lIns="0" tIns="0" rIns="0" bIns="0" rtlCol="0">
              <a:noAutofit/>
            </a:bodyPr>
            <a:lstStyle/>
            <a:p>
              <a:pPr marL="25400">
                <a:lnSpc>
                  <a:spcPts val="1000"/>
                </a:lnSpc>
              </a:pPr>
              <a:endParaRPr sz="1000"/>
            </a:p>
          </p:txBody>
        </p:sp>
        <p:sp>
          <p:nvSpPr>
            <p:cNvPr id="98" name="object 98"/>
            <p:cNvSpPr txBox="1"/>
            <p:nvPr/>
          </p:nvSpPr>
          <p:spPr>
            <a:xfrm>
              <a:off x="2414249" y="2690987"/>
              <a:ext cx="1876099" cy="254000"/>
            </a:xfrm>
            <a:prstGeom prst="rect">
              <a:avLst/>
            </a:prstGeom>
          </p:spPr>
          <p:txBody>
            <a:bodyPr wrap="square" lIns="0" tIns="0" rIns="0" bIns="0" rtlCol="0">
              <a:noAutofit/>
            </a:bodyPr>
            <a:lstStyle/>
            <a:p>
              <a:pPr marL="25400">
                <a:lnSpc>
                  <a:spcPts val="1000"/>
                </a:lnSpc>
              </a:pPr>
              <a:endParaRPr sz="1000"/>
            </a:p>
          </p:txBody>
        </p:sp>
        <p:sp>
          <p:nvSpPr>
            <p:cNvPr id="97" name="object 97"/>
            <p:cNvSpPr txBox="1"/>
            <p:nvPr/>
          </p:nvSpPr>
          <p:spPr>
            <a:xfrm>
              <a:off x="4290349" y="2690987"/>
              <a:ext cx="448980" cy="254000"/>
            </a:xfrm>
            <a:prstGeom prst="rect">
              <a:avLst/>
            </a:prstGeom>
          </p:spPr>
          <p:txBody>
            <a:bodyPr wrap="square" lIns="0" tIns="0" rIns="0" bIns="0" rtlCol="0">
              <a:noAutofit/>
            </a:bodyPr>
            <a:lstStyle/>
            <a:p>
              <a:pPr marL="25400">
                <a:lnSpc>
                  <a:spcPts val="1000"/>
                </a:lnSpc>
              </a:pPr>
              <a:endParaRPr sz="1000"/>
            </a:p>
          </p:txBody>
        </p:sp>
        <p:sp>
          <p:nvSpPr>
            <p:cNvPr id="96" name="object 96"/>
            <p:cNvSpPr txBox="1"/>
            <p:nvPr/>
          </p:nvSpPr>
          <p:spPr>
            <a:xfrm>
              <a:off x="925342" y="2944987"/>
              <a:ext cx="370257" cy="228600"/>
            </a:xfrm>
            <a:prstGeom prst="rect">
              <a:avLst/>
            </a:prstGeom>
          </p:spPr>
          <p:txBody>
            <a:bodyPr wrap="square" lIns="0" tIns="0" rIns="0" bIns="0" rtlCol="0">
              <a:noAutofit/>
            </a:bodyPr>
            <a:lstStyle/>
            <a:p>
              <a:pPr marL="25400">
                <a:lnSpc>
                  <a:spcPts val="1000"/>
                </a:lnSpc>
              </a:pPr>
              <a:endParaRPr sz="1000"/>
            </a:p>
          </p:txBody>
        </p:sp>
        <p:sp>
          <p:nvSpPr>
            <p:cNvPr id="95" name="object 95"/>
            <p:cNvSpPr txBox="1"/>
            <p:nvPr/>
          </p:nvSpPr>
          <p:spPr>
            <a:xfrm>
              <a:off x="1295599" y="2944987"/>
              <a:ext cx="549850" cy="228600"/>
            </a:xfrm>
            <a:prstGeom prst="rect">
              <a:avLst/>
            </a:prstGeom>
          </p:spPr>
          <p:txBody>
            <a:bodyPr wrap="square" lIns="0" tIns="0" rIns="0" bIns="0" rtlCol="0">
              <a:noAutofit/>
            </a:bodyPr>
            <a:lstStyle/>
            <a:p>
              <a:pPr marL="25400">
                <a:lnSpc>
                  <a:spcPts val="1000"/>
                </a:lnSpc>
              </a:pPr>
              <a:endParaRPr sz="1000"/>
            </a:p>
          </p:txBody>
        </p:sp>
        <p:sp>
          <p:nvSpPr>
            <p:cNvPr id="94" name="object 94"/>
            <p:cNvSpPr txBox="1"/>
            <p:nvPr/>
          </p:nvSpPr>
          <p:spPr>
            <a:xfrm>
              <a:off x="1845449" y="2944987"/>
              <a:ext cx="568799" cy="228600"/>
            </a:xfrm>
            <a:prstGeom prst="rect">
              <a:avLst/>
            </a:prstGeom>
          </p:spPr>
          <p:txBody>
            <a:bodyPr wrap="square" lIns="0" tIns="0" rIns="0" bIns="0" rtlCol="0">
              <a:noAutofit/>
            </a:bodyPr>
            <a:lstStyle/>
            <a:p>
              <a:pPr marL="25400">
                <a:lnSpc>
                  <a:spcPts val="1000"/>
                </a:lnSpc>
              </a:pPr>
              <a:endParaRPr sz="1000"/>
            </a:p>
          </p:txBody>
        </p:sp>
        <p:sp>
          <p:nvSpPr>
            <p:cNvPr id="93" name="object 93"/>
            <p:cNvSpPr txBox="1"/>
            <p:nvPr/>
          </p:nvSpPr>
          <p:spPr>
            <a:xfrm>
              <a:off x="2414249" y="2944987"/>
              <a:ext cx="1876099" cy="228600"/>
            </a:xfrm>
            <a:prstGeom prst="rect">
              <a:avLst/>
            </a:prstGeom>
          </p:spPr>
          <p:txBody>
            <a:bodyPr wrap="square" lIns="0" tIns="0" rIns="0" bIns="0" rtlCol="0">
              <a:noAutofit/>
            </a:bodyPr>
            <a:lstStyle/>
            <a:p>
              <a:pPr marL="25400">
                <a:lnSpc>
                  <a:spcPts val="1000"/>
                </a:lnSpc>
              </a:pPr>
              <a:endParaRPr sz="1000"/>
            </a:p>
          </p:txBody>
        </p:sp>
        <p:sp>
          <p:nvSpPr>
            <p:cNvPr id="92" name="object 92"/>
            <p:cNvSpPr txBox="1"/>
            <p:nvPr/>
          </p:nvSpPr>
          <p:spPr>
            <a:xfrm>
              <a:off x="4290349" y="2944987"/>
              <a:ext cx="448980" cy="228600"/>
            </a:xfrm>
            <a:prstGeom prst="rect">
              <a:avLst/>
            </a:prstGeom>
          </p:spPr>
          <p:txBody>
            <a:bodyPr wrap="square" lIns="0" tIns="0" rIns="0" bIns="0" rtlCol="0">
              <a:noAutofit/>
            </a:bodyPr>
            <a:lstStyle/>
            <a:p>
              <a:pPr marL="25400">
                <a:lnSpc>
                  <a:spcPts val="1000"/>
                </a:lnSpc>
              </a:pPr>
              <a:endParaRPr sz="1000"/>
            </a:p>
          </p:txBody>
        </p:sp>
        <p:sp>
          <p:nvSpPr>
            <p:cNvPr id="91" name="object 91"/>
            <p:cNvSpPr txBox="1"/>
            <p:nvPr/>
          </p:nvSpPr>
          <p:spPr>
            <a:xfrm>
              <a:off x="925342" y="3173587"/>
              <a:ext cx="370257" cy="228600"/>
            </a:xfrm>
            <a:prstGeom prst="rect">
              <a:avLst/>
            </a:prstGeom>
          </p:spPr>
          <p:txBody>
            <a:bodyPr wrap="square" lIns="0" tIns="0" rIns="0" bIns="0" rtlCol="0">
              <a:noAutofit/>
            </a:bodyPr>
            <a:lstStyle/>
            <a:p>
              <a:pPr marL="25400">
                <a:lnSpc>
                  <a:spcPts val="1000"/>
                </a:lnSpc>
              </a:pPr>
              <a:endParaRPr sz="1000"/>
            </a:p>
          </p:txBody>
        </p:sp>
        <p:sp>
          <p:nvSpPr>
            <p:cNvPr id="90" name="object 90"/>
            <p:cNvSpPr txBox="1"/>
            <p:nvPr/>
          </p:nvSpPr>
          <p:spPr>
            <a:xfrm>
              <a:off x="1295599" y="3173587"/>
              <a:ext cx="549850" cy="228600"/>
            </a:xfrm>
            <a:prstGeom prst="rect">
              <a:avLst/>
            </a:prstGeom>
          </p:spPr>
          <p:txBody>
            <a:bodyPr wrap="square" lIns="0" tIns="0" rIns="0" bIns="0" rtlCol="0">
              <a:noAutofit/>
            </a:bodyPr>
            <a:lstStyle/>
            <a:p>
              <a:pPr marL="25400">
                <a:lnSpc>
                  <a:spcPts val="1000"/>
                </a:lnSpc>
              </a:pPr>
              <a:endParaRPr sz="1000"/>
            </a:p>
          </p:txBody>
        </p:sp>
        <p:sp>
          <p:nvSpPr>
            <p:cNvPr id="89" name="object 89"/>
            <p:cNvSpPr txBox="1"/>
            <p:nvPr/>
          </p:nvSpPr>
          <p:spPr>
            <a:xfrm>
              <a:off x="1845449" y="3173587"/>
              <a:ext cx="568799" cy="228600"/>
            </a:xfrm>
            <a:prstGeom prst="rect">
              <a:avLst/>
            </a:prstGeom>
          </p:spPr>
          <p:txBody>
            <a:bodyPr wrap="square" lIns="0" tIns="0" rIns="0" bIns="0" rtlCol="0">
              <a:noAutofit/>
            </a:bodyPr>
            <a:lstStyle/>
            <a:p>
              <a:pPr marL="25400">
                <a:lnSpc>
                  <a:spcPts val="1000"/>
                </a:lnSpc>
              </a:pPr>
              <a:endParaRPr sz="1000"/>
            </a:p>
          </p:txBody>
        </p:sp>
        <p:sp>
          <p:nvSpPr>
            <p:cNvPr id="88" name="object 88"/>
            <p:cNvSpPr txBox="1"/>
            <p:nvPr/>
          </p:nvSpPr>
          <p:spPr>
            <a:xfrm>
              <a:off x="2414249" y="3173587"/>
              <a:ext cx="1876099" cy="228600"/>
            </a:xfrm>
            <a:prstGeom prst="rect">
              <a:avLst/>
            </a:prstGeom>
          </p:spPr>
          <p:txBody>
            <a:bodyPr wrap="square" lIns="0" tIns="0" rIns="0" bIns="0" rtlCol="0">
              <a:noAutofit/>
            </a:bodyPr>
            <a:lstStyle/>
            <a:p>
              <a:pPr marL="25400">
                <a:lnSpc>
                  <a:spcPts val="1000"/>
                </a:lnSpc>
              </a:pPr>
              <a:endParaRPr sz="1000"/>
            </a:p>
          </p:txBody>
        </p:sp>
        <p:sp>
          <p:nvSpPr>
            <p:cNvPr id="87" name="object 87"/>
            <p:cNvSpPr txBox="1"/>
            <p:nvPr/>
          </p:nvSpPr>
          <p:spPr>
            <a:xfrm>
              <a:off x="4290349" y="3173587"/>
              <a:ext cx="448980" cy="228600"/>
            </a:xfrm>
            <a:prstGeom prst="rect">
              <a:avLst/>
            </a:prstGeom>
          </p:spPr>
          <p:txBody>
            <a:bodyPr wrap="square" lIns="0" tIns="0" rIns="0" bIns="0" rtlCol="0">
              <a:noAutofit/>
            </a:bodyPr>
            <a:lstStyle/>
            <a:p>
              <a:pPr marL="25400">
                <a:lnSpc>
                  <a:spcPts val="1000"/>
                </a:lnSpc>
              </a:pPr>
              <a:endParaRPr sz="1000"/>
            </a:p>
          </p:txBody>
        </p:sp>
        <p:sp>
          <p:nvSpPr>
            <p:cNvPr id="86" name="object 86"/>
            <p:cNvSpPr txBox="1"/>
            <p:nvPr/>
          </p:nvSpPr>
          <p:spPr>
            <a:xfrm>
              <a:off x="925342" y="3402187"/>
              <a:ext cx="370257" cy="228600"/>
            </a:xfrm>
            <a:prstGeom prst="rect">
              <a:avLst/>
            </a:prstGeom>
          </p:spPr>
          <p:txBody>
            <a:bodyPr wrap="square" lIns="0" tIns="0" rIns="0" bIns="0" rtlCol="0">
              <a:noAutofit/>
            </a:bodyPr>
            <a:lstStyle/>
            <a:p>
              <a:pPr marL="25400">
                <a:lnSpc>
                  <a:spcPts val="1000"/>
                </a:lnSpc>
              </a:pPr>
              <a:endParaRPr sz="1000"/>
            </a:p>
          </p:txBody>
        </p:sp>
        <p:sp>
          <p:nvSpPr>
            <p:cNvPr id="85" name="object 85"/>
            <p:cNvSpPr txBox="1"/>
            <p:nvPr/>
          </p:nvSpPr>
          <p:spPr>
            <a:xfrm>
              <a:off x="1295599" y="3402187"/>
              <a:ext cx="549850" cy="228600"/>
            </a:xfrm>
            <a:prstGeom prst="rect">
              <a:avLst/>
            </a:prstGeom>
          </p:spPr>
          <p:txBody>
            <a:bodyPr wrap="square" lIns="0" tIns="0" rIns="0" bIns="0" rtlCol="0">
              <a:noAutofit/>
            </a:bodyPr>
            <a:lstStyle/>
            <a:p>
              <a:pPr marL="25400">
                <a:lnSpc>
                  <a:spcPts val="1000"/>
                </a:lnSpc>
              </a:pPr>
              <a:endParaRPr sz="1000"/>
            </a:p>
          </p:txBody>
        </p:sp>
        <p:sp>
          <p:nvSpPr>
            <p:cNvPr id="84" name="object 84"/>
            <p:cNvSpPr txBox="1"/>
            <p:nvPr/>
          </p:nvSpPr>
          <p:spPr>
            <a:xfrm>
              <a:off x="1845449" y="3402187"/>
              <a:ext cx="568799" cy="228600"/>
            </a:xfrm>
            <a:prstGeom prst="rect">
              <a:avLst/>
            </a:prstGeom>
          </p:spPr>
          <p:txBody>
            <a:bodyPr wrap="square" lIns="0" tIns="0" rIns="0" bIns="0" rtlCol="0">
              <a:noAutofit/>
            </a:bodyPr>
            <a:lstStyle/>
            <a:p>
              <a:pPr marL="25400">
                <a:lnSpc>
                  <a:spcPts val="1000"/>
                </a:lnSpc>
              </a:pPr>
              <a:endParaRPr sz="1000"/>
            </a:p>
          </p:txBody>
        </p:sp>
        <p:sp>
          <p:nvSpPr>
            <p:cNvPr id="83" name="object 83"/>
            <p:cNvSpPr txBox="1"/>
            <p:nvPr/>
          </p:nvSpPr>
          <p:spPr>
            <a:xfrm>
              <a:off x="2414249" y="3402187"/>
              <a:ext cx="1876099" cy="228600"/>
            </a:xfrm>
            <a:prstGeom prst="rect">
              <a:avLst/>
            </a:prstGeom>
          </p:spPr>
          <p:txBody>
            <a:bodyPr wrap="square" lIns="0" tIns="0" rIns="0" bIns="0" rtlCol="0">
              <a:noAutofit/>
            </a:bodyPr>
            <a:lstStyle/>
            <a:p>
              <a:pPr marL="25400">
                <a:lnSpc>
                  <a:spcPts val="1000"/>
                </a:lnSpc>
              </a:pPr>
              <a:endParaRPr sz="1000"/>
            </a:p>
          </p:txBody>
        </p:sp>
        <p:sp>
          <p:nvSpPr>
            <p:cNvPr id="82" name="object 82"/>
            <p:cNvSpPr txBox="1"/>
            <p:nvPr/>
          </p:nvSpPr>
          <p:spPr>
            <a:xfrm>
              <a:off x="4290349" y="3402187"/>
              <a:ext cx="448980" cy="228600"/>
            </a:xfrm>
            <a:prstGeom prst="rect">
              <a:avLst/>
            </a:prstGeom>
          </p:spPr>
          <p:txBody>
            <a:bodyPr wrap="square" lIns="0" tIns="0" rIns="0" bIns="0" rtlCol="0">
              <a:noAutofit/>
            </a:bodyPr>
            <a:lstStyle/>
            <a:p>
              <a:pPr marL="25400">
                <a:lnSpc>
                  <a:spcPts val="1000"/>
                </a:lnSpc>
              </a:pPr>
              <a:endParaRPr sz="1000"/>
            </a:p>
          </p:txBody>
        </p:sp>
        <p:sp>
          <p:nvSpPr>
            <p:cNvPr id="81" name="object 81"/>
            <p:cNvSpPr txBox="1"/>
            <p:nvPr/>
          </p:nvSpPr>
          <p:spPr>
            <a:xfrm>
              <a:off x="925342" y="3630787"/>
              <a:ext cx="370257" cy="241300"/>
            </a:xfrm>
            <a:prstGeom prst="rect">
              <a:avLst/>
            </a:prstGeom>
          </p:spPr>
          <p:txBody>
            <a:bodyPr wrap="square" lIns="0" tIns="0" rIns="0" bIns="0" rtlCol="0">
              <a:noAutofit/>
            </a:bodyPr>
            <a:lstStyle/>
            <a:p>
              <a:pPr marL="25400">
                <a:lnSpc>
                  <a:spcPts val="1000"/>
                </a:lnSpc>
              </a:pPr>
              <a:endParaRPr sz="1000"/>
            </a:p>
          </p:txBody>
        </p:sp>
        <p:sp>
          <p:nvSpPr>
            <p:cNvPr id="80" name="object 80"/>
            <p:cNvSpPr txBox="1"/>
            <p:nvPr/>
          </p:nvSpPr>
          <p:spPr>
            <a:xfrm>
              <a:off x="1295599" y="3630787"/>
              <a:ext cx="549850" cy="241300"/>
            </a:xfrm>
            <a:prstGeom prst="rect">
              <a:avLst/>
            </a:prstGeom>
          </p:spPr>
          <p:txBody>
            <a:bodyPr wrap="square" lIns="0" tIns="0" rIns="0" bIns="0" rtlCol="0">
              <a:noAutofit/>
            </a:bodyPr>
            <a:lstStyle/>
            <a:p>
              <a:pPr marL="25400">
                <a:lnSpc>
                  <a:spcPts val="1000"/>
                </a:lnSpc>
              </a:pPr>
              <a:endParaRPr sz="1000"/>
            </a:p>
          </p:txBody>
        </p:sp>
        <p:sp>
          <p:nvSpPr>
            <p:cNvPr id="79" name="object 79"/>
            <p:cNvSpPr txBox="1"/>
            <p:nvPr/>
          </p:nvSpPr>
          <p:spPr>
            <a:xfrm>
              <a:off x="1845449" y="3630787"/>
              <a:ext cx="568799" cy="241300"/>
            </a:xfrm>
            <a:prstGeom prst="rect">
              <a:avLst/>
            </a:prstGeom>
          </p:spPr>
          <p:txBody>
            <a:bodyPr wrap="square" lIns="0" tIns="0" rIns="0" bIns="0" rtlCol="0">
              <a:noAutofit/>
            </a:bodyPr>
            <a:lstStyle/>
            <a:p>
              <a:pPr marL="25400">
                <a:lnSpc>
                  <a:spcPts val="1000"/>
                </a:lnSpc>
              </a:pPr>
              <a:endParaRPr sz="1000"/>
            </a:p>
          </p:txBody>
        </p:sp>
        <p:sp>
          <p:nvSpPr>
            <p:cNvPr id="78" name="object 78"/>
            <p:cNvSpPr txBox="1"/>
            <p:nvPr/>
          </p:nvSpPr>
          <p:spPr>
            <a:xfrm>
              <a:off x="2414249" y="3630787"/>
              <a:ext cx="1876099" cy="241300"/>
            </a:xfrm>
            <a:prstGeom prst="rect">
              <a:avLst/>
            </a:prstGeom>
          </p:spPr>
          <p:txBody>
            <a:bodyPr wrap="square" lIns="0" tIns="0" rIns="0" bIns="0" rtlCol="0">
              <a:noAutofit/>
            </a:bodyPr>
            <a:lstStyle/>
            <a:p>
              <a:pPr marL="25400">
                <a:lnSpc>
                  <a:spcPts val="1000"/>
                </a:lnSpc>
              </a:pPr>
              <a:endParaRPr sz="1000"/>
            </a:p>
          </p:txBody>
        </p:sp>
        <p:sp>
          <p:nvSpPr>
            <p:cNvPr id="77" name="object 77"/>
            <p:cNvSpPr txBox="1"/>
            <p:nvPr/>
          </p:nvSpPr>
          <p:spPr>
            <a:xfrm>
              <a:off x="4290349" y="3630787"/>
              <a:ext cx="448980" cy="241300"/>
            </a:xfrm>
            <a:prstGeom prst="rect">
              <a:avLst/>
            </a:prstGeom>
          </p:spPr>
          <p:txBody>
            <a:bodyPr wrap="square" lIns="0" tIns="0" rIns="0" bIns="0" rtlCol="0">
              <a:noAutofit/>
            </a:bodyPr>
            <a:lstStyle/>
            <a:p>
              <a:pPr marL="25400">
                <a:lnSpc>
                  <a:spcPts val="1000"/>
                </a:lnSpc>
              </a:pPr>
              <a:endParaRPr sz="1000"/>
            </a:p>
          </p:txBody>
        </p:sp>
        <p:sp>
          <p:nvSpPr>
            <p:cNvPr id="76" name="object 76"/>
            <p:cNvSpPr txBox="1"/>
            <p:nvPr/>
          </p:nvSpPr>
          <p:spPr>
            <a:xfrm>
              <a:off x="925342" y="3872087"/>
              <a:ext cx="370257" cy="228600"/>
            </a:xfrm>
            <a:prstGeom prst="rect">
              <a:avLst/>
            </a:prstGeom>
          </p:spPr>
          <p:txBody>
            <a:bodyPr wrap="square" lIns="0" tIns="0" rIns="0" bIns="0" rtlCol="0">
              <a:noAutofit/>
            </a:bodyPr>
            <a:lstStyle/>
            <a:p>
              <a:pPr marL="25400">
                <a:lnSpc>
                  <a:spcPts val="1000"/>
                </a:lnSpc>
              </a:pPr>
              <a:endParaRPr sz="1000"/>
            </a:p>
          </p:txBody>
        </p:sp>
        <p:sp>
          <p:nvSpPr>
            <p:cNvPr id="75" name="object 75"/>
            <p:cNvSpPr txBox="1"/>
            <p:nvPr/>
          </p:nvSpPr>
          <p:spPr>
            <a:xfrm>
              <a:off x="1295599" y="3872087"/>
              <a:ext cx="549850" cy="228600"/>
            </a:xfrm>
            <a:prstGeom prst="rect">
              <a:avLst/>
            </a:prstGeom>
          </p:spPr>
          <p:txBody>
            <a:bodyPr wrap="square" lIns="0" tIns="0" rIns="0" bIns="0" rtlCol="0">
              <a:noAutofit/>
            </a:bodyPr>
            <a:lstStyle/>
            <a:p>
              <a:pPr marL="25400">
                <a:lnSpc>
                  <a:spcPts val="1000"/>
                </a:lnSpc>
              </a:pPr>
              <a:endParaRPr sz="1000"/>
            </a:p>
          </p:txBody>
        </p:sp>
        <p:sp>
          <p:nvSpPr>
            <p:cNvPr id="74" name="object 74"/>
            <p:cNvSpPr txBox="1"/>
            <p:nvPr/>
          </p:nvSpPr>
          <p:spPr>
            <a:xfrm>
              <a:off x="1845449" y="3872087"/>
              <a:ext cx="568799" cy="228600"/>
            </a:xfrm>
            <a:prstGeom prst="rect">
              <a:avLst/>
            </a:prstGeom>
          </p:spPr>
          <p:txBody>
            <a:bodyPr wrap="square" lIns="0" tIns="0" rIns="0" bIns="0" rtlCol="0">
              <a:noAutofit/>
            </a:bodyPr>
            <a:lstStyle/>
            <a:p>
              <a:pPr marL="25400">
                <a:lnSpc>
                  <a:spcPts val="1000"/>
                </a:lnSpc>
              </a:pPr>
              <a:endParaRPr sz="1000"/>
            </a:p>
          </p:txBody>
        </p:sp>
        <p:sp>
          <p:nvSpPr>
            <p:cNvPr id="73" name="object 73"/>
            <p:cNvSpPr txBox="1"/>
            <p:nvPr/>
          </p:nvSpPr>
          <p:spPr>
            <a:xfrm>
              <a:off x="2414249" y="3872087"/>
              <a:ext cx="1876099" cy="228600"/>
            </a:xfrm>
            <a:prstGeom prst="rect">
              <a:avLst/>
            </a:prstGeom>
          </p:spPr>
          <p:txBody>
            <a:bodyPr wrap="square" lIns="0" tIns="0" rIns="0" bIns="0" rtlCol="0">
              <a:noAutofit/>
            </a:bodyPr>
            <a:lstStyle/>
            <a:p>
              <a:pPr marL="25400">
                <a:lnSpc>
                  <a:spcPts val="1000"/>
                </a:lnSpc>
              </a:pPr>
              <a:endParaRPr sz="1000"/>
            </a:p>
          </p:txBody>
        </p:sp>
        <p:sp>
          <p:nvSpPr>
            <p:cNvPr id="72" name="object 72"/>
            <p:cNvSpPr txBox="1"/>
            <p:nvPr/>
          </p:nvSpPr>
          <p:spPr>
            <a:xfrm>
              <a:off x="4290349" y="3872087"/>
              <a:ext cx="448980" cy="228600"/>
            </a:xfrm>
            <a:prstGeom prst="rect">
              <a:avLst/>
            </a:prstGeom>
          </p:spPr>
          <p:txBody>
            <a:bodyPr wrap="square" lIns="0" tIns="0" rIns="0" bIns="0" rtlCol="0">
              <a:noAutofit/>
            </a:bodyPr>
            <a:lstStyle/>
            <a:p>
              <a:pPr marL="25400">
                <a:lnSpc>
                  <a:spcPts val="1000"/>
                </a:lnSpc>
              </a:pPr>
              <a:endParaRPr sz="1000"/>
            </a:p>
          </p:txBody>
        </p:sp>
        <p:sp>
          <p:nvSpPr>
            <p:cNvPr id="71" name="object 71"/>
            <p:cNvSpPr txBox="1"/>
            <p:nvPr/>
          </p:nvSpPr>
          <p:spPr>
            <a:xfrm>
              <a:off x="925342" y="4100687"/>
              <a:ext cx="370257" cy="228600"/>
            </a:xfrm>
            <a:prstGeom prst="rect">
              <a:avLst/>
            </a:prstGeom>
          </p:spPr>
          <p:txBody>
            <a:bodyPr wrap="square" lIns="0" tIns="0" rIns="0" bIns="0" rtlCol="0">
              <a:noAutofit/>
            </a:bodyPr>
            <a:lstStyle/>
            <a:p>
              <a:pPr marL="25400">
                <a:lnSpc>
                  <a:spcPts val="1000"/>
                </a:lnSpc>
              </a:pPr>
              <a:endParaRPr sz="1000"/>
            </a:p>
          </p:txBody>
        </p:sp>
        <p:sp>
          <p:nvSpPr>
            <p:cNvPr id="70" name="object 70"/>
            <p:cNvSpPr txBox="1"/>
            <p:nvPr/>
          </p:nvSpPr>
          <p:spPr>
            <a:xfrm>
              <a:off x="1295599" y="4100687"/>
              <a:ext cx="549850" cy="228600"/>
            </a:xfrm>
            <a:prstGeom prst="rect">
              <a:avLst/>
            </a:prstGeom>
          </p:spPr>
          <p:txBody>
            <a:bodyPr wrap="square" lIns="0" tIns="0" rIns="0" bIns="0" rtlCol="0">
              <a:noAutofit/>
            </a:bodyPr>
            <a:lstStyle/>
            <a:p>
              <a:pPr marL="25400">
                <a:lnSpc>
                  <a:spcPts val="1000"/>
                </a:lnSpc>
              </a:pPr>
              <a:endParaRPr sz="1000"/>
            </a:p>
          </p:txBody>
        </p:sp>
        <p:sp>
          <p:nvSpPr>
            <p:cNvPr id="69" name="object 69"/>
            <p:cNvSpPr txBox="1"/>
            <p:nvPr/>
          </p:nvSpPr>
          <p:spPr>
            <a:xfrm>
              <a:off x="1845449" y="4100687"/>
              <a:ext cx="568799" cy="228600"/>
            </a:xfrm>
            <a:prstGeom prst="rect">
              <a:avLst/>
            </a:prstGeom>
          </p:spPr>
          <p:txBody>
            <a:bodyPr wrap="square" lIns="0" tIns="0" rIns="0" bIns="0" rtlCol="0">
              <a:noAutofit/>
            </a:bodyPr>
            <a:lstStyle/>
            <a:p>
              <a:pPr marL="25400">
                <a:lnSpc>
                  <a:spcPts val="1000"/>
                </a:lnSpc>
              </a:pPr>
              <a:endParaRPr sz="1000"/>
            </a:p>
          </p:txBody>
        </p:sp>
        <p:sp>
          <p:nvSpPr>
            <p:cNvPr id="68" name="object 68"/>
            <p:cNvSpPr txBox="1"/>
            <p:nvPr/>
          </p:nvSpPr>
          <p:spPr>
            <a:xfrm>
              <a:off x="2414249" y="4100687"/>
              <a:ext cx="1876099" cy="228600"/>
            </a:xfrm>
            <a:prstGeom prst="rect">
              <a:avLst/>
            </a:prstGeom>
          </p:spPr>
          <p:txBody>
            <a:bodyPr wrap="square" lIns="0" tIns="0" rIns="0" bIns="0" rtlCol="0">
              <a:noAutofit/>
            </a:bodyPr>
            <a:lstStyle/>
            <a:p>
              <a:pPr marL="25400">
                <a:lnSpc>
                  <a:spcPts val="1000"/>
                </a:lnSpc>
              </a:pPr>
              <a:endParaRPr sz="1000"/>
            </a:p>
          </p:txBody>
        </p:sp>
        <p:sp>
          <p:nvSpPr>
            <p:cNvPr id="67" name="object 67"/>
            <p:cNvSpPr txBox="1"/>
            <p:nvPr/>
          </p:nvSpPr>
          <p:spPr>
            <a:xfrm>
              <a:off x="4290349" y="4100687"/>
              <a:ext cx="448980" cy="228600"/>
            </a:xfrm>
            <a:prstGeom prst="rect">
              <a:avLst/>
            </a:prstGeom>
          </p:spPr>
          <p:txBody>
            <a:bodyPr wrap="square" lIns="0" tIns="0" rIns="0" bIns="0" rtlCol="0">
              <a:noAutofit/>
            </a:bodyPr>
            <a:lstStyle/>
            <a:p>
              <a:pPr marL="25400">
                <a:lnSpc>
                  <a:spcPts val="1000"/>
                </a:lnSpc>
              </a:pPr>
              <a:endParaRPr sz="1000"/>
            </a:p>
          </p:txBody>
        </p:sp>
        <p:sp>
          <p:nvSpPr>
            <p:cNvPr id="66" name="object 66"/>
            <p:cNvSpPr txBox="1"/>
            <p:nvPr/>
          </p:nvSpPr>
          <p:spPr>
            <a:xfrm>
              <a:off x="925342" y="4329287"/>
              <a:ext cx="370257" cy="228600"/>
            </a:xfrm>
            <a:prstGeom prst="rect">
              <a:avLst/>
            </a:prstGeom>
          </p:spPr>
          <p:txBody>
            <a:bodyPr wrap="square" lIns="0" tIns="0" rIns="0" bIns="0" rtlCol="0">
              <a:noAutofit/>
            </a:bodyPr>
            <a:lstStyle/>
            <a:p>
              <a:pPr marL="25400">
                <a:lnSpc>
                  <a:spcPts val="1000"/>
                </a:lnSpc>
              </a:pPr>
              <a:endParaRPr sz="1000"/>
            </a:p>
          </p:txBody>
        </p:sp>
        <p:sp>
          <p:nvSpPr>
            <p:cNvPr id="65" name="object 65"/>
            <p:cNvSpPr txBox="1"/>
            <p:nvPr/>
          </p:nvSpPr>
          <p:spPr>
            <a:xfrm>
              <a:off x="1295599" y="4329287"/>
              <a:ext cx="549850" cy="228600"/>
            </a:xfrm>
            <a:prstGeom prst="rect">
              <a:avLst/>
            </a:prstGeom>
          </p:spPr>
          <p:txBody>
            <a:bodyPr wrap="square" lIns="0" tIns="0" rIns="0" bIns="0" rtlCol="0">
              <a:noAutofit/>
            </a:bodyPr>
            <a:lstStyle/>
            <a:p>
              <a:pPr marL="25400">
                <a:lnSpc>
                  <a:spcPts val="1000"/>
                </a:lnSpc>
              </a:pPr>
              <a:endParaRPr sz="1000"/>
            </a:p>
          </p:txBody>
        </p:sp>
        <p:sp>
          <p:nvSpPr>
            <p:cNvPr id="64" name="object 64"/>
            <p:cNvSpPr txBox="1"/>
            <p:nvPr/>
          </p:nvSpPr>
          <p:spPr>
            <a:xfrm>
              <a:off x="1845449" y="4329287"/>
              <a:ext cx="568799" cy="228600"/>
            </a:xfrm>
            <a:prstGeom prst="rect">
              <a:avLst/>
            </a:prstGeom>
          </p:spPr>
          <p:txBody>
            <a:bodyPr wrap="square" lIns="0" tIns="0" rIns="0" bIns="0" rtlCol="0">
              <a:noAutofit/>
            </a:bodyPr>
            <a:lstStyle/>
            <a:p>
              <a:pPr marL="25400">
                <a:lnSpc>
                  <a:spcPts val="1000"/>
                </a:lnSpc>
              </a:pPr>
              <a:endParaRPr sz="1000"/>
            </a:p>
          </p:txBody>
        </p:sp>
        <p:sp>
          <p:nvSpPr>
            <p:cNvPr id="63" name="object 63"/>
            <p:cNvSpPr txBox="1"/>
            <p:nvPr/>
          </p:nvSpPr>
          <p:spPr>
            <a:xfrm>
              <a:off x="2414249" y="4329287"/>
              <a:ext cx="1876099" cy="228600"/>
            </a:xfrm>
            <a:prstGeom prst="rect">
              <a:avLst/>
            </a:prstGeom>
          </p:spPr>
          <p:txBody>
            <a:bodyPr wrap="square" lIns="0" tIns="0" rIns="0" bIns="0" rtlCol="0">
              <a:noAutofit/>
            </a:bodyPr>
            <a:lstStyle/>
            <a:p>
              <a:pPr marL="25400">
                <a:lnSpc>
                  <a:spcPts val="1000"/>
                </a:lnSpc>
              </a:pPr>
              <a:endParaRPr sz="1000"/>
            </a:p>
          </p:txBody>
        </p:sp>
        <p:sp>
          <p:nvSpPr>
            <p:cNvPr id="62" name="object 62"/>
            <p:cNvSpPr txBox="1"/>
            <p:nvPr/>
          </p:nvSpPr>
          <p:spPr>
            <a:xfrm>
              <a:off x="4290349" y="4329287"/>
              <a:ext cx="448980" cy="228600"/>
            </a:xfrm>
            <a:prstGeom prst="rect">
              <a:avLst/>
            </a:prstGeom>
          </p:spPr>
          <p:txBody>
            <a:bodyPr wrap="square" lIns="0" tIns="0" rIns="0" bIns="0" rtlCol="0">
              <a:noAutofit/>
            </a:bodyPr>
            <a:lstStyle/>
            <a:p>
              <a:pPr marL="25400">
                <a:lnSpc>
                  <a:spcPts val="1000"/>
                </a:lnSpc>
              </a:pPr>
              <a:endParaRPr sz="1000" dirty="0"/>
            </a:p>
          </p:txBody>
        </p:sp>
        <p:sp>
          <p:nvSpPr>
            <p:cNvPr id="61" name="object 61"/>
            <p:cNvSpPr txBox="1"/>
            <p:nvPr/>
          </p:nvSpPr>
          <p:spPr>
            <a:xfrm>
              <a:off x="925342" y="4557887"/>
              <a:ext cx="370257" cy="254000"/>
            </a:xfrm>
            <a:prstGeom prst="rect">
              <a:avLst/>
            </a:prstGeom>
          </p:spPr>
          <p:txBody>
            <a:bodyPr wrap="square" lIns="0" tIns="0" rIns="0" bIns="0" rtlCol="0">
              <a:noAutofit/>
            </a:bodyPr>
            <a:lstStyle/>
            <a:p>
              <a:pPr marL="25400">
                <a:lnSpc>
                  <a:spcPts val="1000"/>
                </a:lnSpc>
              </a:pPr>
              <a:endParaRPr sz="1000"/>
            </a:p>
          </p:txBody>
        </p:sp>
        <p:sp>
          <p:nvSpPr>
            <p:cNvPr id="60" name="object 60"/>
            <p:cNvSpPr txBox="1"/>
            <p:nvPr/>
          </p:nvSpPr>
          <p:spPr>
            <a:xfrm>
              <a:off x="1295599" y="4557887"/>
              <a:ext cx="549850" cy="254000"/>
            </a:xfrm>
            <a:prstGeom prst="rect">
              <a:avLst/>
            </a:prstGeom>
          </p:spPr>
          <p:txBody>
            <a:bodyPr wrap="square" lIns="0" tIns="0" rIns="0" bIns="0" rtlCol="0">
              <a:noAutofit/>
            </a:bodyPr>
            <a:lstStyle/>
            <a:p>
              <a:pPr marL="25400">
                <a:lnSpc>
                  <a:spcPts val="1000"/>
                </a:lnSpc>
              </a:pPr>
              <a:endParaRPr sz="1000"/>
            </a:p>
          </p:txBody>
        </p:sp>
        <p:sp>
          <p:nvSpPr>
            <p:cNvPr id="59" name="object 59"/>
            <p:cNvSpPr txBox="1"/>
            <p:nvPr/>
          </p:nvSpPr>
          <p:spPr>
            <a:xfrm>
              <a:off x="1845449" y="4557887"/>
              <a:ext cx="568799" cy="254000"/>
            </a:xfrm>
            <a:prstGeom prst="rect">
              <a:avLst/>
            </a:prstGeom>
          </p:spPr>
          <p:txBody>
            <a:bodyPr wrap="square" lIns="0" tIns="0" rIns="0" bIns="0" rtlCol="0">
              <a:noAutofit/>
            </a:bodyPr>
            <a:lstStyle/>
            <a:p>
              <a:pPr marL="25400">
                <a:lnSpc>
                  <a:spcPts val="1000"/>
                </a:lnSpc>
              </a:pPr>
              <a:endParaRPr sz="1000"/>
            </a:p>
          </p:txBody>
        </p:sp>
        <p:sp>
          <p:nvSpPr>
            <p:cNvPr id="58" name="object 58"/>
            <p:cNvSpPr txBox="1"/>
            <p:nvPr/>
          </p:nvSpPr>
          <p:spPr>
            <a:xfrm>
              <a:off x="2414249" y="4557887"/>
              <a:ext cx="1876099" cy="254000"/>
            </a:xfrm>
            <a:prstGeom prst="rect">
              <a:avLst/>
            </a:prstGeom>
          </p:spPr>
          <p:txBody>
            <a:bodyPr wrap="square" lIns="0" tIns="0" rIns="0" bIns="0" rtlCol="0">
              <a:noAutofit/>
            </a:bodyPr>
            <a:lstStyle/>
            <a:p>
              <a:pPr marL="25400">
                <a:lnSpc>
                  <a:spcPts val="1000"/>
                </a:lnSpc>
              </a:pPr>
              <a:endParaRPr sz="1000"/>
            </a:p>
          </p:txBody>
        </p:sp>
        <p:sp>
          <p:nvSpPr>
            <p:cNvPr id="57" name="object 57"/>
            <p:cNvSpPr txBox="1"/>
            <p:nvPr/>
          </p:nvSpPr>
          <p:spPr>
            <a:xfrm>
              <a:off x="4290349" y="4557887"/>
              <a:ext cx="448980" cy="254000"/>
            </a:xfrm>
            <a:prstGeom prst="rect">
              <a:avLst/>
            </a:prstGeom>
          </p:spPr>
          <p:txBody>
            <a:bodyPr wrap="square" lIns="0" tIns="0" rIns="0" bIns="0" rtlCol="0">
              <a:noAutofit/>
            </a:bodyPr>
            <a:lstStyle/>
            <a:p>
              <a:pPr marL="25400">
                <a:lnSpc>
                  <a:spcPts val="1000"/>
                </a:lnSpc>
              </a:pPr>
              <a:endParaRPr sz="1000"/>
            </a:p>
          </p:txBody>
        </p:sp>
        <p:sp>
          <p:nvSpPr>
            <p:cNvPr id="56" name="object 56"/>
            <p:cNvSpPr txBox="1"/>
            <p:nvPr/>
          </p:nvSpPr>
          <p:spPr>
            <a:xfrm>
              <a:off x="925342" y="4811887"/>
              <a:ext cx="370257" cy="228599"/>
            </a:xfrm>
            <a:prstGeom prst="rect">
              <a:avLst/>
            </a:prstGeom>
          </p:spPr>
          <p:txBody>
            <a:bodyPr wrap="square" lIns="0" tIns="0" rIns="0" bIns="0" rtlCol="0">
              <a:noAutofit/>
            </a:bodyPr>
            <a:lstStyle/>
            <a:p>
              <a:pPr marL="25400">
                <a:lnSpc>
                  <a:spcPts val="1000"/>
                </a:lnSpc>
              </a:pPr>
              <a:endParaRPr sz="1000"/>
            </a:p>
          </p:txBody>
        </p:sp>
        <p:sp>
          <p:nvSpPr>
            <p:cNvPr id="55" name="object 55"/>
            <p:cNvSpPr txBox="1"/>
            <p:nvPr/>
          </p:nvSpPr>
          <p:spPr>
            <a:xfrm>
              <a:off x="1295599" y="4811887"/>
              <a:ext cx="549850" cy="228599"/>
            </a:xfrm>
            <a:prstGeom prst="rect">
              <a:avLst/>
            </a:prstGeom>
          </p:spPr>
          <p:txBody>
            <a:bodyPr wrap="square" lIns="0" tIns="0" rIns="0" bIns="0" rtlCol="0">
              <a:noAutofit/>
            </a:bodyPr>
            <a:lstStyle/>
            <a:p>
              <a:pPr marL="25400">
                <a:lnSpc>
                  <a:spcPts val="1000"/>
                </a:lnSpc>
              </a:pPr>
              <a:endParaRPr sz="1000"/>
            </a:p>
          </p:txBody>
        </p:sp>
        <p:sp>
          <p:nvSpPr>
            <p:cNvPr id="54" name="object 54"/>
            <p:cNvSpPr txBox="1"/>
            <p:nvPr/>
          </p:nvSpPr>
          <p:spPr>
            <a:xfrm>
              <a:off x="1845449" y="4811887"/>
              <a:ext cx="568799" cy="228599"/>
            </a:xfrm>
            <a:prstGeom prst="rect">
              <a:avLst/>
            </a:prstGeom>
          </p:spPr>
          <p:txBody>
            <a:bodyPr wrap="square" lIns="0" tIns="0" rIns="0" bIns="0" rtlCol="0">
              <a:noAutofit/>
            </a:bodyPr>
            <a:lstStyle/>
            <a:p>
              <a:pPr marL="25400">
                <a:lnSpc>
                  <a:spcPts val="1000"/>
                </a:lnSpc>
              </a:pPr>
              <a:endParaRPr sz="1000"/>
            </a:p>
          </p:txBody>
        </p:sp>
        <p:sp>
          <p:nvSpPr>
            <p:cNvPr id="53" name="object 53"/>
            <p:cNvSpPr txBox="1"/>
            <p:nvPr/>
          </p:nvSpPr>
          <p:spPr>
            <a:xfrm>
              <a:off x="2414249" y="4811887"/>
              <a:ext cx="1876099" cy="228599"/>
            </a:xfrm>
            <a:prstGeom prst="rect">
              <a:avLst/>
            </a:prstGeom>
          </p:spPr>
          <p:txBody>
            <a:bodyPr wrap="square" lIns="0" tIns="0" rIns="0" bIns="0" rtlCol="0">
              <a:noAutofit/>
            </a:bodyPr>
            <a:lstStyle/>
            <a:p>
              <a:pPr marL="25400">
                <a:lnSpc>
                  <a:spcPts val="1000"/>
                </a:lnSpc>
              </a:pPr>
              <a:endParaRPr sz="1000"/>
            </a:p>
          </p:txBody>
        </p:sp>
        <p:sp>
          <p:nvSpPr>
            <p:cNvPr id="52" name="object 52"/>
            <p:cNvSpPr txBox="1"/>
            <p:nvPr/>
          </p:nvSpPr>
          <p:spPr>
            <a:xfrm>
              <a:off x="4290349" y="4811887"/>
              <a:ext cx="448980" cy="228599"/>
            </a:xfrm>
            <a:prstGeom prst="rect">
              <a:avLst/>
            </a:prstGeom>
          </p:spPr>
          <p:txBody>
            <a:bodyPr wrap="square" lIns="0" tIns="0" rIns="0" bIns="0" rtlCol="0">
              <a:noAutofit/>
            </a:bodyPr>
            <a:lstStyle/>
            <a:p>
              <a:pPr marL="25400">
                <a:lnSpc>
                  <a:spcPts val="1000"/>
                </a:lnSpc>
              </a:pPr>
              <a:endParaRPr sz="1000"/>
            </a:p>
          </p:txBody>
        </p:sp>
        <p:sp>
          <p:nvSpPr>
            <p:cNvPr id="51" name="object 51"/>
            <p:cNvSpPr txBox="1"/>
            <p:nvPr/>
          </p:nvSpPr>
          <p:spPr>
            <a:xfrm>
              <a:off x="925342" y="5040487"/>
              <a:ext cx="370257" cy="228600"/>
            </a:xfrm>
            <a:prstGeom prst="rect">
              <a:avLst/>
            </a:prstGeom>
          </p:spPr>
          <p:txBody>
            <a:bodyPr wrap="square" lIns="0" tIns="0" rIns="0" bIns="0" rtlCol="0">
              <a:noAutofit/>
            </a:bodyPr>
            <a:lstStyle/>
            <a:p>
              <a:pPr marL="25400">
                <a:lnSpc>
                  <a:spcPts val="1000"/>
                </a:lnSpc>
              </a:pPr>
              <a:endParaRPr sz="1000"/>
            </a:p>
          </p:txBody>
        </p:sp>
        <p:sp>
          <p:nvSpPr>
            <p:cNvPr id="50" name="object 50"/>
            <p:cNvSpPr txBox="1"/>
            <p:nvPr/>
          </p:nvSpPr>
          <p:spPr>
            <a:xfrm>
              <a:off x="1295599" y="5040487"/>
              <a:ext cx="549850" cy="228600"/>
            </a:xfrm>
            <a:prstGeom prst="rect">
              <a:avLst/>
            </a:prstGeom>
          </p:spPr>
          <p:txBody>
            <a:bodyPr wrap="square" lIns="0" tIns="0" rIns="0" bIns="0" rtlCol="0">
              <a:noAutofit/>
            </a:bodyPr>
            <a:lstStyle/>
            <a:p>
              <a:pPr marL="25400">
                <a:lnSpc>
                  <a:spcPts val="1000"/>
                </a:lnSpc>
              </a:pPr>
              <a:endParaRPr sz="1000"/>
            </a:p>
          </p:txBody>
        </p:sp>
        <p:sp>
          <p:nvSpPr>
            <p:cNvPr id="49" name="object 49"/>
            <p:cNvSpPr txBox="1"/>
            <p:nvPr/>
          </p:nvSpPr>
          <p:spPr>
            <a:xfrm>
              <a:off x="1845449" y="5040487"/>
              <a:ext cx="568799" cy="228600"/>
            </a:xfrm>
            <a:prstGeom prst="rect">
              <a:avLst/>
            </a:prstGeom>
          </p:spPr>
          <p:txBody>
            <a:bodyPr wrap="square" lIns="0" tIns="0" rIns="0" bIns="0" rtlCol="0">
              <a:noAutofit/>
            </a:bodyPr>
            <a:lstStyle/>
            <a:p>
              <a:pPr marL="25400">
                <a:lnSpc>
                  <a:spcPts val="1000"/>
                </a:lnSpc>
              </a:pPr>
              <a:endParaRPr sz="1000"/>
            </a:p>
          </p:txBody>
        </p:sp>
        <p:sp>
          <p:nvSpPr>
            <p:cNvPr id="48" name="object 48"/>
            <p:cNvSpPr txBox="1"/>
            <p:nvPr/>
          </p:nvSpPr>
          <p:spPr>
            <a:xfrm>
              <a:off x="2414249" y="5040487"/>
              <a:ext cx="1876099" cy="228600"/>
            </a:xfrm>
            <a:prstGeom prst="rect">
              <a:avLst/>
            </a:prstGeom>
          </p:spPr>
          <p:txBody>
            <a:bodyPr wrap="square" lIns="0" tIns="0" rIns="0" bIns="0" rtlCol="0">
              <a:noAutofit/>
            </a:bodyPr>
            <a:lstStyle/>
            <a:p>
              <a:pPr marL="25400">
                <a:lnSpc>
                  <a:spcPts val="1000"/>
                </a:lnSpc>
              </a:pPr>
              <a:endParaRPr sz="1000"/>
            </a:p>
          </p:txBody>
        </p:sp>
        <p:sp>
          <p:nvSpPr>
            <p:cNvPr id="47" name="object 47"/>
            <p:cNvSpPr txBox="1"/>
            <p:nvPr/>
          </p:nvSpPr>
          <p:spPr>
            <a:xfrm>
              <a:off x="4290349" y="5040487"/>
              <a:ext cx="448980" cy="228600"/>
            </a:xfrm>
            <a:prstGeom prst="rect">
              <a:avLst/>
            </a:prstGeom>
          </p:spPr>
          <p:txBody>
            <a:bodyPr wrap="square" lIns="0" tIns="0" rIns="0" bIns="0" rtlCol="0">
              <a:noAutofit/>
            </a:bodyPr>
            <a:lstStyle/>
            <a:p>
              <a:pPr marL="25400">
                <a:lnSpc>
                  <a:spcPts val="1000"/>
                </a:lnSpc>
              </a:pPr>
              <a:endParaRPr sz="1000"/>
            </a:p>
          </p:txBody>
        </p:sp>
        <p:sp>
          <p:nvSpPr>
            <p:cNvPr id="46" name="object 46"/>
            <p:cNvSpPr txBox="1"/>
            <p:nvPr/>
          </p:nvSpPr>
          <p:spPr>
            <a:xfrm>
              <a:off x="925342" y="5269087"/>
              <a:ext cx="370257" cy="228600"/>
            </a:xfrm>
            <a:prstGeom prst="rect">
              <a:avLst/>
            </a:prstGeom>
          </p:spPr>
          <p:txBody>
            <a:bodyPr wrap="square" lIns="0" tIns="0" rIns="0" bIns="0" rtlCol="0">
              <a:noAutofit/>
            </a:bodyPr>
            <a:lstStyle/>
            <a:p>
              <a:pPr marL="25400">
                <a:lnSpc>
                  <a:spcPts val="1000"/>
                </a:lnSpc>
              </a:pPr>
              <a:endParaRPr sz="1000"/>
            </a:p>
          </p:txBody>
        </p:sp>
        <p:sp>
          <p:nvSpPr>
            <p:cNvPr id="45" name="object 45"/>
            <p:cNvSpPr txBox="1"/>
            <p:nvPr/>
          </p:nvSpPr>
          <p:spPr>
            <a:xfrm>
              <a:off x="1295599" y="5269087"/>
              <a:ext cx="549850" cy="228600"/>
            </a:xfrm>
            <a:prstGeom prst="rect">
              <a:avLst/>
            </a:prstGeom>
          </p:spPr>
          <p:txBody>
            <a:bodyPr wrap="square" lIns="0" tIns="0" rIns="0" bIns="0" rtlCol="0">
              <a:noAutofit/>
            </a:bodyPr>
            <a:lstStyle/>
            <a:p>
              <a:pPr marL="25400">
                <a:lnSpc>
                  <a:spcPts val="1000"/>
                </a:lnSpc>
              </a:pPr>
              <a:endParaRPr sz="1000"/>
            </a:p>
          </p:txBody>
        </p:sp>
        <p:sp>
          <p:nvSpPr>
            <p:cNvPr id="44" name="object 44"/>
            <p:cNvSpPr txBox="1"/>
            <p:nvPr/>
          </p:nvSpPr>
          <p:spPr>
            <a:xfrm>
              <a:off x="1845449" y="5269087"/>
              <a:ext cx="568799" cy="228600"/>
            </a:xfrm>
            <a:prstGeom prst="rect">
              <a:avLst/>
            </a:prstGeom>
          </p:spPr>
          <p:txBody>
            <a:bodyPr wrap="square" lIns="0" tIns="0" rIns="0" bIns="0" rtlCol="0">
              <a:noAutofit/>
            </a:bodyPr>
            <a:lstStyle/>
            <a:p>
              <a:pPr marL="25400">
                <a:lnSpc>
                  <a:spcPts val="1000"/>
                </a:lnSpc>
              </a:pPr>
              <a:endParaRPr sz="1000"/>
            </a:p>
          </p:txBody>
        </p:sp>
        <p:sp>
          <p:nvSpPr>
            <p:cNvPr id="43" name="object 43"/>
            <p:cNvSpPr txBox="1"/>
            <p:nvPr/>
          </p:nvSpPr>
          <p:spPr>
            <a:xfrm>
              <a:off x="2414249" y="5269087"/>
              <a:ext cx="1876099" cy="228600"/>
            </a:xfrm>
            <a:prstGeom prst="rect">
              <a:avLst/>
            </a:prstGeom>
          </p:spPr>
          <p:txBody>
            <a:bodyPr wrap="square" lIns="0" tIns="0" rIns="0" bIns="0" rtlCol="0">
              <a:noAutofit/>
            </a:bodyPr>
            <a:lstStyle/>
            <a:p>
              <a:pPr marL="25400">
                <a:lnSpc>
                  <a:spcPts val="1000"/>
                </a:lnSpc>
              </a:pPr>
              <a:endParaRPr sz="1000"/>
            </a:p>
          </p:txBody>
        </p:sp>
        <p:sp>
          <p:nvSpPr>
            <p:cNvPr id="42" name="object 42"/>
            <p:cNvSpPr txBox="1"/>
            <p:nvPr/>
          </p:nvSpPr>
          <p:spPr>
            <a:xfrm>
              <a:off x="4290349" y="5269087"/>
              <a:ext cx="448980" cy="228600"/>
            </a:xfrm>
            <a:prstGeom prst="rect">
              <a:avLst/>
            </a:prstGeom>
          </p:spPr>
          <p:txBody>
            <a:bodyPr wrap="square" lIns="0" tIns="0" rIns="0" bIns="0" rtlCol="0">
              <a:noAutofit/>
            </a:bodyPr>
            <a:lstStyle/>
            <a:p>
              <a:pPr marL="25400">
                <a:lnSpc>
                  <a:spcPts val="1000"/>
                </a:lnSpc>
              </a:pPr>
              <a:endParaRPr sz="1000"/>
            </a:p>
          </p:txBody>
        </p:sp>
        <p:sp>
          <p:nvSpPr>
            <p:cNvPr id="41" name="object 41"/>
            <p:cNvSpPr txBox="1"/>
            <p:nvPr/>
          </p:nvSpPr>
          <p:spPr>
            <a:xfrm>
              <a:off x="925342" y="5497687"/>
              <a:ext cx="370257" cy="241300"/>
            </a:xfrm>
            <a:prstGeom prst="rect">
              <a:avLst/>
            </a:prstGeom>
          </p:spPr>
          <p:txBody>
            <a:bodyPr wrap="square" lIns="0" tIns="0" rIns="0" bIns="0" rtlCol="0">
              <a:noAutofit/>
            </a:bodyPr>
            <a:lstStyle/>
            <a:p>
              <a:pPr marL="25400">
                <a:lnSpc>
                  <a:spcPts val="1000"/>
                </a:lnSpc>
              </a:pPr>
              <a:endParaRPr sz="1000"/>
            </a:p>
          </p:txBody>
        </p:sp>
        <p:sp>
          <p:nvSpPr>
            <p:cNvPr id="40" name="object 40"/>
            <p:cNvSpPr txBox="1"/>
            <p:nvPr/>
          </p:nvSpPr>
          <p:spPr>
            <a:xfrm>
              <a:off x="1295599" y="5497687"/>
              <a:ext cx="549850" cy="241300"/>
            </a:xfrm>
            <a:prstGeom prst="rect">
              <a:avLst/>
            </a:prstGeom>
          </p:spPr>
          <p:txBody>
            <a:bodyPr wrap="square" lIns="0" tIns="0" rIns="0" bIns="0" rtlCol="0">
              <a:noAutofit/>
            </a:bodyPr>
            <a:lstStyle/>
            <a:p>
              <a:pPr marL="25400">
                <a:lnSpc>
                  <a:spcPts val="1000"/>
                </a:lnSpc>
              </a:pPr>
              <a:endParaRPr sz="1000"/>
            </a:p>
          </p:txBody>
        </p:sp>
        <p:sp>
          <p:nvSpPr>
            <p:cNvPr id="39" name="object 39"/>
            <p:cNvSpPr txBox="1"/>
            <p:nvPr/>
          </p:nvSpPr>
          <p:spPr>
            <a:xfrm>
              <a:off x="1845449" y="5497687"/>
              <a:ext cx="568799" cy="241300"/>
            </a:xfrm>
            <a:prstGeom prst="rect">
              <a:avLst/>
            </a:prstGeom>
          </p:spPr>
          <p:txBody>
            <a:bodyPr wrap="square" lIns="0" tIns="0" rIns="0" bIns="0" rtlCol="0">
              <a:noAutofit/>
            </a:bodyPr>
            <a:lstStyle/>
            <a:p>
              <a:pPr marL="25400">
                <a:lnSpc>
                  <a:spcPts val="1000"/>
                </a:lnSpc>
              </a:pPr>
              <a:endParaRPr sz="1000"/>
            </a:p>
          </p:txBody>
        </p:sp>
        <p:sp>
          <p:nvSpPr>
            <p:cNvPr id="38" name="object 38"/>
            <p:cNvSpPr txBox="1"/>
            <p:nvPr/>
          </p:nvSpPr>
          <p:spPr>
            <a:xfrm>
              <a:off x="2414249" y="5497687"/>
              <a:ext cx="1876099" cy="241300"/>
            </a:xfrm>
            <a:prstGeom prst="rect">
              <a:avLst/>
            </a:prstGeom>
          </p:spPr>
          <p:txBody>
            <a:bodyPr wrap="square" lIns="0" tIns="0" rIns="0" bIns="0" rtlCol="0">
              <a:noAutofit/>
            </a:bodyPr>
            <a:lstStyle/>
            <a:p>
              <a:pPr marL="25400">
                <a:lnSpc>
                  <a:spcPts val="1000"/>
                </a:lnSpc>
              </a:pPr>
              <a:endParaRPr sz="1000"/>
            </a:p>
          </p:txBody>
        </p:sp>
        <p:sp>
          <p:nvSpPr>
            <p:cNvPr id="37" name="object 37"/>
            <p:cNvSpPr txBox="1"/>
            <p:nvPr/>
          </p:nvSpPr>
          <p:spPr>
            <a:xfrm>
              <a:off x="4290349" y="5497687"/>
              <a:ext cx="448980" cy="241300"/>
            </a:xfrm>
            <a:prstGeom prst="rect">
              <a:avLst/>
            </a:prstGeom>
          </p:spPr>
          <p:txBody>
            <a:bodyPr wrap="square" lIns="0" tIns="0" rIns="0" bIns="0" rtlCol="0">
              <a:noAutofit/>
            </a:bodyPr>
            <a:lstStyle/>
            <a:p>
              <a:pPr marL="25400">
                <a:lnSpc>
                  <a:spcPts val="1000"/>
                </a:lnSpc>
              </a:pPr>
              <a:endParaRPr sz="1000"/>
            </a:p>
          </p:txBody>
        </p:sp>
        <p:sp>
          <p:nvSpPr>
            <p:cNvPr id="36" name="object 36"/>
            <p:cNvSpPr txBox="1"/>
            <p:nvPr/>
          </p:nvSpPr>
          <p:spPr>
            <a:xfrm>
              <a:off x="925342" y="5738987"/>
              <a:ext cx="370257" cy="228600"/>
            </a:xfrm>
            <a:prstGeom prst="rect">
              <a:avLst/>
            </a:prstGeom>
          </p:spPr>
          <p:txBody>
            <a:bodyPr wrap="square" lIns="0" tIns="0" rIns="0" bIns="0" rtlCol="0">
              <a:noAutofit/>
            </a:bodyPr>
            <a:lstStyle/>
            <a:p>
              <a:pPr marL="25400">
                <a:lnSpc>
                  <a:spcPts val="1000"/>
                </a:lnSpc>
              </a:pPr>
              <a:endParaRPr sz="1000"/>
            </a:p>
          </p:txBody>
        </p:sp>
        <p:sp>
          <p:nvSpPr>
            <p:cNvPr id="35" name="object 35"/>
            <p:cNvSpPr txBox="1"/>
            <p:nvPr/>
          </p:nvSpPr>
          <p:spPr>
            <a:xfrm>
              <a:off x="1295599" y="5738987"/>
              <a:ext cx="549850" cy="228600"/>
            </a:xfrm>
            <a:prstGeom prst="rect">
              <a:avLst/>
            </a:prstGeom>
          </p:spPr>
          <p:txBody>
            <a:bodyPr wrap="square" lIns="0" tIns="0" rIns="0" bIns="0" rtlCol="0">
              <a:noAutofit/>
            </a:bodyPr>
            <a:lstStyle/>
            <a:p>
              <a:pPr marL="25400">
                <a:lnSpc>
                  <a:spcPts val="1000"/>
                </a:lnSpc>
              </a:pPr>
              <a:endParaRPr sz="1000"/>
            </a:p>
          </p:txBody>
        </p:sp>
        <p:sp>
          <p:nvSpPr>
            <p:cNvPr id="34" name="object 34"/>
            <p:cNvSpPr txBox="1"/>
            <p:nvPr/>
          </p:nvSpPr>
          <p:spPr>
            <a:xfrm>
              <a:off x="1845449" y="5738987"/>
              <a:ext cx="568799" cy="228600"/>
            </a:xfrm>
            <a:prstGeom prst="rect">
              <a:avLst/>
            </a:prstGeom>
          </p:spPr>
          <p:txBody>
            <a:bodyPr wrap="square" lIns="0" tIns="0" rIns="0" bIns="0" rtlCol="0">
              <a:noAutofit/>
            </a:bodyPr>
            <a:lstStyle/>
            <a:p>
              <a:pPr marL="25400">
                <a:lnSpc>
                  <a:spcPts val="1000"/>
                </a:lnSpc>
              </a:pPr>
              <a:endParaRPr sz="1000"/>
            </a:p>
          </p:txBody>
        </p:sp>
        <p:sp>
          <p:nvSpPr>
            <p:cNvPr id="33" name="object 33"/>
            <p:cNvSpPr txBox="1"/>
            <p:nvPr/>
          </p:nvSpPr>
          <p:spPr>
            <a:xfrm>
              <a:off x="2414249" y="5738987"/>
              <a:ext cx="1876099" cy="228600"/>
            </a:xfrm>
            <a:prstGeom prst="rect">
              <a:avLst/>
            </a:prstGeom>
          </p:spPr>
          <p:txBody>
            <a:bodyPr wrap="square" lIns="0" tIns="0" rIns="0" bIns="0" rtlCol="0">
              <a:noAutofit/>
            </a:bodyPr>
            <a:lstStyle/>
            <a:p>
              <a:pPr marL="25400">
                <a:lnSpc>
                  <a:spcPts val="1000"/>
                </a:lnSpc>
              </a:pPr>
              <a:endParaRPr sz="1000"/>
            </a:p>
          </p:txBody>
        </p:sp>
        <p:sp>
          <p:nvSpPr>
            <p:cNvPr id="32" name="object 32"/>
            <p:cNvSpPr txBox="1"/>
            <p:nvPr/>
          </p:nvSpPr>
          <p:spPr>
            <a:xfrm>
              <a:off x="4290349" y="5738987"/>
              <a:ext cx="448980" cy="228600"/>
            </a:xfrm>
            <a:prstGeom prst="rect">
              <a:avLst/>
            </a:prstGeom>
          </p:spPr>
          <p:txBody>
            <a:bodyPr wrap="square" lIns="0" tIns="0" rIns="0" bIns="0" rtlCol="0">
              <a:noAutofit/>
            </a:bodyPr>
            <a:lstStyle/>
            <a:p>
              <a:pPr marL="25400">
                <a:lnSpc>
                  <a:spcPts val="1000"/>
                </a:lnSpc>
              </a:pPr>
              <a:endParaRPr sz="1000"/>
            </a:p>
          </p:txBody>
        </p:sp>
        <p:sp>
          <p:nvSpPr>
            <p:cNvPr id="31" name="object 31"/>
            <p:cNvSpPr txBox="1"/>
            <p:nvPr/>
          </p:nvSpPr>
          <p:spPr>
            <a:xfrm>
              <a:off x="925342" y="5967587"/>
              <a:ext cx="370257" cy="228600"/>
            </a:xfrm>
            <a:prstGeom prst="rect">
              <a:avLst/>
            </a:prstGeom>
          </p:spPr>
          <p:txBody>
            <a:bodyPr wrap="square" lIns="0" tIns="0" rIns="0" bIns="0" rtlCol="0">
              <a:noAutofit/>
            </a:bodyPr>
            <a:lstStyle/>
            <a:p>
              <a:pPr marL="25400">
                <a:lnSpc>
                  <a:spcPts val="1000"/>
                </a:lnSpc>
              </a:pPr>
              <a:endParaRPr sz="1000"/>
            </a:p>
          </p:txBody>
        </p:sp>
        <p:sp>
          <p:nvSpPr>
            <p:cNvPr id="30" name="object 30"/>
            <p:cNvSpPr txBox="1"/>
            <p:nvPr/>
          </p:nvSpPr>
          <p:spPr>
            <a:xfrm>
              <a:off x="1295599" y="5967587"/>
              <a:ext cx="549850" cy="228600"/>
            </a:xfrm>
            <a:prstGeom prst="rect">
              <a:avLst/>
            </a:prstGeom>
          </p:spPr>
          <p:txBody>
            <a:bodyPr wrap="square" lIns="0" tIns="0" rIns="0" bIns="0" rtlCol="0">
              <a:noAutofit/>
            </a:bodyPr>
            <a:lstStyle/>
            <a:p>
              <a:pPr marL="25400">
                <a:lnSpc>
                  <a:spcPts val="1000"/>
                </a:lnSpc>
              </a:pPr>
              <a:endParaRPr sz="1000"/>
            </a:p>
          </p:txBody>
        </p:sp>
        <p:sp>
          <p:nvSpPr>
            <p:cNvPr id="29" name="object 29"/>
            <p:cNvSpPr txBox="1"/>
            <p:nvPr/>
          </p:nvSpPr>
          <p:spPr>
            <a:xfrm>
              <a:off x="1845449" y="5967587"/>
              <a:ext cx="568799" cy="228600"/>
            </a:xfrm>
            <a:prstGeom prst="rect">
              <a:avLst/>
            </a:prstGeom>
          </p:spPr>
          <p:txBody>
            <a:bodyPr wrap="square" lIns="0" tIns="0" rIns="0" bIns="0" rtlCol="0">
              <a:noAutofit/>
            </a:bodyPr>
            <a:lstStyle/>
            <a:p>
              <a:pPr marL="25400">
                <a:lnSpc>
                  <a:spcPts val="1000"/>
                </a:lnSpc>
              </a:pPr>
              <a:endParaRPr sz="1000"/>
            </a:p>
          </p:txBody>
        </p:sp>
        <p:sp>
          <p:nvSpPr>
            <p:cNvPr id="28" name="object 28"/>
            <p:cNvSpPr txBox="1"/>
            <p:nvPr/>
          </p:nvSpPr>
          <p:spPr>
            <a:xfrm>
              <a:off x="2414249" y="5967587"/>
              <a:ext cx="1876099" cy="228600"/>
            </a:xfrm>
            <a:prstGeom prst="rect">
              <a:avLst/>
            </a:prstGeom>
          </p:spPr>
          <p:txBody>
            <a:bodyPr wrap="square" lIns="0" tIns="0" rIns="0" bIns="0" rtlCol="0">
              <a:noAutofit/>
            </a:bodyPr>
            <a:lstStyle/>
            <a:p>
              <a:pPr marL="25400">
                <a:lnSpc>
                  <a:spcPts val="1000"/>
                </a:lnSpc>
              </a:pPr>
              <a:endParaRPr sz="1000"/>
            </a:p>
          </p:txBody>
        </p:sp>
        <p:sp>
          <p:nvSpPr>
            <p:cNvPr id="27" name="object 27"/>
            <p:cNvSpPr txBox="1"/>
            <p:nvPr/>
          </p:nvSpPr>
          <p:spPr>
            <a:xfrm>
              <a:off x="4290349" y="5967587"/>
              <a:ext cx="448980" cy="228600"/>
            </a:xfrm>
            <a:prstGeom prst="rect">
              <a:avLst/>
            </a:prstGeom>
          </p:spPr>
          <p:txBody>
            <a:bodyPr wrap="square" lIns="0" tIns="0" rIns="0" bIns="0" rtlCol="0">
              <a:noAutofit/>
            </a:bodyPr>
            <a:lstStyle/>
            <a:p>
              <a:pPr marL="25400">
                <a:lnSpc>
                  <a:spcPts val="1000"/>
                </a:lnSpc>
              </a:pPr>
              <a:endParaRPr sz="1000"/>
            </a:p>
          </p:txBody>
        </p:sp>
        <p:sp>
          <p:nvSpPr>
            <p:cNvPr id="26" name="object 26"/>
            <p:cNvSpPr txBox="1"/>
            <p:nvPr/>
          </p:nvSpPr>
          <p:spPr>
            <a:xfrm>
              <a:off x="925342" y="6196187"/>
              <a:ext cx="370257" cy="254000"/>
            </a:xfrm>
            <a:prstGeom prst="rect">
              <a:avLst/>
            </a:prstGeom>
          </p:spPr>
          <p:txBody>
            <a:bodyPr wrap="square" lIns="0" tIns="0" rIns="0" bIns="0" rtlCol="0">
              <a:noAutofit/>
            </a:bodyPr>
            <a:lstStyle/>
            <a:p>
              <a:pPr marL="25400">
                <a:lnSpc>
                  <a:spcPts val="1000"/>
                </a:lnSpc>
              </a:pPr>
              <a:endParaRPr sz="1000"/>
            </a:p>
          </p:txBody>
        </p:sp>
        <p:sp>
          <p:nvSpPr>
            <p:cNvPr id="25" name="object 25"/>
            <p:cNvSpPr txBox="1"/>
            <p:nvPr/>
          </p:nvSpPr>
          <p:spPr>
            <a:xfrm>
              <a:off x="1295599" y="6196187"/>
              <a:ext cx="549850" cy="254000"/>
            </a:xfrm>
            <a:prstGeom prst="rect">
              <a:avLst/>
            </a:prstGeom>
          </p:spPr>
          <p:txBody>
            <a:bodyPr wrap="square" lIns="0" tIns="0" rIns="0" bIns="0" rtlCol="0">
              <a:noAutofit/>
            </a:bodyPr>
            <a:lstStyle/>
            <a:p>
              <a:pPr marL="25400">
                <a:lnSpc>
                  <a:spcPts val="1000"/>
                </a:lnSpc>
              </a:pPr>
              <a:endParaRPr sz="1000"/>
            </a:p>
          </p:txBody>
        </p:sp>
        <p:sp>
          <p:nvSpPr>
            <p:cNvPr id="24" name="object 24"/>
            <p:cNvSpPr txBox="1"/>
            <p:nvPr/>
          </p:nvSpPr>
          <p:spPr>
            <a:xfrm>
              <a:off x="1845449" y="6196187"/>
              <a:ext cx="568799" cy="254000"/>
            </a:xfrm>
            <a:prstGeom prst="rect">
              <a:avLst/>
            </a:prstGeom>
          </p:spPr>
          <p:txBody>
            <a:bodyPr wrap="square" lIns="0" tIns="0" rIns="0" bIns="0" rtlCol="0">
              <a:noAutofit/>
            </a:bodyPr>
            <a:lstStyle/>
            <a:p>
              <a:pPr marL="25400">
                <a:lnSpc>
                  <a:spcPts val="1000"/>
                </a:lnSpc>
              </a:pPr>
              <a:endParaRPr sz="1000"/>
            </a:p>
          </p:txBody>
        </p:sp>
        <p:sp>
          <p:nvSpPr>
            <p:cNvPr id="23" name="object 23"/>
            <p:cNvSpPr txBox="1"/>
            <p:nvPr/>
          </p:nvSpPr>
          <p:spPr>
            <a:xfrm>
              <a:off x="2414249" y="6196187"/>
              <a:ext cx="1876099" cy="254000"/>
            </a:xfrm>
            <a:prstGeom prst="rect">
              <a:avLst/>
            </a:prstGeom>
          </p:spPr>
          <p:txBody>
            <a:bodyPr wrap="square" lIns="0" tIns="0" rIns="0" bIns="0" rtlCol="0">
              <a:noAutofit/>
            </a:bodyPr>
            <a:lstStyle/>
            <a:p>
              <a:pPr marL="25400">
                <a:lnSpc>
                  <a:spcPts val="1000"/>
                </a:lnSpc>
              </a:pPr>
              <a:endParaRPr sz="1000"/>
            </a:p>
          </p:txBody>
        </p:sp>
        <p:sp>
          <p:nvSpPr>
            <p:cNvPr id="22" name="object 22"/>
            <p:cNvSpPr txBox="1"/>
            <p:nvPr/>
          </p:nvSpPr>
          <p:spPr>
            <a:xfrm>
              <a:off x="4290349" y="6196187"/>
              <a:ext cx="448980" cy="254000"/>
            </a:xfrm>
            <a:prstGeom prst="rect">
              <a:avLst/>
            </a:prstGeom>
          </p:spPr>
          <p:txBody>
            <a:bodyPr wrap="square" lIns="0" tIns="0" rIns="0" bIns="0" rtlCol="0">
              <a:noAutofit/>
            </a:bodyPr>
            <a:lstStyle/>
            <a:p>
              <a:pPr marL="25400">
                <a:lnSpc>
                  <a:spcPts val="1000"/>
                </a:lnSpc>
              </a:pPr>
              <a:endParaRPr sz="1000"/>
            </a:p>
          </p:txBody>
        </p:sp>
        <p:sp>
          <p:nvSpPr>
            <p:cNvPr id="21" name="object 21"/>
            <p:cNvSpPr txBox="1"/>
            <p:nvPr/>
          </p:nvSpPr>
          <p:spPr>
            <a:xfrm>
              <a:off x="925342" y="6450187"/>
              <a:ext cx="370257" cy="228600"/>
            </a:xfrm>
            <a:prstGeom prst="rect">
              <a:avLst/>
            </a:prstGeom>
          </p:spPr>
          <p:txBody>
            <a:bodyPr wrap="square" lIns="0" tIns="0" rIns="0" bIns="0" rtlCol="0">
              <a:noAutofit/>
            </a:bodyPr>
            <a:lstStyle/>
            <a:p>
              <a:pPr marL="25400">
                <a:lnSpc>
                  <a:spcPts val="1000"/>
                </a:lnSpc>
              </a:pPr>
              <a:endParaRPr sz="1000"/>
            </a:p>
          </p:txBody>
        </p:sp>
        <p:sp>
          <p:nvSpPr>
            <p:cNvPr id="20" name="object 20"/>
            <p:cNvSpPr txBox="1"/>
            <p:nvPr/>
          </p:nvSpPr>
          <p:spPr>
            <a:xfrm>
              <a:off x="1295599" y="6450187"/>
              <a:ext cx="549850" cy="228600"/>
            </a:xfrm>
            <a:prstGeom prst="rect">
              <a:avLst/>
            </a:prstGeom>
          </p:spPr>
          <p:txBody>
            <a:bodyPr wrap="square" lIns="0" tIns="0" rIns="0" bIns="0" rtlCol="0">
              <a:noAutofit/>
            </a:bodyPr>
            <a:lstStyle/>
            <a:p>
              <a:pPr marL="25400">
                <a:lnSpc>
                  <a:spcPts val="1000"/>
                </a:lnSpc>
              </a:pPr>
              <a:endParaRPr sz="1000"/>
            </a:p>
          </p:txBody>
        </p:sp>
        <p:sp>
          <p:nvSpPr>
            <p:cNvPr id="19" name="object 19"/>
            <p:cNvSpPr txBox="1"/>
            <p:nvPr/>
          </p:nvSpPr>
          <p:spPr>
            <a:xfrm>
              <a:off x="1845449" y="6450187"/>
              <a:ext cx="568799" cy="228600"/>
            </a:xfrm>
            <a:prstGeom prst="rect">
              <a:avLst/>
            </a:prstGeom>
          </p:spPr>
          <p:txBody>
            <a:bodyPr wrap="square" lIns="0" tIns="0" rIns="0" bIns="0" rtlCol="0">
              <a:noAutofit/>
            </a:bodyPr>
            <a:lstStyle/>
            <a:p>
              <a:pPr marL="25400">
                <a:lnSpc>
                  <a:spcPts val="1000"/>
                </a:lnSpc>
              </a:pPr>
              <a:endParaRPr sz="1000"/>
            </a:p>
          </p:txBody>
        </p:sp>
        <p:sp>
          <p:nvSpPr>
            <p:cNvPr id="18" name="object 18"/>
            <p:cNvSpPr txBox="1"/>
            <p:nvPr/>
          </p:nvSpPr>
          <p:spPr>
            <a:xfrm>
              <a:off x="2414249" y="6450187"/>
              <a:ext cx="1876099" cy="228600"/>
            </a:xfrm>
            <a:prstGeom prst="rect">
              <a:avLst/>
            </a:prstGeom>
          </p:spPr>
          <p:txBody>
            <a:bodyPr wrap="square" lIns="0" tIns="0" rIns="0" bIns="0" rtlCol="0">
              <a:noAutofit/>
            </a:bodyPr>
            <a:lstStyle/>
            <a:p>
              <a:pPr marL="25400">
                <a:lnSpc>
                  <a:spcPts val="1000"/>
                </a:lnSpc>
              </a:pPr>
              <a:endParaRPr sz="1000"/>
            </a:p>
          </p:txBody>
        </p:sp>
        <p:sp>
          <p:nvSpPr>
            <p:cNvPr id="17" name="object 17"/>
            <p:cNvSpPr txBox="1"/>
            <p:nvPr/>
          </p:nvSpPr>
          <p:spPr>
            <a:xfrm>
              <a:off x="4290349" y="6450187"/>
              <a:ext cx="448980" cy="228600"/>
            </a:xfrm>
            <a:prstGeom prst="rect">
              <a:avLst/>
            </a:prstGeom>
          </p:spPr>
          <p:txBody>
            <a:bodyPr wrap="square" lIns="0" tIns="0" rIns="0" bIns="0" rtlCol="0">
              <a:noAutofit/>
            </a:bodyPr>
            <a:lstStyle/>
            <a:p>
              <a:pPr marL="25400">
                <a:lnSpc>
                  <a:spcPts val="1000"/>
                </a:lnSpc>
              </a:pPr>
              <a:endParaRPr sz="1000"/>
            </a:p>
          </p:txBody>
        </p:sp>
        <p:sp>
          <p:nvSpPr>
            <p:cNvPr id="16" name="object 16"/>
            <p:cNvSpPr txBox="1"/>
            <p:nvPr/>
          </p:nvSpPr>
          <p:spPr>
            <a:xfrm>
              <a:off x="925342" y="6678787"/>
              <a:ext cx="370257" cy="228600"/>
            </a:xfrm>
            <a:prstGeom prst="rect">
              <a:avLst/>
            </a:prstGeom>
          </p:spPr>
          <p:txBody>
            <a:bodyPr wrap="square" lIns="0" tIns="0" rIns="0" bIns="0" rtlCol="0">
              <a:noAutofit/>
            </a:bodyPr>
            <a:lstStyle/>
            <a:p>
              <a:pPr marL="25400">
                <a:lnSpc>
                  <a:spcPts val="1000"/>
                </a:lnSpc>
              </a:pPr>
              <a:endParaRPr sz="1000"/>
            </a:p>
          </p:txBody>
        </p:sp>
        <p:sp>
          <p:nvSpPr>
            <p:cNvPr id="15" name="object 15"/>
            <p:cNvSpPr txBox="1"/>
            <p:nvPr/>
          </p:nvSpPr>
          <p:spPr>
            <a:xfrm>
              <a:off x="1295599" y="6678787"/>
              <a:ext cx="549850" cy="228600"/>
            </a:xfrm>
            <a:prstGeom prst="rect">
              <a:avLst/>
            </a:prstGeom>
          </p:spPr>
          <p:txBody>
            <a:bodyPr wrap="square" lIns="0" tIns="0" rIns="0" bIns="0" rtlCol="0">
              <a:noAutofit/>
            </a:bodyPr>
            <a:lstStyle/>
            <a:p>
              <a:pPr marL="25400">
                <a:lnSpc>
                  <a:spcPts val="1000"/>
                </a:lnSpc>
              </a:pPr>
              <a:endParaRPr sz="1000"/>
            </a:p>
          </p:txBody>
        </p:sp>
        <p:sp>
          <p:nvSpPr>
            <p:cNvPr id="14" name="object 14"/>
            <p:cNvSpPr txBox="1"/>
            <p:nvPr/>
          </p:nvSpPr>
          <p:spPr>
            <a:xfrm>
              <a:off x="1845449" y="6678787"/>
              <a:ext cx="568799" cy="228600"/>
            </a:xfrm>
            <a:prstGeom prst="rect">
              <a:avLst/>
            </a:prstGeom>
          </p:spPr>
          <p:txBody>
            <a:bodyPr wrap="square" lIns="0" tIns="0" rIns="0" bIns="0" rtlCol="0">
              <a:noAutofit/>
            </a:bodyPr>
            <a:lstStyle/>
            <a:p>
              <a:pPr marL="25400">
                <a:lnSpc>
                  <a:spcPts val="1000"/>
                </a:lnSpc>
              </a:pPr>
              <a:endParaRPr sz="1000"/>
            </a:p>
          </p:txBody>
        </p:sp>
        <p:sp>
          <p:nvSpPr>
            <p:cNvPr id="13" name="object 13"/>
            <p:cNvSpPr txBox="1"/>
            <p:nvPr/>
          </p:nvSpPr>
          <p:spPr>
            <a:xfrm>
              <a:off x="2414249" y="6678787"/>
              <a:ext cx="1876099" cy="228600"/>
            </a:xfrm>
            <a:prstGeom prst="rect">
              <a:avLst/>
            </a:prstGeom>
          </p:spPr>
          <p:txBody>
            <a:bodyPr wrap="square" lIns="0" tIns="0" rIns="0" bIns="0" rtlCol="0">
              <a:noAutofit/>
            </a:bodyPr>
            <a:lstStyle/>
            <a:p>
              <a:pPr marL="25400">
                <a:lnSpc>
                  <a:spcPts val="1000"/>
                </a:lnSpc>
              </a:pPr>
              <a:endParaRPr sz="1000"/>
            </a:p>
          </p:txBody>
        </p:sp>
        <p:sp>
          <p:nvSpPr>
            <p:cNvPr id="12" name="object 12"/>
            <p:cNvSpPr txBox="1"/>
            <p:nvPr/>
          </p:nvSpPr>
          <p:spPr>
            <a:xfrm>
              <a:off x="4290349" y="6678787"/>
              <a:ext cx="448980" cy="228600"/>
            </a:xfrm>
            <a:prstGeom prst="rect">
              <a:avLst/>
            </a:prstGeom>
          </p:spPr>
          <p:txBody>
            <a:bodyPr wrap="square" lIns="0" tIns="0" rIns="0" bIns="0" rtlCol="0">
              <a:noAutofit/>
            </a:bodyPr>
            <a:lstStyle/>
            <a:p>
              <a:pPr marL="25400">
                <a:lnSpc>
                  <a:spcPts val="1000"/>
                </a:lnSpc>
              </a:pPr>
              <a:endParaRPr sz="1000"/>
            </a:p>
          </p:txBody>
        </p:sp>
        <p:sp>
          <p:nvSpPr>
            <p:cNvPr id="11" name="object 11"/>
            <p:cNvSpPr txBox="1"/>
            <p:nvPr/>
          </p:nvSpPr>
          <p:spPr>
            <a:xfrm>
              <a:off x="925342" y="6907387"/>
              <a:ext cx="370257" cy="228600"/>
            </a:xfrm>
            <a:prstGeom prst="rect">
              <a:avLst/>
            </a:prstGeom>
          </p:spPr>
          <p:txBody>
            <a:bodyPr wrap="square" lIns="0" tIns="0" rIns="0" bIns="0" rtlCol="0">
              <a:noAutofit/>
            </a:bodyPr>
            <a:lstStyle/>
            <a:p>
              <a:pPr marL="25400">
                <a:lnSpc>
                  <a:spcPts val="1000"/>
                </a:lnSpc>
              </a:pPr>
              <a:endParaRPr sz="1000"/>
            </a:p>
          </p:txBody>
        </p:sp>
        <p:sp>
          <p:nvSpPr>
            <p:cNvPr id="10" name="object 10"/>
            <p:cNvSpPr txBox="1"/>
            <p:nvPr/>
          </p:nvSpPr>
          <p:spPr>
            <a:xfrm>
              <a:off x="1295599" y="6907387"/>
              <a:ext cx="549850" cy="228600"/>
            </a:xfrm>
            <a:prstGeom prst="rect">
              <a:avLst/>
            </a:prstGeom>
          </p:spPr>
          <p:txBody>
            <a:bodyPr wrap="square" lIns="0" tIns="0" rIns="0" bIns="0" rtlCol="0">
              <a:noAutofit/>
            </a:bodyPr>
            <a:lstStyle/>
            <a:p>
              <a:pPr marL="25400">
                <a:lnSpc>
                  <a:spcPts val="1000"/>
                </a:lnSpc>
              </a:pPr>
              <a:endParaRPr sz="1000"/>
            </a:p>
          </p:txBody>
        </p:sp>
        <p:sp>
          <p:nvSpPr>
            <p:cNvPr id="9" name="object 9"/>
            <p:cNvSpPr txBox="1"/>
            <p:nvPr/>
          </p:nvSpPr>
          <p:spPr>
            <a:xfrm>
              <a:off x="1845449" y="6907387"/>
              <a:ext cx="568799" cy="228600"/>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2414249" y="6907387"/>
              <a:ext cx="1876099" cy="22860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4290349" y="6907387"/>
              <a:ext cx="448980" cy="22860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925342" y="7135987"/>
              <a:ext cx="370257" cy="184496"/>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1295599" y="7135987"/>
              <a:ext cx="549850" cy="184496"/>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1845449" y="7135987"/>
              <a:ext cx="568799" cy="184496"/>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2414249" y="7135987"/>
              <a:ext cx="1876099" cy="184496"/>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4290349" y="7135987"/>
              <a:ext cx="448980" cy="184496"/>
            </a:xfrm>
            <a:prstGeom prst="rect">
              <a:avLst/>
            </a:prstGeom>
          </p:spPr>
          <p:txBody>
            <a:bodyPr wrap="square" lIns="0" tIns="0" rIns="0" bIns="0" rtlCol="0">
              <a:noAutofit/>
            </a:bodyPr>
            <a:lstStyle/>
            <a:p>
              <a:pPr marL="25400">
                <a:lnSpc>
                  <a:spcPts val="1000"/>
                </a:lnSpc>
              </a:pPr>
              <a:endParaRPr sz="100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5" name="그룹 334">
            <a:extLst>
              <a:ext uri="{FF2B5EF4-FFF2-40B4-BE49-F238E27FC236}">
                <a16:creationId xmlns:a16="http://schemas.microsoft.com/office/drawing/2014/main" id="{8FE71DF8-5BE5-497E-AEDC-27BAB703526A}"/>
              </a:ext>
            </a:extLst>
          </p:cNvPr>
          <p:cNvGrpSpPr/>
          <p:nvPr/>
        </p:nvGrpSpPr>
        <p:grpSpPr>
          <a:xfrm>
            <a:off x="663125" y="883502"/>
            <a:ext cx="4769163" cy="6913140"/>
            <a:chOff x="663125" y="883502"/>
            <a:chExt cx="4769163" cy="6913140"/>
          </a:xfrm>
        </p:grpSpPr>
        <p:sp>
          <p:nvSpPr>
            <p:cNvPr id="178" name="object 178"/>
            <p:cNvSpPr/>
            <p:nvPr/>
          </p:nvSpPr>
          <p:spPr>
            <a:xfrm>
              <a:off x="663125" y="883502"/>
              <a:ext cx="4535843" cy="6695865"/>
            </a:xfrm>
            <a:custGeom>
              <a:avLst/>
              <a:gdLst/>
              <a:ahLst/>
              <a:cxnLst/>
              <a:rect l="l" t="t" r="r" b="b"/>
              <a:pathLst>
                <a:path w="4535843" h="6695865">
                  <a:moveTo>
                    <a:pt x="251974" y="0"/>
                  </a:moveTo>
                  <a:lnTo>
                    <a:pt x="183680" y="251"/>
                  </a:lnTo>
                  <a:lnTo>
                    <a:pt x="128995" y="2015"/>
                  </a:lnTo>
                  <a:lnTo>
                    <a:pt x="86406" y="6803"/>
                  </a:lnTo>
                  <a:lnTo>
                    <a:pt x="41896" y="22962"/>
                  </a:lnTo>
                  <a:lnTo>
                    <a:pt x="16096" y="54430"/>
                  </a:lnTo>
                  <a:lnTo>
                    <a:pt x="3906" y="106309"/>
                  </a:lnTo>
                  <a:lnTo>
                    <a:pt x="819" y="154755"/>
                  </a:lnTo>
                  <a:lnTo>
                    <a:pt x="0" y="216052"/>
                  </a:lnTo>
                  <a:lnTo>
                    <a:pt x="0" y="6479844"/>
                  </a:lnTo>
                  <a:lnTo>
                    <a:pt x="819" y="6541141"/>
                  </a:lnTo>
                  <a:lnTo>
                    <a:pt x="3906" y="6589587"/>
                  </a:lnTo>
                  <a:lnTo>
                    <a:pt x="16096" y="6641466"/>
                  </a:lnTo>
                  <a:lnTo>
                    <a:pt x="41896" y="6672934"/>
                  </a:lnTo>
                  <a:lnTo>
                    <a:pt x="86406" y="6689093"/>
                  </a:lnTo>
                  <a:lnTo>
                    <a:pt x="128995" y="6693881"/>
                  </a:lnTo>
                  <a:lnTo>
                    <a:pt x="183680" y="6695645"/>
                  </a:lnTo>
                  <a:lnTo>
                    <a:pt x="216032" y="6695865"/>
                  </a:lnTo>
                  <a:lnTo>
                    <a:pt x="4319811" y="6695865"/>
                  </a:lnTo>
                  <a:lnTo>
                    <a:pt x="4381111" y="6695046"/>
                  </a:lnTo>
                  <a:lnTo>
                    <a:pt x="4429560" y="6691959"/>
                  </a:lnTo>
                  <a:lnTo>
                    <a:pt x="4481441" y="6679769"/>
                  </a:lnTo>
                  <a:lnTo>
                    <a:pt x="4512911" y="6653971"/>
                  </a:lnTo>
                  <a:lnTo>
                    <a:pt x="4529070" y="6609463"/>
                  </a:lnTo>
                  <a:lnTo>
                    <a:pt x="4533859" y="6566876"/>
                  </a:lnTo>
                  <a:lnTo>
                    <a:pt x="4535623" y="6512194"/>
                  </a:lnTo>
                  <a:lnTo>
                    <a:pt x="4535843" y="6479844"/>
                  </a:lnTo>
                  <a:lnTo>
                    <a:pt x="4535843" y="216052"/>
                  </a:lnTo>
                  <a:lnTo>
                    <a:pt x="4535024" y="154755"/>
                  </a:lnTo>
                  <a:lnTo>
                    <a:pt x="4531937" y="106309"/>
                  </a:lnTo>
                  <a:lnTo>
                    <a:pt x="4519746" y="54430"/>
                  </a:lnTo>
                  <a:lnTo>
                    <a:pt x="4493947" y="22962"/>
                  </a:lnTo>
                  <a:lnTo>
                    <a:pt x="4449437" y="6803"/>
                  </a:lnTo>
                  <a:lnTo>
                    <a:pt x="4406847" y="2015"/>
                  </a:lnTo>
                  <a:lnTo>
                    <a:pt x="4352162" y="251"/>
                  </a:lnTo>
                  <a:lnTo>
                    <a:pt x="251974" y="0"/>
                  </a:lnTo>
                  <a:close/>
                </a:path>
              </a:pathLst>
            </a:custGeom>
            <a:solidFill>
              <a:srgbClr val="CCEBFA"/>
            </a:solidFill>
          </p:spPr>
          <p:txBody>
            <a:bodyPr wrap="square" lIns="0" tIns="0" rIns="0" bIns="0" rtlCol="0">
              <a:noAutofit/>
            </a:bodyPr>
            <a:lstStyle/>
            <a:p>
              <a:endParaRPr/>
            </a:p>
          </p:txBody>
        </p:sp>
        <p:sp>
          <p:nvSpPr>
            <p:cNvPr id="179" name="object 179"/>
            <p:cNvSpPr/>
            <p:nvPr/>
          </p:nvSpPr>
          <p:spPr>
            <a:xfrm>
              <a:off x="843129" y="1063496"/>
              <a:ext cx="4175829" cy="6335868"/>
            </a:xfrm>
            <a:custGeom>
              <a:avLst/>
              <a:gdLst/>
              <a:ahLst/>
              <a:cxnLst/>
              <a:rect l="l" t="t" r="r" b="b"/>
              <a:pathLst>
                <a:path w="4175829" h="6335868">
                  <a:moveTo>
                    <a:pt x="143970" y="0"/>
                  </a:moveTo>
                  <a:lnTo>
                    <a:pt x="96527" y="279"/>
                  </a:lnTo>
                  <a:lnTo>
                    <a:pt x="46899" y="4365"/>
                  </a:lnTo>
                  <a:lnTo>
                    <a:pt x="12126" y="25459"/>
                  </a:lnTo>
                  <a:lnTo>
                    <a:pt x="941" y="76728"/>
                  </a:lnTo>
                  <a:lnTo>
                    <a:pt x="3" y="117869"/>
                  </a:lnTo>
                  <a:lnTo>
                    <a:pt x="0" y="6217193"/>
                  </a:lnTo>
                  <a:lnTo>
                    <a:pt x="244" y="6239338"/>
                  </a:lnTo>
                  <a:lnTo>
                    <a:pt x="4330" y="6288965"/>
                  </a:lnTo>
                  <a:lnTo>
                    <a:pt x="25423" y="6323739"/>
                  </a:lnTo>
                  <a:lnTo>
                    <a:pt x="76690" y="6334925"/>
                  </a:lnTo>
                  <a:lnTo>
                    <a:pt x="117829" y="6335864"/>
                  </a:lnTo>
                  <a:lnTo>
                    <a:pt x="4057166" y="6335868"/>
                  </a:lnTo>
                  <a:lnTo>
                    <a:pt x="4079310" y="6335623"/>
                  </a:lnTo>
                  <a:lnTo>
                    <a:pt x="4128934" y="6331537"/>
                  </a:lnTo>
                  <a:lnTo>
                    <a:pt x="4163704" y="6310440"/>
                  </a:lnTo>
                  <a:lnTo>
                    <a:pt x="4174888" y="6259167"/>
                  </a:lnTo>
                  <a:lnTo>
                    <a:pt x="4175826" y="6218022"/>
                  </a:lnTo>
                  <a:lnTo>
                    <a:pt x="4175829" y="118697"/>
                  </a:lnTo>
                  <a:lnTo>
                    <a:pt x="4175585" y="96552"/>
                  </a:lnTo>
                  <a:lnTo>
                    <a:pt x="4171498" y="46927"/>
                  </a:lnTo>
                  <a:lnTo>
                    <a:pt x="4150401" y="12157"/>
                  </a:lnTo>
                  <a:lnTo>
                    <a:pt x="4099125" y="975"/>
                  </a:lnTo>
                  <a:lnTo>
                    <a:pt x="4057979" y="38"/>
                  </a:lnTo>
                  <a:lnTo>
                    <a:pt x="143970" y="0"/>
                  </a:lnTo>
                  <a:close/>
                </a:path>
              </a:pathLst>
            </a:custGeom>
            <a:solidFill>
              <a:srgbClr val="FDFDFD"/>
            </a:solidFill>
          </p:spPr>
          <p:txBody>
            <a:bodyPr wrap="square" lIns="0" tIns="0" rIns="0" bIns="0" rtlCol="0">
              <a:noAutofit/>
            </a:bodyPr>
            <a:lstStyle/>
            <a:p>
              <a:endParaRPr/>
            </a:p>
          </p:txBody>
        </p:sp>
        <p:sp>
          <p:nvSpPr>
            <p:cNvPr id="180" name="object 180"/>
            <p:cNvSpPr/>
            <p:nvPr/>
          </p:nvSpPr>
          <p:spPr>
            <a:xfrm>
              <a:off x="1476799" y="1063503"/>
              <a:ext cx="1193901" cy="282498"/>
            </a:xfrm>
            <a:custGeom>
              <a:avLst/>
              <a:gdLst/>
              <a:ahLst/>
              <a:cxnLst/>
              <a:rect l="l" t="t" r="r" b="b"/>
              <a:pathLst>
                <a:path w="1193901" h="282498">
                  <a:moveTo>
                    <a:pt x="76200" y="0"/>
                  </a:moveTo>
                  <a:lnTo>
                    <a:pt x="0" y="282498"/>
                  </a:lnTo>
                  <a:lnTo>
                    <a:pt x="1193901" y="282498"/>
                  </a:lnTo>
                  <a:lnTo>
                    <a:pt x="1193901" y="0"/>
                  </a:lnTo>
                  <a:lnTo>
                    <a:pt x="76200" y="0"/>
                  </a:lnTo>
                  <a:close/>
                </a:path>
              </a:pathLst>
            </a:custGeom>
            <a:solidFill>
              <a:srgbClr val="FDFDFD"/>
            </a:solidFill>
          </p:spPr>
          <p:txBody>
            <a:bodyPr wrap="square" lIns="0" tIns="0" rIns="0" bIns="0" rtlCol="0">
              <a:noAutofit/>
            </a:bodyPr>
            <a:lstStyle/>
            <a:p>
              <a:endParaRPr/>
            </a:p>
          </p:txBody>
        </p:sp>
        <p:sp>
          <p:nvSpPr>
            <p:cNvPr id="181" name="object 181"/>
            <p:cNvSpPr/>
            <p:nvPr/>
          </p:nvSpPr>
          <p:spPr>
            <a:xfrm>
              <a:off x="3985874" y="1216597"/>
              <a:ext cx="32283" cy="15735"/>
            </a:xfrm>
            <a:custGeom>
              <a:avLst/>
              <a:gdLst/>
              <a:ahLst/>
              <a:cxnLst/>
              <a:rect l="l" t="t" r="r" b="b"/>
              <a:pathLst>
                <a:path w="32283" h="15735">
                  <a:moveTo>
                    <a:pt x="32283" y="15100"/>
                  </a:moveTo>
                  <a:lnTo>
                    <a:pt x="31546" y="14998"/>
                  </a:lnTo>
                  <a:lnTo>
                    <a:pt x="30086" y="15201"/>
                  </a:lnTo>
                  <a:lnTo>
                    <a:pt x="27876" y="15735"/>
                  </a:lnTo>
                  <a:lnTo>
                    <a:pt x="21488" y="15735"/>
                  </a:lnTo>
                  <a:lnTo>
                    <a:pt x="15201" y="13423"/>
                  </a:lnTo>
                  <a:lnTo>
                    <a:pt x="8699" y="8915"/>
                  </a:lnTo>
                  <a:lnTo>
                    <a:pt x="3873" y="5346"/>
                  </a:lnTo>
                  <a:lnTo>
                    <a:pt x="1041" y="2412"/>
                  </a:lnTo>
                  <a:lnTo>
                    <a:pt x="0" y="0"/>
                  </a:lnTo>
                </a:path>
              </a:pathLst>
            </a:custGeom>
            <a:ln w="8839">
              <a:solidFill>
                <a:srgbClr val="BCBEC0"/>
              </a:solidFill>
            </a:ln>
          </p:spPr>
          <p:txBody>
            <a:bodyPr wrap="square" lIns="0" tIns="0" rIns="0" bIns="0" rtlCol="0">
              <a:noAutofit/>
            </a:bodyPr>
            <a:lstStyle/>
            <a:p>
              <a:endParaRPr/>
            </a:p>
          </p:txBody>
        </p:sp>
        <p:sp>
          <p:nvSpPr>
            <p:cNvPr id="182" name="object 182"/>
            <p:cNvSpPr/>
            <p:nvPr/>
          </p:nvSpPr>
          <p:spPr>
            <a:xfrm>
              <a:off x="3985658" y="1215975"/>
              <a:ext cx="215" cy="622"/>
            </a:xfrm>
            <a:custGeom>
              <a:avLst/>
              <a:gdLst/>
              <a:ahLst/>
              <a:cxnLst/>
              <a:rect l="l" t="t" r="r" b="b"/>
              <a:pathLst>
                <a:path w="215" h="622">
                  <a:moveTo>
                    <a:pt x="0" y="0"/>
                  </a:moveTo>
                  <a:lnTo>
                    <a:pt x="101" y="215"/>
                  </a:lnTo>
                  <a:lnTo>
                    <a:pt x="215" y="419"/>
                  </a:lnTo>
                  <a:lnTo>
                    <a:pt x="215" y="622"/>
                  </a:lnTo>
                </a:path>
              </a:pathLst>
            </a:custGeom>
            <a:ln w="8839">
              <a:solidFill>
                <a:srgbClr val="BCBEC0"/>
              </a:solidFill>
            </a:ln>
          </p:spPr>
          <p:txBody>
            <a:bodyPr wrap="square" lIns="0" tIns="0" rIns="0" bIns="0" rtlCol="0">
              <a:noAutofit/>
            </a:bodyPr>
            <a:lstStyle/>
            <a:p>
              <a:endParaRPr/>
            </a:p>
          </p:txBody>
        </p:sp>
        <p:sp>
          <p:nvSpPr>
            <p:cNvPr id="183" name="object 183"/>
            <p:cNvSpPr/>
            <p:nvPr/>
          </p:nvSpPr>
          <p:spPr>
            <a:xfrm>
              <a:off x="4044154" y="1157580"/>
              <a:ext cx="1892" cy="5867"/>
            </a:xfrm>
            <a:custGeom>
              <a:avLst/>
              <a:gdLst/>
              <a:ahLst/>
              <a:cxnLst/>
              <a:rect l="l" t="t" r="r" b="b"/>
              <a:pathLst>
                <a:path w="1892" h="5867">
                  <a:moveTo>
                    <a:pt x="0" y="5867"/>
                  </a:moveTo>
                  <a:lnTo>
                    <a:pt x="838" y="3454"/>
                  </a:lnTo>
                  <a:lnTo>
                    <a:pt x="1371" y="1676"/>
                  </a:lnTo>
                  <a:lnTo>
                    <a:pt x="1676" y="838"/>
                  </a:lnTo>
                  <a:lnTo>
                    <a:pt x="1790" y="317"/>
                  </a:lnTo>
                  <a:lnTo>
                    <a:pt x="1892" y="0"/>
                  </a:lnTo>
                </a:path>
              </a:pathLst>
            </a:custGeom>
            <a:ln w="8839">
              <a:solidFill>
                <a:srgbClr val="BCBEC0"/>
              </a:solidFill>
            </a:ln>
          </p:spPr>
          <p:txBody>
            <a:bodyPr wrap="square" lIns="0" tIns="0" rIns="0" bIns="0" rtlCol="0">
              <a:noAutofit/>
            </a:bodyPr>
            <a:lstStyle/>
            <a:p>
              <a:endParaRPr/>
            </a:p>
          </p:txBody>
        </p:sp>
        <p:sp>
          <p:nvSpPr>
            <p:cNvPr id="184" name="object 184"/>
            <p:cNvSpPr/>
            <p:nvPr/>
          </p:nvSpPr>
          <p:spPr>
            <a:xfrm>
              <a:off x="4066379" y="1152335"/>
              <a:ext cx="9334" cy="49276"/>
            </a:xfrm>
            <a:custGeom>
              <a:avLst/>
              <a:gdLst/>
              <a:ahLst/>
              <a:cxnLst/>
              <a:rect l="l" t="t" r="r" b="b"/>
              <a:pathLst>
                <a:path w="9334" h="49275">
                  <a:moveTo>
                    <a:pt x="7759" y="49276"/>
                  </a:moveTo>
                  <a:lnTo>
                    <a:pt x="2495" y="38955"/>
                  </a:lnTo>
                  <a:lnTo>
                    <a:pt x="135" y="25691"/>
                  </a:lnTo>
                  <a:lnTo>
                    <a:pt x="0" y="21082"/>
                  </a:lnTo>
                  <a:lnTo>
                    <a:pt x="0" y="16040"/>
                  </a:lnTo>
                  <a:lnTo>
                    <a:pt x="634" y="12585"/>
                  </a:lnTo>
                  <a:lnTo>
                    <a:pt x="1993" y="10807"/>
                  </a:lnTo>
                  <a:lnTo>
                    <a:pt x="6184" y="4927"/>
                  </a:lnTo>
                  <a:lnTo>
                    <a:pt x="8597" y="1371"/>
                  </a:lnTo>
                  <a:lnTo>
                    <a:pt x="9334" y="0"/>
                  </a:lnTo>
                </a:path>
              </a:pathLst>
            </a:custGeom>
            <a:ln w="8839">
              <a:solidFill>
                <a:srgbClr val="BCBEC0"/>
              </a:solidFill>
            </a:ln>
          </p:spPr>
          <p:txBody>
            <a:bodyPr wrap="square" lIns="0" tIns="0" rIns="0" bIns="0" rtlCol="0">
              <a:noAutofit/>
            </a:bodyPr>
            <a:lstStyle/>
            <a:p>
              <a:endParaRPr/>
            </a:p>
          </p:txBody>
        </p:sp>
        <p:sp>
          <p:nvSpPr>
            <p:cNvPr id="185" name="object 185"/>
            <p:cNvSpPr/>
            <p:nvPr/>
          </p:nvSpPr>
          <p:spPr>
            <a:xfrm>
              <a:off x="4044154" y="1152335"/>
              <a:ext cx="31559" cy="11112"/>
            </a:xfrm>
            <a:custGeom>
              <a:avLst/>
              <a:gdLst/>
              <a:ahLst/>
              <a:cxnLst/>
              <a:rect l="l" t="t" r="r" b="b"/>
              <a:pathLst>
                <a:path w="31559" h="11112">
                  <a:moveTo>
                    <a:pt x="31559" y="0"/>
                  </a:moveTo>
                  <a:lnTo>
                    <a:pt x="19142" y="3449"/>
                  </a:lnTo>
                  <a:lnTo>
                    <a:pt x="7246" y="7832"/>
                  </a:lnTo>
                  <a:lnTo>
                    <a:pt x="0" y="11112"/>
                  </a:lnTo>
                </a:path>
              </a:pathLst>
            </a:custGeom>
            <a:ln w="8839">
              <a:solidFill>
                <a:srgbClr val="BCBEC0"/>
              </a:solidFill>
            </a:ln>
          </p:spPr>
          <p:txBody>
            <a:bodyPr wrap="square" lIns="0" tIns="0" rIns="0" bIns="0" rtlCol="0">
              <a:noAutofit/>
            </a:bodyPr>
            <a:lstStyle/>
            <a:p>
              <a:endParaRPr/>
            </a:p>
          </p:txBody>
        </p:sp>
        <p:sp>
          <p:nvSpPr>
            <p:cNvPr id="186" name="object 186"/>
            <p:cNvSpPr/>
            <p:nvPr/>
          </p:nvSpPr>
          <p:spPr>
            <a:xfrm>
              <a:off x="4041741" y="1163448"/>
              <a:ext cx="16154" cy="42252"/>
            </a:xfrm>
            <a:custGeom>
              <a:avLst/>
              <a:gdLst/>
              <a:ahLst/>
              <a:cxnLst/>
              <a:rect l="l" t="t" r="r" b="b"/>
              <a:pathLst>
                <a:path w="16154" h="42252">
                  <a:moveTo>
                    <a:pt x="2412" y="0"/>
                  </a:moveTo>
                  <a:lnTo>
                    <a:pt x="2311" y="215"/>
                  </a:lnTo>
                  <a:lnTo>
                    <a:pt x="2209" y="419"/>
                  </a:lnTo>
                  <a:lnTo>
                    <a:pt x="736" y="4622"/>
                  </a:lnTo>
                  <a:lnTo>
                    <a:pt x="0" y="7759"/>
                  </a:lnTo>
                  <a:lnTo>
                    <a:pt x="0" y="9969"/>
                  </a:lnTo>
                  <a:lnTo>
                    <a:pt x="0" y="17513"/>
                  </a:lnTo>
                  <a:lnTo>
                    <a:pt x="1371" y="23799"/>
                  </a:lnTo>
                  <a:lnTo>
                    <a:pt x="3886" y="28829"/>
                  </a:lnTo>
                  <a:lnTo>
                    <a:pt x="6299" y="33756"/>
                  </a:lnTo>
                  <a:lnTo>
                    <a:pt x="10490" y="38163"/>
                  </a:lnTo>
                  <a:lnTo>
                    <a:pt x="16154" y="42252"/>
                  </a:lnTo>
                </a:path>
              </a:pathLst>
            </a:custGeom>
            <a:ln w="8839">
              <a:solidFill>
                <a:srgbClr val="BCBEC0"/>
              </a:solidFill>
            </a:ln>
          </p:spPr>
          <p:txBody>
            <a:bodyPr wrap="square" lIns="0" tIns="0" rIns="0" bIns="0" rtlCol="0">
              <a:noAutofit/>
            </a:bodyPr>
            <a:lstStyle/>
            <a:p>
              <a:endParaRPr/>
            </a:p>
          </p:txBody>
        </p:sp>
        <p:sp>
          <p:nvSpPr>
            <p:cNvPr id="187" name="object 187"/>
            <p:cNvSpPr/>
            <p:nvPr/>
          </p:nvSpPr>
          <p:spPr>
            <a:xfrm>
              <a:off x="4046987" y="1201611"/>
              <a:ext cx="27152" cy="9639"/>
            </a:xfrm>
            <a:custGeom>
              <a:avLst/>
              <a:gdLst/>
              <a:ahLst/>
              <a:cxnLst/>
              <a:rect l="l" t="t" r="r" b="b"/>
              <a:pathLst>
                <a:path w="27152" h="9639">
                  <a:moveTo>
                    <a:pt x="0" y="9639"/>
                  </a:moveTo>
                  <a:lnTo>
                    <a:pt x="11664" y="4504"/>
                  </a:lnTo>
                  <a:lnTo>
                    <a:pt x="23788" y="761"/>
                  </a:lnTo>
                  <a:lnTo>
                    <a:pt x="27152" y="0"/>
                  </a:lnTo>
                </a:path>
              </a:pathLst>
            </a:custGeom>
            <a:ln w="8839">
              <a:solidFill>
                <a:srgbClr val="BCBEC0"/>
              </a:solidFill>
            </a:ln>
          </p:spPr>
          <p:txBody>
            <a:bodyPr wrap="square" lIns="0" tIns="0" rIns="0" bIns="0" rtlCol="0">
              <a:noAutofit/>
            </a:bodyPr>
            <a:lstStyle/>
            <a:p>
              <a:endParaRPr/>
            </a:p>
          </p:txBody>
        </p:sp>
        <p:sp>
          <p:nvSpPr>
            <p:cNvPr id="188" name="object 188"/>
            <p:cNvSpPr/>
            <p:nvPr/>
          </p:nvSpPr>
          <p:spPr>
            <a:xfrm>
              <a:off x="4027175" y="1223735"/>
              <a:ext cx="4406" cy="419"/>
            </a:xfrm>
            <a:custGeom>
              <a:avLst/>
              <a:gdLst/>
              <a:ahLst/>
              <a:cxnLst/>
              <a:rect l="l" t="t" r="r" b="b"/>
              <a:pathLst>
                <a:path w="4406" h="419">
                  <a:moveTo>
                    <a:pt x="0" y="203"/>
                  </a:moveTo>
                  <a:lnTo>
                    <a:pt x="1574" y="419"/>
                  </a:lnTo>
                  <a:lnTo>
                    <a:pt x="3035" y="317"/>
                  </a:lnTo>
                  <a:lnTo>
                    <a:pt x="4406" y="0"/>
                  </a:lnTo>
                </a:path>
              </a:pathLst>
            </a:custGeom>
            <a:ln w="8839">
              <a:solidFill>
                <a:srgbClr val="BCBEC0"/>
              </a:solidFill>
            </a:ln>
          </p:spPr>
          <p:txBody>
            <a:bodyPr wrap="square" lIns="0" tIns="0" rIns="0" bIns="0" rtlCol="0">
              <a:noAutofit/>
            </a:bodyPr>
            <a:lstStyle/>
            <a:p>
              <a:endParaRPr/>
            </a:p>
          </p:txBody>
        </p:sp>
        <p:sp>
          <p:nvSpPr>
            <p:cNvPr id="189" name="object 189"/>
            <p:cNvSpPr/>
            <p:nvPr/>
          </p:nvSpPr>
          <p:spPr>
            <a:xfrm>
              <a:off x="4010296" y="1185889"/>
              <a:ext cx="520" cy="736"/>
            </a:xfrm>
            <a:custGeom>
              <a:avLst/>
              <a:gdLst/>
              <a:ahLst/>
              <a:cxnLst/>
              <a:rect l="l" t="t" r="r" b="b"/>
              <a:pathLst>
                <a:path w="520" h="736">
                  <a:moveTo>
                    <a:pt x="0" y="0"/>
                  </a:moveTo>
                  <a:lnTo>
                    <a:pt x="203" y="304"/>
                  </a:lnTo>
                  <a:lnTo>
                    <a:pt x="419" y="520"/>
                  </a:lnTo>
                  <a:lnTo>
                    <a:pt x="520" y="736"/>
                  </a:lnTo>
                </a:path>
              </a:pathLst>
            </a:custGeom>
            <a:ln w="8839">
              <a:solidFill>
                <a:srgbClr val="BCBEC0"/>
              </a:solidFill>
            </a:ln>
          </p:spPr>
          <p:txBody>
            <a:bodyPr wrap="square" lIns="0" tIns="0" rIns="0" bIns="0" rtlCol="0">
              <a:noAutofit/>
            </a:bodyPr>
            <a:lstStyle/>
            <a:p>
              <a:endParaRPr/>
            </a:p>
          </p:txBody>
        </p:sp>
        <p:sp>
          <p:nvSpPr>
            <p:cNvPr id="190" name="object 190"/>
            <p:cNvSpPr/>
            <p:nvPr/>
          </p:nvSpPr>
          <p:spPr>
            <a:xfrm>
              <a:off x="3996987" y="1186625"/>
              <a:ext cx="13830" cy="14986"/>
            </a:xfrm>
            <a:custGeom>
              <a:avLst/>
              <a:gdLst/>
              <a:ahLst/>
              <a:cxnLst/>
              <a:rect l="l" t="t" r="r" b="b"/>
              <a:pathLst>
                <a:path w="13830" h="14986">
                  <a:moveTo>
                    <a:pt x="13830" y="0"/>
                  </a:moveTo>
                  <a:lnTo>
                    <a:pt x="9016" y="4610"/>
                  </a:lnTo>
                  <a:lnTo>
                    <a:pt x="4394" y="9537"/>
                  </a:lnTo>
                  <a:lnTo>
                    <a:pt x="0" y="14985"/>
                  </a:lnTo>
                </a:path>
              </a:pathLst>
            </a:custGeom>
            <a:ln w="8839">
              <a:solidFill>
                <a:srgbClr val="BCBEC0"/>
              </a:solidFill>
            </a:ln>
          </p:spPr>
          <p:txBody>
            <a:bodyPr wrap="square" lIns="0" tIns="0" rIns="0" bIns="0" rtlCol="0">
              <a:noAutofit/>
            </a:bodyPr>
            <a:lstStyle/>
            <a:p>
              <a:endParaRPr/>
            </a:p>
          </p:txBody>
        </p:sp>
        <p:sp>
          <p:nvSpPr>
            <p:cNvPr id="191" name="object 191"/>
            <p:cNvSpPr/>
            <p:nvPr/>
          </p:nvSpPr>
          <p:spPr>
            <a:xfrm>
              <a:off x="3996987" y="1201611"/>
              <a:ext cx="30187" cy="22326"/>
            </a:xfrm>
            <a:custGeom>
              <a:avLst/>
              <a:gdLst/>
              <a:ahLst/>
              <a:cxnLst/>
              <a:rect l="l" t="t" r="r" b="b"/>
              <a:pathLst>
                <a:path w="30187" h="22326">
                  <a:moveTo>
                    <a:pt x="0" y="0"/>
                  </a:moveTo>
                  <a:lnTo>
                    <a:pt x="1041" y="3670"/>
                  </a:lnTo>
                  <a:lnTo>
                    <a:pt x="5232" y="8382"/>
                  </a:lnTo>
                  <a:lnTo>
                    <a:pt x="12674" y="13944"/>
                  </a:lnTo>
                  <a:lnTo>
                    <a:pt x="19278" y="19075"/>
                  </a:lnTo>
                  <a:lnTo>
                    <a:pt x="25158" y="21805"/>
                  </a:lnTo>
                  <a:lnTo>
                    <a:pt x="30187" y="22326"/>
                  </a:lnTo>
                </a:path>
              </a:pathLst>
            </a:custGeom>
            <a:ln w="8839">
              <a:solidFill>
                <a:srgbClr val="BCBEC0"/>
              </a:solidFill>
            </a:ln>
          </p:spPr>
          <p:txBody>
            <a:bodyPr wrap="square" lIns="0" tIns="0" rIns="0" bIns="0" rtlCol="0">
              <a:noAutofit/>
            </a:bodyPr>
            <a:lstStyle/>
            <a:p>
              <a:endParaRPr/>
            </a:p>
          </p:txBody>
        </p:sp>
        <p:sp>
          <p:nvSpPr>
            <p:cNvPr id="192" name="object 192"/>
            <p:cNvSpPr/>
            <p:nvPr/>
          </p:nvSpPr>
          <p:spPr>
            <a:xfrm>
              <a:off x="4010817" y="1186625"/>
              <a:ext cx="36169" cy="24625"/>
            </a:xfrm>
            <a:custGeom>
              <a:avLst/>
              <a:gdLst/>
              <a:ahLst/>
              <a:cxnLst/>
              <a:rect l="l" t="t" r="r" b="b"/>
              <a:pathLst>
                <a:path w="36169" h="24625">
                  <a:moveTo>
                    <a:pt x="0" y="0"/>
                  </a:moveTo>
                  <a:lnTo>
                    <a:pt x="2514" y="3454"/>
                  </a:lnTo>
                  <a:lnTo>
                    <a:pt x="7442" y="7645"/>
                  </a:lnTo>
                  <a:lnTo>
                    <a:pt x="14681" y="12674"/>
                  </a:lnTo>
                  <a:lnTo>
                    <a:pt x="22644" y="18135"/>
                  </a:lnTo>
                  <a:lnTo>
                    <a:pt x="29781" y="22110"/>
                  </a:lnTo>
                  <a:lnTo>
                    <a:pt x="36169" y="24625"/>
                  </a:lnTo>
                </a:path>
              </a:pathLst>
            </a:custGeom>
            <a:ln w="8839">
              <a:solidFill>
                <a:srgbClr val="BCBEC0"/>
              </a:solidFill>
            </a:ln>
          </p:spPr>
          <p:txBody>
            <a:bodyPr wrap="square" lIns="0" tIns="0" rIns="0" bIns="0" rtlCol="0">
              <a:noAutofit/>
            </a:bodyPr>
            <a:lstStyle/>
            <a:p>
              <a:endParaRPr/>
            </a:p>
          </p:txBody>
        </p:sp>
        <p:sp>
          <p:nvSpPr>
            <p:cNvPr id="193" name="object 193"/>
            <p:cNvSpPr/>
            <p:nvPr/>
          </p:nvSpPr>
          <p:spPr>
            <a:xfrm>
              <a:off x="3985874" y="1201611"/>
              <a:ext cx="11112" cy="14985"/>
            </a:xfrm>
            <a:custGeom>
              <a:avLst/>
              <a:gdLst/>
              <a:ahLst/>
              <a:cxnLst/>
              <a:rect l="l" t="t" r="r" b="b"/>
              <a:pathLst>
                <a:path w="11112" h="14986">
                  <a:moveTo>
                    <a:pt x="0" y="14986"/>
                  </a:moveTo>
                  <a:lnTo>
                    <a:pt x="2832" y="10693"/>
                  </a:lnTo>
                  <a:lnTo>
                    <a:pt x="5867" y="6400"/>
                  </a:lnTo>
                  <a:lnTo>
                    <a:pt x="9118" y="2413"/>
                  </a:lnTo>
                  <a:lnTo>
                    <a:pt x="9740" y="1574"/>
                  </a:lnTo>
                  <a:lnTo>
                    <a:pt x="10375" y="736"/>
                  </a:lnTo>
                  <a:lnTo>
                    <a:pt x="11112" y="0"/>
                  </a:lnTo>
                </a:path>
              </a:pathLst>
            </a:custGeom>
            <a:ln w="8839">
              <a:solidFill>
                <a:srgbClr val="BCBEC0"/>
              </a:solidFill>
            </a:ln>
          </p:spPr>
          <p:txBody>
            <a:bodyPr wrap="square" lIns="0" tIns="0" rIns="0" bIns="0" rtlCol="0">
              <a:noAutofit/>
            </a:bodyPr>
            <a:lstStyle/>
            <a:p>
              <a:endParaRPr/>
            </a:p>
          </p:txBody>
        </p:sp>
        <p:sp>
          <p:nvSpPr>
            <p:cNvPr id="194" name="object 194"/>
            <p:cNvSpPr/>
            <p:nvPr/>
          </p:nvSpPr>
          <p:spPr>
            <a:xfrm>
              <a:off x="3996771" y="1200570"/>
              <a:ext cx="215" cy="1041"/>
            </a:xfrm>
            <a:custGeom>
              <a:avLst/>
              <a:gdLst/>
              <a:ahLst/>
              <a:cxnLst/>
              <a:rect l="l" t="t" r="r" b="b"/>
              <a:pathLst>
                <a:path w="215" h="1041">
                  <a:moveTo>
                    <a:pt x="215" y="1041"/>
                  </a:moveTo>
                  <a:lnTo>
                    <a:pt x="101" y="622"/>
                  </a:lnTo>
                  <a:lnTo>
                    <a:pt x="0" y="304"/>
                  </a:lnTo>
                  <a:lnTo>
                    <a:pt x="0" y="0"/>
                  </a:lnTo>
                </a:path>
              </a:pathLst>
            </a:custGeom>
            <a:ln w="8839">
              <a:solidFill>
                <a:srgbClr val="BCBEC0"/>
              </a:solidFill>
            </a:ln>
          </p:spPr>
          <p:txBody>
            <a:bodyPr wrap="square" lIns="0" tIns="0" rIns="0" bIns="0" rtlCol="0">
              <a:noAutofit/>
            </a:bodyPr>
            <a:lstStyle/>
            <a:p>
              <a:endParaRPr/>
            </a:p>
          </p:txBody>
        </p:sp>
        <p:sp>
          <p:nvSpPr>
            <p:cNvPr id="195" name="object 195"/>
            <p:cNvSpPr/>
            <p:nvPr/>
          </p:nvSpPr>
          <p:spPr>
            <a:xfrm>
              <a:off x="4027175" y="1211251"/>
              <a:ext cx="19812" cy="12687"/>
            </a:xfrm>
            <a:custGeom>
              <a:avLst/>
              <a:gdLst/>
              <a:ahLst/>
              <a:cxnLst/>
              <a:rect l="l" t="t" r="r" b="b"/>
              <a:pathLst>
                <a:path w="19812" h="12687">
                  <a:moveTo>
                    <a:pt x="0" y="12687"/>
                  </a:moveTo>
                  <a:lnTo>
                    <a:pt x="6286" y="7759"/>
                  </a:lnTo>
                  <a:lnTo>
                    <a:pt x="12992" y="3467"/>
                  </a:lnTo>
                  <a:lnTo>
                    <a:pt x="19812" y="0"/>
                  </a:lnTo>
                </a:path>
              </a:pathLst>
            </a:custGeom>
            <a:ln w="8839">
              <a:solidFill>
                <a:srgbClr val="BCBEC0"/>
              </a:solidFill>
            </a:ln>
          </p:spPr>
          <p:txBody>
            <a:bodyPr wrap="square" lIns="0" tIns="0" rIns="0" bIns="0" rtlCol="0">
              <a:noAutofit/>
            </a:bodyPr>
            <a:lstStyle/>
            <a:p>
              <a:endParaRPr/>
            </a:p>
          </p:txBody>
        </p:sp>
        <p:sp>
          <p:nvSpPr>
            <p:cNvPr id="196" name="object 196"/>
            <p:cNvSpPr/>
            <p:nvPr/>
          </p:nvSpPr>
          <p:spPr>
            <a:xfrm>
              <a:off x="4010817" y="1163448"/>
              <a:ext cx="33337" cy="23177"/>
            </a:xfrm>
            <a:custGeom>
              <a:avLst/>
              <a:gdLst/>
              <a:ahLst/>
              <a:cxnLst/>
              <a:rect l="l" t="t" r="r" b="b"/>
              <a:pathLst>
                <a:path w="33337" h="23177">
                  <a:moveTo>
                    <a:pt x="33337" y="0"/>
                  </a:moveTo>
                  <a:lnTo>
                    <a:pt x="22303" y="6131"/>
                  </a:lnTo>
                  <a:lnTo>
                    <a:pt x="11822" y="13288"/>
                  </a:lnTo>
                  <a:lnTo>
                    <a:pt x="1891" y="21451"/>
                  </a:lnTo>
                  <a:lnTo>
                    <a:pt x="0" y="23177"/>
                  </a:lnTo>
                </a:path>
              </a:pathLst>
            </a:custGeom>
            <a:ln w="8839">
              <a:solidFill>
                <a:srgbClr val="BCBEC0"/>
              </a:solidFill>
            </a:ln>
          </p:spPr>
          <p:txBody>
            <a:bodyPr wrap="square" lIns="0" tIns="0" rIns="0" bIns="0" rtlCol="0">
              <a:noAutofit/>
            </a:bodyPr>
            <a:lstStyle/>
            <a:p>
              <a:endParaRPr/>
            </a:p>
          </p:txBody>
        </p:sp>
        <p:sp>
          <p:nvSpPr>
            <p:cNvPr id="197" name="object 197"/>
            <p:cNvSpPr/>
            <p:nvPr/>
          </p:nvSpPr>
          <p:spPr>
            <a:xfrm>
              <a:off x="3999501" y="1231698"/>
              <a:ext cx="18656" cy="21386"/>
            </a:xfrm>
            <a:custGeom>
              <a:avLst/>
              <a:gdLst/>
              <a:ahLst/>
              <a:cxnLst/>
              <a:rect l="l" t="t" r="r" b="b"/>
              <a:pathLst>
                <a:path w="18656" h="21386">
                  <a:moveTo>
                    <a:pt x="0" y="21386"/>
                  </a:moveTo>
                  <a:lnTo>
                    <a:pt x="3555" y="16357"/>
                  </a:lnTo>
                  <a:lnTo>
                    <a:pt x="7543" y="11430"/>
                  </a:lnTo>
                  <a:lnTo>
                    <a:pt x="12052" y="6705"/>
                  </a:lnTo>
                  <a:lnTo>
                    <a:pt x="14147" y="4305"/>
                  </a:lnTo>
                  <a:lnTo>
                    <a:pt x="16344" y="2095"/>
                  </a:lnTo>
                  <a:lnTo>
                    <a:pt x="18656" y="0"/>
                  </a:lnTo>
                </a:path>
              </a:pathLst>
            </a:custGeom>
            <a:ln w="8839">
              <a:solidFill>
                <a:srgbClr val="BCBEC0"/>
              </a:solidFill>
            </a:ln>
          </p:spPr>
          <p:txBody>
            <a:bodyPr wrap="square" lIns="0" tIns="0" rIns="0" bIns="0" rtlCol="0">
              <a:noAutofit/>
            </a:bodyPr>
            <a:lstStyle/>
            <a:p>
              <a:endParaRPr/>
            </a:p>
          </p:txBody>
        </p:sp>
        <p:sp>
          <p:nvSpPr>
            <p:cNvPr id="198" name="object 198"/>
            <p:cNvSpPr/>
            <p:nvPr/>
          </p:nvSpPr>
          <p:spPr>
            <a:xfrm>
              <a:off x="4023085" y="1261581"/>
              <a:ext cx="39103" cy="18872"/>
            </a:xfrm>
            <a:custGeom>
              <a:avLst/>
              <a:gdLst/>
              <a:ahLst/>
              <a:cxnLst/>
              <a:rect l="l" t="t" r="r" b="b"/>
              <a:pathLst>
                <a:path w="39103" h="18872">
                  <a:moveTo>
                    <a:pt x="0" y="16344"/>
                  </a:moveTo>
                  <a:lnTo>
                    <a:pt x="4610" y="5448"/>
                  </a:lnTo>
                  <a:lnTo>
                    <a:pt x="10896" y="0"/>
                  </a:lnTo>
                  <a:lnTo>
                    <a:pt x="18656" y="0"/>
                  </a:lnTo>
                  <a:lnTo>
                    <a:pt x="30408" y="3930"/>
                  </a:lnTo>
                  <a:lnTo>
                    <a:pt x="38096" y="15724"/>
                  </a:lnTo>
                  <a:lnTo>
                    <a:pt x="39103" y="18872"/>
                  </a:lnTo>
                </a:path>
              </a:pathLst>
            </a:custGeom>
            <a:ln w="8839">
              <a:solidFill>
                <a:srgbClr val="BCBEC0"/>
              </a:solidFill>
            </a:ln>
          </p:spPr>
          <p:txBody>
            <a:bodyPr wrap="square" lIns="0" tIns="0" rIns="0" bIns="0" rtlCol="0">
              <a:noAutofit/>
            </a:bodyPr>
            <a:lstStyle/>
            <a:p>
              <a:endParaRPr/>
            </a:p>
          </p:txBody>
        </p:sp>
        <p:sp>
          <p:nvSpPr>
            <p:cNvPr id="199" name="object 199"/>
            <p:cNvSpPr/>
            <p:nvPr/>
          </p:nvSpPr>
          <p:spPr>
            <a:xfrm>
              <a:off x="4039748" y="1317029"/>
              <a:ext cx="12065" cy="11963"/>
            </a:xfrm>
            <a:custGeom>
              <a:avLst/>
              <a:gdLst/>
              <a:ahLst/>
              <a:cxnLst/>
              <a:rect l="l" t="t" r="r" b="b"/>
              <a:pathLst>
                <a:path w="12064" h="11963">
                  <a:moveTo>
                    <a:pt x="12065" y="11963"/>
                  </a:moveTo>
                  <a:lnTo>
                    <a:pt x="11645" y="8394"/>
                  </a:lnTo>
                  <a:lnTo>
                    <a:pt x="9334" y="5346"/>
                  </a:lnTo>
                  <a:lnTo>
                    <a:pt x="5461" y="2730"/>
                  </a:lnTo>
                  <a:lnTo>
                    <a:pt x="3670" y="1574"/>
                  </a:lnTo>
                  <a:lnTo>
                    <a:pt x="1892" y="634"/>
                  </a:lnTo>
                  <a:lnTo>
                    <a:pt x="0" y="0"/>
                  </a:lnTo>
                </a:path>
              </a:pathLst>
            </a:custGeom>
            <a:ln w="8839">
              <a:solidFill>
                <a:srgbClr val="BCBEC0"/>
              </a:solidFill>
            </a:ln>
          </p:spPr>
          <p:txBody>
            <a:bodyPr wrap="square" lIns="0" tIns="0" rIns="0" bIns="0" rtlCol="0">
              <a:noAutofit/>
            </a:bodyPr>
            <a:lstStyle/>
            <a:p>
              <a:endParaRPr/>
            </a:p>
          </p:txBody>
        </p:sp>
        <p:sp>
          <p:nvSpPr>
            <p:cNvPr id="200" name="object 200"/>
            <p:cNvSpPr/>
            <p:nvPr/>
          </p:nvSpPr>
          <p:spPr>
            <a:xfrm>
              <a:off x="4039748" y="1317029"/>
              <a:ext cx="12065" cy="11963"/>
            </a:xfrm>
            <a:custGeom>
              <a:avLst/>
              <a:gdLst/>
              <a:ahLst/>
              <a:cxnLst/>
              <a:rect l="l" t="t" r="r" b="b"/>
              <a:pathLst>
                <a:path w="12064" h="11963">
                  <a:moveTo>
                    <a:pt x="12065" y="11963"/>
                  </a:moveTo>
                  <a:lnTo>
                    <a:pt x="10807" y="8712"/>
                  </a:lnTo>
                  <a:lnTo>
                    <a:pt x="8394" y="5765"/>
                  </a:lnTo>
                  <a:lnTo>
                    <a:pt x="4940" y="3149"/>
                  </a:lnTo>
                  <a:lnTo>
                    <a:pt x="3365" y="1790"/>
                  </a:lnTo>
                  <a:lnTo>
                    <a:pt x="1689" y="736"/>
                  </a:lnTo>
                  <a:lnTo>
                    <a:pt x="0" y="0"/>
                  </a:lnTo>
                </a:path>
              </a:pathLst>
            </a:custGeom>
            <a:ln w="8839">
              <a:solidFill>
                <a:srgbClr val="BCBEC0"/>
              </a:solidFill>
            </a:ln>
          </p:spPr>
          <p:txBody>
            <a:bodyPr wrap="square" lIns="0" tIns="0" rIns="0" bIns="0" rtlCol="0">
              <a:noAutofit/>
            </a:bodyPr>
            <a:lstStyle/>
            <a:p>
              <a:endParaRPr/>
            </a:p>
          </p:txBody>
        </p:sp>
        <p:sp>
          <p:nvSpPr>
            <p:cNvPr id="201" name="object 201"/>
            <p:cNvSpPr/>
            <p:nvPr/>
          </p:nvSpPr>
          <p:spPr>
            <a:xfrm>
              <a:off x="4052752" y="1331507"/>
              <a:ext cx="101" cy="520"/>
            </a:xfrm>
            <a:custGeom>
              <a:avLst/>
              <a:gdLst/>
              <a:ahLst/>
              <a:cxnLst/>
              <a:rect l="l" t="t" r="r" b="b"/>
              <a:pathLst>
                <a:path w="101" h="520">
                  <a:moveTo>
                    <a:pt x="101" y="0"/>
                  </a:moveTo>
                  <a:lnTo>
                    <a:pt x="0" y="203"/>
                  </a:lnTo>
                  <a:lnTo>
                    <a:pt x="0" y="419"/>
                  </a:lnTo>
                </a:path>
              </a:pathLst>
            </a:custGeom>
            <a:ln w="8839">
              <a:solidFill>
                <a:srgbClr val="BCBEC0"/>
              </a:solidFill>
            </a:ln>
          </p:spPr>
          <p:txBody>
            <a:bodyPr wrap="square" lIns="0" tIns="0" rIns="0" bIns="0" rtlCol="0">
              <a:noAutofit/>
            </a:bodyPr>
            <a:lstStyle/>
            <a:p>
              <a:endParaRPr/>
            </a:p>
          </p:txBody>
        </p:sp>
        <p:sp>
          <p:nvSpPr>
            <p:cNvPr id="202" name="object 202"/>
            <p:cNvSpPr/>
            <p:nvPr/>
          </p:nvSpPr>
          <p:spPr>
            <a:xfrm>
              <a:off x="4051813" y="1328992"/>
              <a:ext cx="939" cy="3035"/>
            </a:xfrm>
            <a:custGeom>
              <a:avLst/>
              <a:gdLst/>
              <a:ahLst/>
              <a:cxnLst/>
              <a:rect l="l" t="t" r="r" b="b"/>
              <a:pathLst>
                <a:path w="939" h="3035">
                  <a:moveTo>
                    <a:pt x="939" y="3035"/>
                  </a:moveTo>
                  <a:lnTo>
                    <a:pt x="736" y="1981"/>
                  </a:lnTo>
                  <a:lnTo>
                    <a:pt x="419" y="939"/>
                  </a:lnTo>
                  <a:lnTo>
                    <a:pt x="0" y="0"/>
                  </a:lnTo>
                </a:path>
              </a:pathLst>
            </a:custGeom>
            <a:ln w="8839">
              <a:solidFill>
                <a:srgbClr val="BCBEC0"/>
              </a:solidFill>
            </a:ln>
          </p:spPr>
          <p:txBody>
            <a:bodyPr wrap="square" lIns="0" tIns="0" rIns="0" bIns="0" rtlCol="0">
              <a:noAutofit/>
            </a:bodyPr>
            <a:lstStyle/>
            <a:p>
              <a:endParaRPr/>
            </a:p>
          </p:txBody>
        </p:sp>
        <p:sp>
          <p:nvSpPr>
            <p:cNvPr id="203" name="object 203"/>
            <p:cNvSpPr/>
            <p:nvPr/>
          </p:nvSpPr>
          <p:spPr>
            <a:xfrm>
              <a:off x="4013751" y="1312000"/>
              <a:ext cx="39103" cy="19507"/>
            </a:xfrm>
            <a:custGeom>
              <a:avLst/>
              <a:gdLst/>
              <a:ahLst/>
              <a:cxnLst/>
              <a:rect l="l" t="t" r="r" b="b"/>
              <a:pathLst>
                <a:path w="39103" h="19507">
                  <a:moveTo>
                    <a:pt x="4089" y="11214"/>
                  </a:moveTo>
                  <a:lnTo>
                    <a:pt x="2311" y="13423"/>
                  </a:lnTo>
                  <a:lnTo>
                    <a:pt x="952" y="15722"/>
                  </a:lnTo>
                  <a:lnTo>
                    <a:pt x="0" y="18135"/>
                  </a:lnTo>
                  <a:lnTo>
                    <a:pt x="736" y="13525"/>
                  </a:lnTo>
                  <a:lnTo>
                    <a:pt x="3251" y="9334"/>
                  </a:lnTo>
                  <a:lnTo>
                    <a:pt x="7658" y="5562"/>
                  </a:lnTo>
                  <a:lnTo>
                    <a:pt x="12064" y="1892"/>
                  </a:lnTo>
                  <a:lnTo>
                    <a:pt x="16255" y="0"/>
                  </a:lnTo>
                  <a:lnTo>
                    <a:pt x="20446" y="0"/>
                  </a:lnTo>
                  <a:lnTo>
                    <a:pt x="23901" y="0"/>
                  </a:lnTo>
                  <a:lnTo>
                    <a:pt x="27889" y="1993"/>
                  </a:lnTo>
                  <a:lnTo>
                    <a:pt x="32194" y="6083"/>
                  </a:lnTo>
                  <a:lnTo>
                    <a:pt x="36804" y="10274"/>
                  </a:lnTo>
                  <a:lnTo>
                    <a:pt x="39103" y="14579"/>
                  </a:lnTo>
                  <a:lnTo>
                    <a:pt x="39103" y="18872"/>
                  </a:lnTo>
                  <a:lnTo>
                    <a:pt x="39103" y="19507"/>
                  </a:lnTo>
                </a:path>
              </a:pathLst>
            </a:custGeom>
            <a:ln w="8839">
              <a:solidFill>
                <a:srgbClr val="BCBEC0"/>
              </a:solidFill>
            </a:ln>
          </p:spPr>
          <p:txBody>
            <a:bodyPr wrap="square" lIns="0" tIns="0" rIns="0" bIns="0" rtlCol="0">
              <a:noAutofit/>
            </a:bodyPr>
            <a:lstStyle/>
            <a:p>
              <a:endParaRPr/>
            </a:p>
          </p:txBody>
        </p:sp>
        <p:sp>
          <p:nvSpPr>
            <p:cNvPr id="204" name="object 204"/>
            <p:cNvSpPr/>
            <p:nvPr/>
          </p:nvSpPr>
          <p:spPr>
            <a:xfrm>
              <a:off x="4052752" y="1331507"/>
              <a:ext cx="101" cy="1257"/>
            </a:xfrm>
            <a:custGeom>
              <a:avLst/>
              <a:gdLst/>
              <a:ahLst/>
              <a:cxnLst/>
              <a:rect l="l" t="t" r="r" b="b"/>
              <a:pathLst>
                <a:path w="101" h="1257">
                  <a:moveTo>
                    <a:pt x="101" y="0"/>
                  </a:moveTo>
                  <a:lnTo>
                    <a:pt x="101" y="1257"/>
                  </a:lnTo>
                  <a:lnTo>
                    <a:pt x="0" y="939"/>
                  </a:lnTo>
                  <a:lnTo>
                    <a:pt x="0" y="723"/>
                  </a:lnTo>
                  <a:lnTo>
                    <a:pt x="0" y="520"/>
                  </a:lnTo>
                </a:path>
              </a:pathLst>
            </a:custGeom>
            <a:ln w="8839">
              <a:solidFill>
                <a:srgbClr val="BCBEC0"/>
              </a:solidFill>
            </a:ln>
          </p:spPr>
          <p:txBody>
            <a:bodyPr wrap="square" lIns="0" tIns="0" rIns="0" bIns="0" rtlCol="0">
              <a:noAutofit/>
            </a:bodyPr>
            <a:lstStyle/>
            <a:p>
              <a:endParaRPr/>
            </a:p>
          </p:txBody>
        </p:sp>
        <p:sp>
          <p:nvSpPr>
            <p:cNvPr id="205" name="object 205"/>
            <p:cNvSpPr/>
            <p:nvPr/>
          </p:nvSpPr>
          <p:spPr>
            <a:xfrm>
              <a:off x="4051813" y="1328992"/>
              <a:ext cx="939" cy="3873"/>
            </a:xfrm>
            <a:custGeom>
              <a:avLst/>
              <a:gdLst/>
              <a:ahLst/>
              <a:cxnLst/>
              <a:rect l="l" t="t" r="r" b="b"/>
              <a:pathLst>
                <a:path w="939" h="3873">
                  <a:moveTo>
                    <a:pt x="939" y="3035"/>
                  </a:moveTo>
                  <a:lnTo>
                    <a:pt x="838" y="3657"/>
                  </a:lnTo>
                  <a:lnTo>
                    <a:pt x="520" y="3873"/>
                  </a:lnTo>
                  <a:lnTo>
                    <a:pt x="203" y="3771"/>
                  </a:lnTo>
                  <a:lnTo>
                    <a:pt x="203" y="1460"/>
                  </a:lnTo>
                  <a:lnTo>
                    <a:pt x="203" y="939"/>
                  </a:lnTo>
                  <a:lnTo>
                    <a:pt x="101" y="406"/>
                  </a:lnTo>
                  <a:lnTo>
                    <a:pt x="0" y="0"/>
                  </a:lnTo>
                </a:path>
              </a:pathLst>
            </a:custGeom>
            <a:ln w="8839">
              <a:solidFill>
                <a:srgbClr val="BCBEC0"/>
              </a:solidFill>
            </a:ln>
          </p:spPr>
          <p:txBody>
            <a:bodyPr wrap="square" lIns="0" tIns="0" rIns="0" bIns="0" rtlCol="0">
              <a:noAutofit/>
            </a:bodyPr>
            <a:lstStyle/>
            <a:p>
              <a:endParaRPr/>
            </a:p>
          </p:txBody>
        </p:sp>
        <p:sp>
          <p:nvSpPr>
            <p:cNvPr id="206" name="object 206"/>
            <p:cNvSpPr/>
            <p:nvPr/>
          </p:nvSpPr>
          <p:spPr>
            <a:xfrm>
              <a:off x="4029270" y="1312838"/>
              <a:ext cx="23583" cy="18668"/>
            </a:xfrm>
            <a:custGeom>
              <a:avLst/>
              <a:gdLst/>
              <a:ahLst/>
              <a:cxnLst/>
              <a:rect l="l" t="t" r="r" b="b"/>
              <a:pathLst>
                <a:path w="23583" h="18668">
                  <a:moveTo>
                    <a:pt x="0" y="1777"/>
                  </a:moveTo>
                  <a:lnTo>
                    <a:pt x="1993" y="634"/>
                  </a:lnTo>
                  <a:lnTo>
                    <a:pt x="3568" y="0"/>
                  </a:lnTo>
                  <a:lnTo>
                    <a:pt x="4927" y="0"/>
                  </a:lnTo>
                  <a:lnTo>
                    <a:pt x="9639" y="0"/>
                  </a:lnTo>
                  <a:lnTo>
                    <a:pt x="13944" y="2412"/>
                  </a:lnTo>
                  <a:lnTo>
                    <a:pt x="18034" y="7137"/>
                  </a:lnTo>
                  <a:lnTo>
                    <a:pt x="21488" y="11112"/>
                  </a:lnTo>
                  <a:lnTo>
                    <a:pt x="23279" y="14998"/>
                  </a:lnTo>
                  <a:lnTo>
                    <a:pt x="23583" y="18668"/>
                  </a:lnTo>
                </a:path>
              </a:pathLst>
            </a:custGeom>
            <a:ln w="8839">
              <a:solidFill>
                <a:srgbClr val="BCBEC0"/>
              </a:solidFill>
            </a:ln>
          </p:spPr>
          <p:txBody>
            <a:bodyPr wrap="square" lIns="0" tIns="0" rIns="0" bIns="0" rtlCol="0">
              <a:noAutofit/>
            </a:bodyPr>
            <a:lstStyle/>
            <a:p>
              <a:endParaRPr/>
            </a:p>
          </p:txBody>
        </p:sp>
        <p:sp>
          <p:nvSpPr>
            <p:cNvPr id="207" name="object 207"/>
            <p:cNvSpPr/>
            <p:nvPr/>
          </p:nvSpPr>
          <p:spPr>
            <a:xfrm>
              <a:off x="4021193" y="1316191"/>
              <a:ext cx="5664" cy="3365"/>
            </a:xfrm>
            <a:custGeom>
              <a:avLst/>
              <a:gdLst/>
              <a:ahLst/>
              <a:cxnLst/>
              <a:rect l="l" t="t" r="r" b="b"/>
              <a:pathLst>
                <a:path w="5664" h="3365">
                  <a:moveTo>
                    <a:pt x="5664" y="0"/>
                  </a:moveTo>
                  <a:lnTo>
                    <a:pt x="3886" y="634"/>
                  </a:lnTo>
                  <a:lnTo>
                    <a:pt x="2095" y="1676"/>
                  </a:lnTo>
                  <a:lnTo>
                    <a:pt x="419" y="3047"/>
                  </a:lnTo>
                  <a:lnTo>
                    <a:pt x="215" y="3149"/>
                  </a:lnTo>
                  <a:lnTo>
                    <a:pt x="0" y="3365"/>
                  </a:lnTo>
                </a:path>
              </a:pathLst>
            </a:custGeom>
            <a:ln w="8839">
              <a:solidFill>
                <a:srgbClr val="BCBEC0"/>
              </a:solidFill>
            </a:ln>
          </p:spPr>
          <p:txBody>
            <a:bodyPr wrap="square" lIns="0" tIns="0" rIns="0" bIns="0" rtlCol="0">
              <a:noAutofit/>
            </a:bodyPr>
            <a:lstStyle/>
            <a:p>
              <a:endParaRPr/>
            </a:p>
          </p:txBody>
        </p:sp>
        <p:sp>
          <p:nvSpPr>
            <p:cNvPr id="208" name="object 208"/>
            <p:cNvSpPr/>
            <p:nvPr/>
          </p:nvSpPr>
          <p:spPr>
            <a:xfrm>
              <a:off x="4017840" y="1319556"/>
              <a:ext cx="3352" cy="3657"/>
            </a:xfrm>
            <a:custGeom>
              <a:avLst/>
              <a:gdLst/>
              <a:ahLst/>
              <a:cxnLst/>
              <a:rect l="l" t="t" r="r" b="b"/>
              <a:pathLst>
                <a:path w="3352" h="3657">
                  <a:moveTo>
                    <a:pt x="3352" y="0"/>
                  </a:moveTo>
                  <a:lnTo>
                    <a:pt x="3149" y="203"/>
                  </a:lnTo>
                  <a:lnTo>
                    <a:pt x="2933" y="419"/>
                  </a:lnTo>
                  <a:lnTo>
                    <a:pt x="1892" y="1460"/>
                  </a:lnTo>
                  <a:lnTo>
                    <a:pt x="952" y="2514"/>
                  </a:lnTo>
                  <a:lnTo>
                    <a:pt x="0" y="3657"/>
                  </a:lnTo>
                </a:path>
              </a:pathLst>
            </a:custGeom>
            <a:ln w="8839">
              <a:solidFill>
                <a:srgbClr val="BCBEC0"/>
              </a:solidFill>
            </a:ln>
          </p:spPr>
          <p:txBody>
            <a:bodyPr wrap="square" lIns="0" tIns="0" rIns="0" bIns="0" rtlCol="0">
              <a:noAutofit/>
            </a:bodyPr>
            <a:lstStyle/>
            <a:p>
              <a:endParaRPr/>
            </a:p>
          </p:txBody>
        </p:sp>
        <p:sp>
          <p:nvSpPr>
            <p:cNvPr id="209" name="object 209"/>
            <p:cNvSpPr/>
            <p:nvPr/>
          </p:nvSpPr>
          <p:spPr>
            <a:xfrm>
              <a:off x="4029270" y="1314616"/>
              <a:ext cx="10477" cy="2413"/>
            </a:xfrm>
            <a:custGeom>
              <a:avLst/>
              <a:gdLst/>
              <a:ahLst/>
              <a:cxnLst/>
              <a:rect l="l" t="t" r="r" b="b"/>
              <a:pathLst>
                <a:path w="10477" h="2412">
                  <a:moveTo>
                    <a:pt x="10477" y="2413"/>
                  </a:moveTo>
                  <a:lnTo>
                    <a:pt x="7239" y="850"/>
                  </a:lnTo>
                  <a:lnTo>
                    <a:pt x="3987" y="0"/>
                  </a:lnTo>
                  <a:lnTo>
                    <a:pt x="622" y="0"/>
                  </a:lnTo>
                  <a:lnTo>
                    <a:pt x="0" y="0"/>
                  </a:lnTo>
                </a:path>
              </a:pathLst>
            </a:custGeom>
            <a:ln w="8839">
              <a:solidFill>
                <a:srgbClr val="BCBEC0"/>
              </a:solidFill>
            </a:ln>
          </p:spPr>
          <p:txBody>
            <a:bodyPr wrap="square" lIns="0" tIns="0" rIns="0" bIns="0" rtlCol="0">
              <a:noAutofit/>
            </a:bodyPr>
            <a:lstStyle/>
            <a:p>
              <a:endParaRPr/>
            </a:p>
          </p:txBody>
        </p:sp>
        <p:sp>
          <p:nvSpPr>
            <p:cNvPr id="210" name="object 210"/>
            <p:cNvSpPr/>
            <p:nvPr/>
          </p:nvSpPr>
          <p:spPr>
            <a:xfrm>
              <a:off x="4026857" y="1314616"/>
              <a:ext cx="2412" cy="1574"/>
            </a:xfrm>
            <a:custGeom>
              <a:avLst/>
              <a:gdLst/>
              <a:ahLst/>
              <a:cxnLst/>
              <a:rect l="l" t="t" r="r" b="b"/>
              <a:pathLst>
                <a:path w="2412" h="1574">
                  <a:moveTo>
                    <a:pt x="2412" y="0"/>
                  </a:moveTo>
                  <a:lnTo>
                    <a:pt x="1574" y="533"/>
                  </a:lnTo>
                  <a:lnTo>
                    <a:pt x="838" y="1054"/>
                  </a:lnTo>
                  <a:lnTo>
                    <a:pt x="0" y="1574"/>
                  </a:lnTo>
                </a:path>
              </a:pathLst>
            </a:custGeom>
            <a:ln w="8839">
              <a:solidFill>
                <a:srgbClr val="BCBEC0"/>
              </a:solidFill>
            </a:ln>
          </p:spPr>
          <p:txBody>
            <a:bodyPr wrap="square" lIns="0" tIns="0" rIns="0" bIns="0" rtlCol="0">
              <a:noAutofit/>
            </a:bodyPr>
            <a:lstStyle/>
            <a:p>
              <a:endParaRPr/>
            </a:p>
          </p:txBody>
        </p:sp>
        <p:sp>
          <p:nvSpPr>
            <p:cNvPr id="211" name="object 211"/>
            <p:cNvSpPr/>
            <p:nvPr/>
          </p:nvSpPr>
          <p:spPr>
            <a:xfrm>
              <a:off x="4026857" y="1315467"/>
              <a:ext cx="12890" cy="1562"/>
            </a:xfrm>
            <a:custGeom>
              <a:avLst/>
              <a:gdLst/>
              <a:ahLst/>
              <a:cxnLst/>
              <a:rect l="l" t="t" r="r" b="b"/>
              <a:pathLst>
                <a:path w="12890" h="1562">
                  <a:moveTo>
                    <a:pt x="12890" y="1562"/>
                  </a:moveTo>
                  <a:lnTo>
                    <a:pt x="10172" y="520"/>
                  </a:lnTo>
                  <a:lnTo>
                    <a:pt x="7340" y="0"/>
                  </a:lnTo>
                  <a:lnTo>
                    <a:pt x="4305" y="0"/>
                  </a:lnTo>
                  <a:lnTo>
                    <a:pt x="2832" y="0"/>
                  </a:lnTo>
                  <a:lnTo>
                    <a:pt x="1371" y="203"/>
                  </a:lnTo>
                  <a:lnTo>
                    <a:pt x="0" y="723"/>
                  </a:lnTo>
                </a:path>
              </a:pathLst>
            </a:custGeom>
            <a:ln w="8839">
              <a:solidFill>
                <a:srgbClr val="BCBEC0"/>
              </a:solidFill>
            </a:ln>
          </p:spPr>
          <p:txBody>
            <a:bodyPr wrap="square" lIns="0" tIns="0" rIns="0" bIns="0" rtlCol="0">
              <a:noAutofit/>
            </a:bodyPr>
            <a:lstStyle/>
            <a:p>
              <a:endParaRPr/>
            </a:p>
          </p:txBody>
        </p:sp>
        <p:sp>
          <p:nvSpPr>
            <p:cNvPr id="212" name="object 212"/>
            <p:cNvSpPr/>
            <p:nvPr/>
          </p:nvSpPr>
          <p:spPr>
            <a:xfrm>
              <a:off x="4016265" y="1316191"/>
              <a:ext cx="10591" cy="13004"/>
            </a:xfrm>
            <a:custGeom>
              <a:avLst/>
              <a:gdLst/>
              <a:ahLst/>
              <a:cxnLst/>
              <a:rect l="l" t="t" r="r" b="b"/>
              <a:pathLst>
                <a:path w="10591" h="13004">
                  <a:moveTo>
                    <a:pt x="10591" y="0"/>
                  </a:moveTo>
                  <a:lnTo>
                    <a:pt x="9753" y="634"/>
                  </a:lnTo>
                  <a:lnTo>
                    <a:pt x="8813" y="1371"/>
                  </a:lnTo>
                  <a:lnTo>
                    <a:pt x="7975" y="1993"/>
                  </a:lnTo>
                  <a:lnTo>
                    <a:pt x="3048" y="5981"/>
                  </a:lnTo>
                  <a:lnTo>
                    <a:pt x="419" y="9651"/>
                  </a:lnTo>
                  <a:lnTo>
                    <a:pt x="0" y="13004"/>
                  </a:lnTo>
                  <a:lnTo>
                    <a:pt x="0" y="10807"/>
                  </a:lnTo>
                  <a:lnTo>
                    <a:pt x="533" y="8813"/>
                  </a:lnTo>
                  <a:lnTo>
                    <a:pt x="1574" y="7023"/>
                  </a:lnTo>
                </a:path>
              </a:pathLst>
            </a:custGeom>
            <a:ln w="8839">
              <a:solidFill>
                <a:srgbClr val="BCBEC0"/>
              </a:solidFill>
            </a:ln>
          </p:spPr>
          <p:txBody>
            <a:bodyPr wrap="square" lIns="0" tIns="0" rIns="0" bIns="0" rtlCol="0">
              <a:noAutofit/>
            </a:bodyPr>
            <a:lstStyle/>
            <a:p>
              <a:endParaRPr/>
            </a:p>
          </p:txBody>
        </p:sp>
        <p:sp>
          <p:nvSpPr>
            <p:cNvPr id="213" name="object 213"/>
            <p:cNvSpPr/>
            <p:nvPr/>
          </p:nvSpPr>
          <p:spPr>
            <a:xfrm>
              <a:off x="4021193" y="1314616"/>
              <a:ext cx="8077" cy="4940"/>
            </a:xfrm>
            <a:custGeom>
              <a:avLst/>
              <a:gdLst/>
              <a:ahLst/>
              <a:cxnLst/>
              <a:rect l="l" t="t" r="r" b="b"/>
              <a:pathLst>
                <a:path w="8077" h="4940">
                  <a:moveTo>
                    <a:pt x="0" y="4940"/>
                  </a:moveTo>
                  <a:lnTo>
                    <a:pt x="3048" y="1892"/>
                  </a:lnTo>
                  <a:lnTo>
                    <a:pt x="5765" y="317"/>
                  </a:lnTo>
                  <a:lnTo>
                    <a:pt x="8077" y="0"/>
                  </a:lnTo>
                </a:path>
              </a:pathLst>
            </a:custGeom>
            <a:ln w="8839">
              <a:solidFill>
                <a:srgbClr val="BCBEC0"/>
              </a:solidFill>
            </a:ln>
          </p:spPr>
          <p:txBody>
            <a:bodyPr wrap="square" lIns="0" tIns="0" rIns="0" bIns="0" rtlCol="0">
              <a:noAutofit/>
            </a:bodyPr>
            <a:lstStyle/>
            <a:p>
              <a:endParaRPr/>
            </a:p>
          </p:txBody>
        </p:sp>
        <p:sp>
          <p:nvSpPr>
            <p:cNvPr id="214" name="object 214"/>
            <p:cNvSpPr/>
            <p:nvPr/>
          </p:nvSpPr>
          <p:spPr>
            <a:xfrm>
              <a:off x="4017840" y="1319556"/>
              <a:ext cx="3352" cy="3657"/>
            </a:xfrm>
            <a:custGeom>
              <a:avLst/>
              <a:gdLst/>
              <a:ahLst/>
              <a:cxnLst/>
              <a:rect l="l" t="t" r="r" b="b"/>
              <a:pathLst>
                <a:path w="3352" h="3657">
                  <a:moveTo>
                    <a:pt x="0" y="3657"/>
                  </a:moveTo>
                  <a:lnTo>
                    <a:pt x="838" y="2298"/>
                  </a:lnTo>
                  <a:lnTo>
                    <a:pt x="1892" y="1142"/>
                  </a:lnTo>
                  <a:lnTo>
                    <a:pt x="3352" y="0"/>
                  </a:lnTo>
                </a:path>
              </a:pathLst>
            </a:custGeom>
            <a:ln w="8839">
              <a:solidFill>
                <a:srgbClr val="BCBEC0"/>
              </a:solidFill>
            </a:ln>
          </p:spPr>
          <p:txBody>
            <a:bodyPr wrap="square" lIns="0" tIns="0" rIns="0" bIns="0" rtlCol="0">
              <a:noAutofit/>
            </a:bodyPr>
            <a:lstStyle/>
            <a:p>
              <a:endParaRPr/>
            </a:p>
          </p:txBody>
        </p:sp>
        <p:sp>
          <p:nvSpPr>
            <p:cNvPr id="215" name="object 215"/>
            <p:cNvSpPr/>
            <p:nvPr/>
          </p:nvSpPr>
          <p:spPr>
            <a:xfrm>
              <a:off x="3987754" y="1271957"/>
              <a:ext cx="2209" cy="838"/>
            </a:xfrm>
            <a:custGeom>
              <a:avLst/>
              <a:gdLst/>
              <a:ahLst/>
              <a:cxnLst/>
              <a:rect l="l" t="t" r="r" b="b"/>
              <a:pathLst>
                <a:path w="2209" h="838">
                  <a:moveTo>
                    <a:pt x="0" y="838"/>
                  </a:moveTo>
                  <a:lnTo>
                    <a:pt x="736" y="622"/>
                  </a:lnTo>
                  <a:lnTo>
                    <a:pt x="1473" y="317"/>
                  </a:lnTo>
                  <a:lnTo>
                    <a:pt x="2209" y="0"/>
                  </a:lnTo>
                </a:path>
              </a:pathLst>
            </a:custGeom>
            <a:ln w="8839">
              <a:solidFill>
                <a:srgbClr val="BCBEC0"/>
              </a:solidFill>
            </a:ln>
          </p:spPr>
          <p:txBody>
            <a:bodyPr wrap="square" lIns="0" tIns="0" rIns="0" bIns="0" rtlCol="0">
              <a:noAutofit/>
            </a:bodyPr>
            <a:lstStyle/>
            <a:p>
              <a:endParaRPr/>
            </a:p>
          </p:txBody>
        </p:sp>
        <p:sp>
          <p:nvSpPr>
            <p:cNvPr id="216" name="object 216"/>
            <p:cNvSpPr/>
            <p:nvPr/>
          </p:nvSpPr>
          <p:spPr>
            <a:xfrm>
              <a:off x="3977060" y="1234949"/>
              <a:ext cx="22440" cy="18135"/>
            </a:xfrm>
            <a:custGeom>
              <a:avLst/>
              <a:gdLst/>
              <a:ahLst/>
              <a:cxnLst/>
              <a:rect l="l" t="t" r="r" b="b"/>
              <a:pathLst>
                <a:path w="22440" h="18135">
                  <a:moveTo>
                    <a:pt x="101" y="0"/>
                  </a:moveTo>
                  <a:lnTo>
                    <a:pt x="0" y="4406"/>
                  </a:lnTo>
                  <a:lnTo>
                    <a:pt x="1371" y="8280"/>
                  </a:lnTo>
                  <a:lnTo>
                    <a:pt x="4406" y="11430"/>
                  </a:lnTo>
                  <a:lnTo>
                    <a:pt x="8280" y="15417"/>
                  </a:lnTo>
                  <a:lnTo>
                    <a:pt x="14262" y="17716"/>
                  </a:lnTo>
                  <a:lnTo>
                    <a:pt x="22440" y="18135"/>
                  </a:lnTo>
                </a:path>
              </a:pathLst>
            </a:custGeom>
            <a:ln w="8839">
              <a:solidFill>
                <a:srgbClr val="BCBEC0"/>
              </a:solidFill>
            </a:ln>
          </p:spPr>
          <p:txBody>
            <a:bodyPr wrap="square" lIns="0" tIns="0" rIns="0" bIns="0" rtlCol="0">
              <a:noAutofit/>
            </a:bodyPr>
            <a:lstStyle/>
            <a:p>
              <a:endParaRPr/>
            </a:p>
          </p:txBody>
        </p:sp>
        <p:sp>
          <p:nvSpPr>
            <p:cNvPr id="217" name="object 217"/>
            <p:cNvSpPr/>
            <p:nvPr/>
          </p:nvSpPr>
          <p:spPr>
            <a:xfrm>
              <a:off x="3967942" y="1259066"/>
              <a:ext cx="19811" cy="14566"/>
            </a:xfrm>
            <a:custGeom>
              <a:avLst/>
              <a:gdLst/>
              <a:ahLst/>
              <a:cxnLst/>
              <a:rect l="l" t="t" r="r" b="b"/>
              <a:pathLst>
                <a:path w="19812" h="14566">
                  <a:moveTo>
                    <a:pt x="19812" y="13728"/>
                  </a:moveTo>
                  <a:lnTo>
                    <a:pt x="18351" y="14249"/>
                  </a:lnTo>
                  <a:lnTo>
                    <a:pt x="16776" y="14566"/>
                  </a:lnTo>
                  <a:lnTo>
                    <a:pt x="15201" y="14566"/>
                  </a:lnTo>
                  <a:lnTo>
                    <a:pt x="10490" y="14566"/>
                  </a:lnTo>
                  <a:lnTo>
                    <a:pt x="6604" y="12788"/>
                  </a:lnTo>
                  <a:lnTo>
                    <a:pt x="3568" y="9321"/>
                  </a:lnTo>
                  <a:lnTo>
                    <a:pt x="635" y="5867"/>
                  </a:lnTo>
                  <a:lnTo>
                    <a:pt x="0" y="2717"/>
                  </a:lnTo>
                  <a:lnTo>
                    <a:pt x="1574" y="0"/>
                  </a:lnTo>
                </a:path>
              </a:pathLst>
            </a:custGeom>
            <a:ln w="8839">
              <a:solidFill>
                <a:srgbClr val="BCBEC0"/>
              </a:solidFill>
            </a:ln>
          </p:spPr>
          <p:txBody>
            <a:bodyPr wrap="square" lIns="0" tIns="0" rIns="0" bIns="0" rtlCol="0">
              <a:noAutofit/>
            </a:bodyPr>
            <a:lstStyle/>
            <a:p>
              <a:endParaRPr/>
            </a:p>
          </p:txBody>
        </p:sp>
        <p:sp>
          <p:nvSpPr>
            <p:cNvPr id="218" name="object 218"/>
            <p:cNvSpPr/>
            <p:nvPr/>
          </p:nvSpPr>
          <p:spPr>
            <a:xfrm>
              <a:off x="3958506" y="1298169"/>
              <a:ext cx="317" cy="19494"/>
            </a:xfrm>
            <a:custGeom>
              <a:avLst/>
              <a:gdLst/>
              <a:ahLst/>
              <a:cxnLst/>
              <a:rect l="l" t="t" r="r" b="b"/>
              <a:pathLst>
                <a:path w="317" h="19494">
                  <a:moveTo>
                    <a:pt x="317" y="19494"/>
                  </a:moveTo>
                  <a:lnTo>
                    <a:pt x="101" y="15824"/>
                  </a:lnTo>
                  <a:lnTo>
                    <a:pt x="0" y="12153"/>
                  </a:lnTo>
                  <a:lnTo>
                    <a:pt x="0" y="8585"/>
                  </a:lnTo>
                  <a:lnTo>
                    <a:pt x="0" y="5651"/>
                  </a:lnTo>
                  <a:lnTo>
                    <a:pt x="101" y="2819"/>
                  </a:lnTo>
                  <a:lnTo>
                    <a:pt x="215" y="0"/>
                  </a:lnTo>
                </a:path>
              </a:pathLst>
            </a:custGeom>
            <a:ln w="8839">
              <a:solidFill>
                <a:srgbClr val="BCBEC0"/>
              </a:solidFill>
            </a:ln>
          </p:spPr>
          <p:txBody>
            <a:bodyPr wrap="square" lIns="0" tIns="0" rIns="0" bIns="0" rtlCol="0">
              <a:noAutofit/>
            </a:bodyPr>
            <a:lstStyle/>
            <a:p>
              <a:endParaRPr/>
            </a:p>
          </p:txBody>
        </p:sp>
        <p:sp>
          <p:nvSpPr>
            <p:cNvPr id="219" name="object 219"/>
            <p:cNvSpPr/>
            <p:nvPr/>
          </p:nvSpPr>
          <p:spPr>
            <a:xfrm>
              <a:off x="3960500" y="1282650"/>
              <a:ext cx="20751" cy="8178"/>
            </a:xfrm>
            <a:custGeom>
              <a:avLst/>
              <a:gdLst/>
              <a:ahLst/>
              <a:cxnLst/>
              <a:rect l="l" t="t" r="r" b="b"/>
              <a:pathLst>
                <a:path w="20751" h="8178">
                  <a:moveTo>
                    <a:pt x="0" y="0"/>
                  </a:moveTo>
                  <a:lnTo>
                    <a:pt x="1041" y="1460"/>
                  </a:lnTo>
                  <a:lnTo>
                    <a:pt x="2616" y="2933"/>
                  </a:lnTo>
                  <a:lnTo>
                    <a:pt x="4610" y="4508"/>
                  </a:lnTo>
                  <a:lnTo>
                    <a:pt x="7962" y="6921"/>
                  </a:lnTo>
                  <a:lnTo>
                    <a:pt x="11328" y="8178"/>
                  </a:lnTo>
                  <a:lnTo>
                    <a:pt x="14566" y="8178"/>
                  </a:lnTo>
                  <a:lnTo>
                    <a:pt x="16560" y="8178"/>
                  </a:lnTo>
                  <a:lnTo>
                    <a:pt x="18554" y="7658"/>
                  </a:lnTo>
                  <a:lnTo>
                    <a:pt x="20751" y="6604"/>
                  </a:lnTo>
                </a:path>
              </a:pathLst>
            </a:custGeom>
            <a:ln w="8839">
              <a:solidFill>
                <a:srgbClr val="BCBEC0"/>
              </a:solidFill>
            </a:ln>
          </p:spPr>
          <p:txBody>
            <a:bodyPr wrap="square" lIns="0" tIns="0" rIns="0" bIns="0" rtlCol="0">
              <a:noAutofit/>
            </a:bodyPr>
            <a:lstStyle/>
            <a:p>
              <a:endParaRPr/>
            </a:p>
          </p:txBody>
        </p:sp>
        <p:sp>
          <p:nvSpPr>
            <p:cNvPr id="220" name="object 220"/>
            <p:cNvSpPr/>
            <p:nvPr/>
          </p:nvSpPr>
          <p:spPr>
            <a:xfrm>
              <a:off x="3958722" y="1298169"/>
              <a:ext cx="19494" cy="6388"/>
            </a:xfrm>
            <a:custGeom>
              <a:avLst/>
              <a:gdLst/>
              <a:ahLst/>
              <a:cxnLst/>
              <a:rect l="l" t="t" r="r" b="b"/>
              <a:pathLst>
                <a:path w="19494" h="6388">
                  <a:moveTo>
                    <a:pt x="0" y="0"/>
                  </a:moveTo>
                  <a:lnTo>
                    <a:pt x="2514" y="4190"/>
                  </a:lnTo>
                  <a:lnTo>
                    <a:pt x="5969" y="6388"/>
                  </a:lnTo>
                  <a:lnTo>
                    <a:pt x="10375" y="6388"/>
                  </a:lnTo>
                  <a:lnTo>
                    <a:pt x="12052" y="6388"/>
                  </a:lnTo>
                  <a:lnTo>
                    <a:pt x="13830" y="5765"/>
                  </a:lnTo>
                  <a:lnTo>
                    <a:pt x="16040" y="4711"/>
                  </a:lnTo>
                  <a:lnTo>
                    <a:pt x="18021" y="3670"/>
                  </a:lnTo>
                  <a:lnTo>
                    <a:pt x="19177" y="2819"/>
                  </a:lnTo>
                  <a:lnTo>
                    <a:pt x="19494" y="2197"/>
                  </a:lnTo>
                </a:path>
              </a:pathLst>
            </a:custGeom>
            <a:ln w="8839">
              <a:solidFill>
                <a:srgbClr val="BCBEC0"/>
              </a:solidFill>
            </a:ln>
          </p:spPr>
          <p:txBody>
            <a:bodyPr wrap="square" lIns="0" tIns="0" rIns="0" bIns="0" rtlCol="0">
              <a:noAutofit/>
            </a:bodyPr>
            <a:lstStyle/>
            <a:p>
              <a:endParaRPr/>
            </a:p>
          </p:txBody>
        </p:sp>
        <p:sp>
          <p:nvSpPr>
            <p:cNvPr id="221" name="object 221"/>
            <p:cNvSpPr/>
            <p:nvPr/>
          </p:nvSpPr>
          <p:spPr>
            <a:xfrm>
              <a:off x="3958722" y="1282650"/>
              <a:ext cx="1777" cy="15519"/>
            </a:xfrm>
            <a:custGeom>
              <a:avLst/>
              <a:gdLst/>
              <a:ahLst/>
              <a:cxnLst/>
              <a:rect l="l" t="t" r="r" b="b"/>
              <a:pathLst>
                <a:path w="1777" h="15519">
                  <a:moveTo>
                    <a:pt x="1778" y="0"/>
                  </a:moveTo>
                  <a:lnTo>
                    <a:pt x="939" y="5029"/>
                  </a:lnTo>
                  <a:lnTo>
                    <a:pt x="419" y="10058"/>
                  </a:lnTo>
                  <a:lnTo>
                    <a:pt x="101" y="15087"/>
                  </a:lnTo>
                  <a:lnTo>
                    <a:pt x="101" y="15303"/>
                  </a:lnTo>
                  <a:lnTo>
                    <a:pt x="0" y="15519"/>
                  </a:lnTo>
                </a:path>
              </a:pathLst>
            </a:custGeom>
            <a:ln w="8839">
              <a:solidFill>
                <a:srgbClr val="BCBEC0"/>
              </a:solidFill>
            </a:ln>
          </p:spPr>
          <p:txBody>
            <a:bodyPr wrap="square" lIns="0" tIns="0" rIns="0" bIns="0" rtlCol="0">
              <a:noAutofit/>
            </a:bodyPr>
            <a:lstStyle/>
            <a:p>
              <a:endParaRPr/>
            </a:p>
          </p:txBody>
        </p:sp>
        <p:sp>
          <p:nvSpPr>
            <p:cNvPr id="222" name="object 222"/>
            <p:cNvSpPr/>
            <p:nvPr/>
          </p:nvSpPr>
          <p:spPr>
            <a:xfrm>
              <a:off x="3981251" y="1288213"/>
              <a:ext cx="1892" cy="1041"/>
            </a:xfrm>
            <a:custGeom>
              <a:avLst/>
              <a:gdLst/>
              <a:ahLst/>
              <a:cxnLst/>
              <a:rect l="l" t="t" r="r" b="b"/>
              <a:pathLst>
                <a:path w="1892" h="1041">
                  <a:moveTo>
                    <a:pt x="0" y="1041"/>
                  </a:moveTo>
                  <a:lnTo>
                    <a:pt x="635" y="723"/>
                  </a:lnTo>
                  <a:lnTo>
                    <a:pt x="1257" y="419"/>
                  </a:lnTo>
                  <a:lnTo>
                    <a:pt x="1892" y="0"/>
                  </a:lnTo>
                </a:path>
              </a:pathLst>
            </a:custGeom>
            <a:ln w="8839">
              <a:solidFill>
                <a:srgbClr val="BCBEC0"/>
              </a:solidFill>
            </a:ln>
          </p:spPr>
          <p:txBody>
            <a:bodyPr wrap="square" lIns="0" tIns="0" rIns="0" bIns="0" rtlCol="0">
              <a:noAutofit/>
            </a:bodyPr>
            <a:lstStyle/>
            <a:p>
              <a:endParaRPr/>
            </a:p>
          </p:txBody>
        </p:sp>
        <p:sp>
          <p:nvSpPr>
            <p:cNvPr id="223" name="object 223"/>
            <p:cNvSpPr/>
            <p:nvPr/>
          </p:nvSpPr>
          <p:spPr>
            <a:xfrm>
              <a:off x="3978216" y="1289254"/>
              <a:ext cx="3035" cy="11112"/>
            </a:xfrm>
            <a:custGeom>
              <a:avLst/>
              <a:gdLst/>
              <a:ahLst/>
              <a:cxnLst/>
              <a:rect l="l" t="t" r="r" b="b"/>
              <a:pathLst>
                <a:path w="3035" h="11112">
                  <a:moveTo>
                    <a:pt x="0" y="11112"/>
                  </a:moveTo>
                  <a:lnTo>
                    <a:pt x="838" y="7340"/>
                  </a:lnTo>
                  <a:lnTo>
                    <a:pt x="1892" y="3670"/>
                  </a:lnTo>
                  <a:lnTo>
                    <a:pt x="3035" y="0"/>
                  </a:lnTo>
                </a:path>
              </a:pathLst>
            </a:custGeom>
            <a:ln w="8839">
              <a:solidFill>
                <a:srgbClr val="BCBEC0"/>
              </a:solidFill>
            </a:ln>
          </p:spPr>
          <p:txBody>
            <a:bodyPr wrap="square" lIns="0" tIns="0" rIns="0" bIns="0" rtlCol="0">
              <a:noAutofit/>
            </a:bodyPr>
            <a:lstStyle/>
            <a:p>
              <a:endParaRPr/>
            </a:p>
          </p:txBody>
        </p:sp>
        <p:sp>
          <p:nvSpPr>
            <p:cNvPr id="224" name="object 224"/>
            <p:cNvSpPr/>
            <p:nvPr/>
          </p:nvSpPr>
          <p:spPr>
            <a:xfrm>
              <a:off x="3975600" y="1314933"/>
              <a:ext cx="723" cy="838"/>
            </a:xfrm>
            <a:custGeom>
              <a:avLst/>
              <a:gdLst/>
              <a:ahLst/>
              <a:cxnLst/>
              <a:rect l="l" t="t" r="r" b="b"/>
              <a:pathLst>
                <a:path w="723" h="838">
                  <a:moveTo>
                    <a:pt x="0" y="838"/>
                  </a:moveTo>
                  <a:lnTo>
                    <a:pt x="304" y="533"/>
                  </a:lnTo>
                  <a:lnTo>
                    <a:pt x="520" y="215"/>
                  </a:lnTo>
                  <a:lnTo>
                    <a:pt x="723" y="0"/>
                  </a:lnTo>
                </a:path>
              </a:pathLst>
            </a:custGeom>
            <a:ln w="8839">
              <a:solidFill>
                <a:srgbClr val="BCBEC0"/>
              </a:solidFill>
            </a:ln>
          </p:spPr>
          <p:txBody>
            <a:bodyPr wrap="square" lIns="0" tIns="0" rIns="0" bIns="0" rtlCol="0">
              <a:noAutofit/>
            </a:bodyPr>
            <a:lstStyle/>
            <a:p>
              <a:endParaRPr/>
            </a:p>
          </p:txBody>
        </p:sp>
        <p:sp>
          <p:nvSpPr>
            <p:cNvPr id="225" name="object 225"/>
            <p:cNvSpPr/>
            <p:nvPr/>
          </p:nvSpPr>
          <p:spPr>
            <a:xfrm>
              <a:off x="3958823" y="1315772"/>
              <a:ext cx="16776" cy="6819"/>
            </a:xfrm>
            <a:custGeom>
              <a:avLst/>
              <a:gdLst/>
              <a:ahLst/>
              <a:cxnLst/>
              <a:rect l="l" t="t" r="r" b="b"/>
              <a:pathLst>
                <a:path w="16776" h="6819">
                  <a:moveTo>
                    <a:pt x="0" y="1892"/>
                  </a:moveTo>
                  <a:lnTo>
                    <a:pt x="3670" y="5143"/>
                  </a:lnTo>
                  <a:lnTo>
                    <a:pt x="5969" y="6819"/>
                  </a:lnTo>
                  <a:lnTo>
                    <a:pt x="6921" y="6819"/>
                  </a:lnTo>
                  <a:lnTo>
                    <a:pt x="8178" y="6819"/>
                  </a:lnTo>
                  <a:lnTo>
                    <a:pt x="10172" y="5765"/>
                  </a:lnTo>
                  <a:lnTo>
                    <a:pt x="12890" y="3467"/>
                  </a:lnTo>
                  <a:lnTo>
                    <a:pt x="14566" y="2095"/>
                  </a:lnTo>
                  <a:lnTo>
                    <a:pt x="15824" y="952"/>
                  </a:lnTo>
                  <a:lnTo>
                    <a:pt x="16776" y="0"/>
                  </a:lnTo>
                </a:path>
              </a:pathLst>
            </a:custGeom>
            <a:ln w="8839">
              <a:solidFill>
                <a:srgbClr val="BCBEC0"/>
              </a:solidFill>
            </a:ln>
          </p:spPr>
          <p:txBody>
            <a:bodyPr wrap="square" lIns="0" tIns="0" rIns="0" bIns="0" rtlCol="0">
              <a:noAutofit/>
            </a:bodyPr>
            <a:lstStyle/>
            <a:p>
              <a:endParaRPr/>
            </a:p>
          </p:txBody>
        </p:sp>
        <p:sp>
          <p:nvSpPr>
            <p:cNvPr id="226" name="object 226"/>
            <p:cNvSpPr/>
            <p:nvPr/>
          </p:nvSpPr>
          <p:spPr>
            <a:xfrm>
              <a:off x="3957667" y="1316610"/>
              <a:ext cx="1155" cy="1054"/>
            </a:xfrm>
            <a:custGeom>
              <a:avLst/>
              <a:gdLst/>
              <a:ahLst/>
              <a:cxnLst/>
              <a:rect l="l" t="t" r="r" b="b"/>
              <a:pathLst>
                <a:path w="1155" h="1054">
                  <a:moveTo>
                    <a:pt x="0" y="0"/>
                  </a:moveTo>
                  <a:lnTo>
                    <a:pt x="419" y="419"/>
                  </a:lnTo>
                  <a:lnTo>
                    <a:pt x="736" y="736"/>
                  </a:lnTo>
                  <a:lnTo>
                    <a:pt x="1155" y="1054"/>
                  </a:lnTo>
                </a:path>
              </a:pathLst>
            </a:custGeom>
            <a:ln w="8839">
              <a:solidFill>
                <a:srgbClr val="BCBEC0"/>
              </a:solidFill>
            </a:ln>
          </p:spPr>
          <p:txBody>
            <a:bodyPr wrap="square" lIns="0" tIns="0" rIns="0" bIns="0" rtlCol="0">
              <a:noAutofit/>
            </a:bodyPr>
            <a:lstStyle/>
            <a:p>
              <a:endParaRPr/>
            </a:p>
          </p:txBody>
        </p:sp>
        <p:sp>
          <p:nvSpPr>
            <p:cNvPr id="227" name="object 227"/>
            <p:cNvSpPr/>
            <p:nvPr/>
          </p:nvSpPr>
          <p:spPr>
            <a:xfrm>
              <a:off x="3975600" y="1300366"/>
              <a:ext cx="2616" cy="15405"/>
            </a:xfrm>
            <a:custGeom>
              <a:avLst/>
              <a:gdLst/>
              <a:ahLst/>
              <a:cxnLst/>
              <a:rect l="l" t="t" r="r" b="b"/>
              <a:pathLst>
                <a:path w="2616" h="15405">
                  <a:moveTo>
                    <a:pt x="2616" y="0"/>
                  </a:moveTo>
                  <a:lnTo>
                    <a:pt x="1460" y="4927"/>
                  </a:lnTo>
                  <a:lnTo>
                    <a:pt x="622" y="10172"/>
                  </a:lnTo>
                  <a:lnTo>
                    <a:pt x="0" y="15405"/>
                  </a:lnTo>
                </a:path>
              </a:pathLst>
            </a:custGeom>
            <a:ln w="8839">
              <a:solidFill>
                <a:srgbClr val="BCBEC0"/>
              </a:solidFill>
            </a:ln>
          </p:spPr>
          <p:txBody>
            <a:bodyPr wrap="square" lIns="0" tIns="0" rIns="0" bIns="0" rtlCol="0">
              <a:noAutofit/>
            </a:bodyPr>
            <a:lstStyle/>
            <a:p>
              <a:endParaRPr/>
            </a:p>
          </p:txBody>
        </p:sp>
        <p:sp>
          <p:nvSpPr>
            <p:cNvPr id="228" name="object 228"/>
            <p:cNvSpPr/>
            <p:nvPr/>
          </p:nvSpPr>
          <p:spPr>
            <a:xfrm>
              <a:off x="3959344" y="1280453"/>
              <a:ext cx="1155" cy="2197"/>
            </a:xfrm>
            <a:custGeom>
              <a:avLst/>
              <a:gdLst/>
              <a:ahLst/>
              <a:cxnLst/>
              <a:rect l="l" t="t" r="r" b="b"/>
              <a:pathLst>
                <a:path w="1155" h="2197">
                  <a:moveTo>
                    <a:pt x="1155" y="2197"/>
                  </a:moveTo>
                  <a:lnTo>
                    <a:pt x="634" y="1460"/>
                  </a:lnTo>
                  <a:lnTo>
                    <a:pt x="317" y="723"/>
                  </a:lnTo>
                  <a:lnTo>
                    <a:pt x="0" y="0"/>
                  </a:lnTo>
                </a:path>
              </a:pathLst>
            </a:custGeom>
            <a:ln w="8839">
              <a:solidFill>
                <a:srgbClr val="BCBEC0"/>
              </a:solidFill>
            </a:ln>
          </p:spPr>
          <p:txBody>
            <a:bodyPr wrap="square" lIns="0" tIns="0" rIns="0" bIns="0" rtlCol="0">
              <a:noAutofit/>
            </a:bodyPr>
            <a:lstStyle/>
            <a:p>
              <a:endParaRPr/>
            </a:p>
          </p:txBody>
        </p:sp>
        <p:sp>
          <p:nvSpPr>
            <p:cNvPr id="229" name="object 229"/>
            <p:cNvSpPr/>
            <p:nvPr/>
          </p:nvSpPr>
          <p:spPr>
            <a:xfrm>
              <a:off x="3960500" y="1216597"/>
              <a:ext cx="25374" cy="66052"/>
            </a:xfrm>
            <a:custGeom>
              <a:avLst/>
              <a:gdLst/>
              <a:ahLst/>
              <a:cxnLst/>
              <a:rect l="l" t="t" r="r" b="b"/>
              <a:pathLst>
                <a:path w="25374" h="66052">
                  <a:moveTo>
                    <a:pt x="25374" y="0"/>
                  </a:moveTo>
                  <a:lnTo>
                    <a:pt x="19001" y="10795"/>
                  </a:lnTo>
                  <a:lnTo>
                    <a:pt x="13390" y="22129"/>
                  </a:lnTo>
                  <a:lnTo>
                    <a:pt x="8540" y="34046"/>
                  </a:lnTo>
                  <a:lnTo>
                    <a:pt x="6807" y="39001"/>
                  </a:lnTo>
                  <a:lnTo>
                    <a:pt x="3127" y="51393"/>
                  </a:lnTo>
                  <a:lnTo>
                    <a:pt x="414" y="63658"/>
                  </a:lnTo>
                  <a:lnTo>
                    <a:pt x="0" y="66052"/>
                  </a:lnTo>
                </a:path>
              </a:pathLst>
            </a:custGeom>
            <a:ln w="8839">
              <a:solidFill>
                <a:srgbClr val="BCBEC0"/>
              </a:solidFill>
            </a:ln>
          </p:spPr>
          <p:txBody>
            <a:bodyPr wrap="square" lIns="0" tIns="0" rIns="0" bIns="0" rtlCol="0">
              <a:noAutofit/>
            </a:bodyPr>
            <a:lstStyle/>
            <a:p>
              <a:endParaRPr/>
            </a:p>
          </p:txBody>
        </p:sp>
        <p:sp>
          <p:nvSpPr>
            <p:cNvPr id="230" name="object 230"/>
            <p:cNvSpPr/>
            <p:nvPr/>
          </p:nvSpPr>
          <p:spPr>
            <a:xfrm>
              <a:off x="3981251" y="1272795"/>
              <a:ext cx="6502" cy="16459"/>
            </a:xfrm>
            <a:custGeom>
              <a:avLst/>
              <a:gdLst/>
              <a:ahLst/>
              <a:cxnLst/>
              <a:rect l="l" t="t" r="r" b="b"/>
              <a:pathLst>
                <a:path w="6502" h="16459">
                  <a:moveTo>
                    <a:pt x="0" y="16459"/>
                  </a:moveTo>
                  <a:lnTo>
                    <a:pt x="1790" y="10795"/>
                  </a:lnTo>
                  <a:lnTo>
                    <a:pt x="3987" y="5346"/>
                  </a:lnTo>
                  <a:lnTo>
                    <a:pt x="6502" y="0"/>
                  </a:lnTo>
                </a:path>
              </a:pathLst>
            </a:custGeom>
            <a:ln w="8839">
              <a:solidFill>
                <a:srgbClr val="BCBEC0"/>
              </a:solidFill>
            </a:ln>
          </p:spPr>
          <p:txBody>
            <a:bodyPr wrap="square" lIns="0" tIns="0" rIns="0" bIns="0" rtlCol="0">
              <a:noAutofit/>
            </a:bodyPr>
            <a:lstStyle/>
            <a:p>
              <a:endParaRPr/>
            </a:p>
          </p:txBody>
        </p:sp>
        <p:sp>
          <p:nvSpPr>
            <p:cNvPr id="231" name="object 231"/>
            <p:cNvSpPr/>
            <p:nvPr/>
          </p:nvSpPr>
          <p:spPr>
            <a:xfrm>
              <a:off x="4018158" y="1223938"/>
              <a:ext cx="9017" cy="7759"/>
            </a:xfrm>
            <a:custGeom>
              <a:avLst/>
              <a:gdLst/>
              <a:ahLst/>
              <a:cxnLst/>
              <a:rect l="l" t="t" r="r" b="b"/>
              <a:pathLst>
                <a:path w="9016" h="7759">
                  <a:moveTo>
                    <a:pt x="9017" y="0"/>
                  </a:moveTo>
                  <a:lnTo>
                    <a:pt x="5981" y="2412"/>
                  </a:lnTo>
                  <a:lnTo>
                    <a:pt x="2933" y="5041"/>
                  </a:lnTo>
                  <a:lnTo>
                    <a:pt x="0" y="7759"/>
                  </a:lnTo>
                </a:path>
              </a:pathLst>
            </a:custGeom>
            <a:ln w="8839">
              <a:solidFill>
                <a:srgbClr val="BCBEC0"/>
              </a:solidFill>
            </a:ln>
          </p:spPr>
          <p:txBody>
            <a:bodyPr wrap="square" lIns="0" tIns="0" rIns="0" bIns="0" rtlCol="0">
              <a:noAutofit/>
            </a:bodyPr>
            <a:lstStyle/>
            <a:p>
              <a:endParaRPr/>
            </a:p>
          </p:txBody>
        </p:sp>
        <p:sp>
          <p:nvSpPr>
            <p:cNvPr id="232" name="object 232"/>
            <p:cNvSpPr/>
            <p:nvPr/>
          </p:nvSpPr>
          <p:spPr>
            <a:xfrm>
              <a:off x="3987754" y="1253084"/>
              <a:ext cx="11747" cy="19710"/>
            </a:xfrm>
            <a:custGeom>
              <a:avLst/>
              <a:gdLst/>
              <a:ahLst/>
              <a:cxnLst/>
              <a:rect l="l" t="t" r="r" b="b"/>
              <a:pathLst>
                <a:path w="11747" h="19710">
                  <a:moveTo>
                    <a:pt x="11747" y="0"/>
                  </a:moveTo>
                  <a:lnTo>
                    <a:pt x="7239" y="6286"/>
                  </a:lnTo>
                  <a:lnTo>
                    <a:pt x="3352" y="12890"/>
                  </a:lnTo>
                  <a:lnTo>
                    <a:pt x="0" y="19710"/>
                  </a:lnTo>
                </a:path>
              </a:pathLst>
            </a:custGeom>
            <a:ln w="8839">
              <a:solidFill>
                <a:srgbClr val="BCBEC0"/>
              </a:solidFill>
            </a:ln>
          </p:spPr>
          <p:txBody>
            <a:bodyPr wrap="square" lIns="0" tIns="0" rIns="0" bIns="0" rtlCol="0">
              <a:noAutofit/>
            </a:bodyPr>
            <a:lstStyle/>
            <a:p>
              <a:endParaRPr/>
            </a:p>
          </p:txBody>
        </p:sp>
        <p:sp>
          <p:nvSpPr>
            <p:cNvPr id="233" name="object 233"/>
            <p:cNvSpPr/>
            <p:nvPr/>
          </p:nvSpPr>
          <p:spPr>
            <a:xfrm>
              <a:off x="4091017" y="1148982"/>
              <a:ext cx="25476" cy="48958"/>
            </a:xfrm>
            <a:custGeom>
              <a:avLst/>
              <a:gdLst/>
              <a:ahLst/>
              <a:cxnLst/>
              <a:rect l="l" t="t" r="r" b="b"/>
              <a:pathLst>
                <a:path w="25476" h="48958">
                  <a:moveTo>
                    <a:pt x="2514" y="48958"/>
                  </a:moveTo>
                  <a:lnTo>
                    <a:pt x="1155" y="46240"/>
                  </a:lnTo>
                  <a:lnTo>
                    <a:pt x="317" y="44348"/>
                  </a:lnTo>
                  <a:lnTo>
                    <a:pt x="101" y="43408"/>
                  </a:lnTo>
                  <a:lnTo>
                    <a:pt x="101" y="42989"/>
                  </a:lnTo>
                  <a:lnTo>
                    <a:pt x="0" y="41414"/>
                  </a:lnTo>
                  <a:lnTo>
                    <a:pt x="0" y="38684"/>
                  </a:lnTo>
                  <a:lnTo>
                    <a:pt x="0" y="31877"/>
                  </a:lnTo>
                  <a:lnTo>
                    <a:pt x="1993" y="24434"/>
                  </a:lnTo>
                  <a:lnTo>
                    <a:pt x="5867" y="16459"/>
                  </a:lnTo>
                  <a:lnTo>
                    <a:pt x="14494" y="4560"/>
                  </a:lnTo>
                  <a:lnTo>
                    <a:pt x="25288" y="13"/>
                  </a:lnTo>
                  <a:lnTo>
                    <a:pt x="25476" y="0"/>
                  </a:lnTo>
                </a:path>
              </a:pathLst>
            </a:custGeom>
            <a:ln w="8839">
              <a:solidFill>
                <a:srgbClr val="BCBEC0"/>
              </a:solidFill>
            </a:ln>
          </p:spPr>
          <p:txBody>
            <a:bodyPr wrap="square" lIns="0" tIns="0" rIns="0" bIns="0" rtlCol="0">
              <a:noAutofit/>
            </a:bodyPr>
            <a:lstStyle/>
            <a:p>
              <a:endParaRPr/>
            </a:p>
          </p:txBody>
        </p:sp>
        <p:sp>
          <p:nvSpPr>
            <p:cNvPr id="234" name="object 234"/>
            <p:cNvSpPr/>
            <p:nvPr/>
          </p:nvSpPr>
          <p:spPr>
            <a:xfrm>
              <a:off x="4116494" y="1161886"/>
              <a:ext cx="64465" cy="36791"/>
            </a:xfrm>
            <a:custGeom>
              <a:avLst/>
              <a:gdLst/>
              <a:ahLst/>
              <a:cxnLst/>
              <a:rect l="l" t="t" r="r" b="b"/>
              <a:pathLst>
                <a:path w="64465" h="36791">
                  <a:moveTo>
                    <a:pt x="0" y="36791"/>
                  </a:moveTo>
                  <a:lnTo>
                    <a:pt x="3957" y="26137"/>
                  </a:lnTo>
                  <a:lnTo>
                    <a:pt x="12513" y="14976"/>
                  </a:lnTo>
                  <a:lnTo>
                    <a:pt x="24587" y="5249"/>
                  </a:lnTo>
                  <a:lnTo>
                    <a:pt x="36213" y="728"/>
                  </a:lnTo>
                  <a:lnTo>
                    <a:pt x="43395" y="0"/>
                  </a:lnTo>
                  <a:lnTo>
                    <a:pt x="48120" y="0"/>
                  </a:lnTo>
                  <a:lnTo>
                    <a:pt x="53047" y="622"/>
                  </a:lnTo>
                  <a:lnTo>
                    <a:pt x="57861" y="1981"/>
                  </a:lnTo>
                  <a:lnTo>
                    <a:pt x="60490" y="2616"/>
                  </a:lnTo>
                  <a:lnTo>
                    <a:pt x="62687" y="3454"/>
                  </a:lnTo>
                  <a:lnTo>
                    <a:pt x="64465" y="4292"/>
                  </a:lnTo>
                </a:path>
              </a:pathLst>
            </a:custGeom>
            <a:ln w="8839">
              <a:solidFill>
                <a:srgbClr val="BCBEC0"/>
              </a:solidFill>
            </a:ln>
          </p:spPr>
          <p:txBody>
            <a:bodyPr wrap="square" lIns="0" tIns="0" rIns="0" bIns="0" rtlCol="0">
              <a:noAutofit/>
            </a:bodyPr>
            <a:lstStyle/>
            <a:p>
              <a:endParaRPr/>
            </a:p>
          </p:txBody>
        </p:sp>
        <p:sp>
          <p:nvSpPr>
            <p:cNvPr id="235" name="object 235"/>
            <p:cNvSpPr/>
            <p:nvPr/>
          </p:nvSpPr>
          <p:spPr>
            <a:xfrm>
              <a:off x="4150453" y="1179069"/>
              <a:ext cx="51892" cy="30200"/>
            </a:xfrm>
            <a:custGeom>
              <a:avLst/>
              <a:gdLst/>
              <a:ahLst/>
              <a:cxnLst/>
              <a:rect l="l" t="t" r="r" b="b"/>
              <a:pathLst>
                <a:path w="51892" h="30200">
                  <a:moveTo>
                    <a:pt x="0" y="30200"/>
                  </a:moveTo>
                  <a:lnTo>
                    <a:pt x="5173" y="14753"/>
                  </a:lnTo>
                  <a:lnTo>
                    <a:pt x="13843" y="5227"/>
                  </a:lnTo>
                  <a:lnTo>
                    <a:pt x="26138" y="539"/>
                  </a:lnTo>
                  <a:lnTo>
                    <a:pt x="33235" y="0"/>
                  </a:lnTo>
                  <a:lnTo>
                    <a:pt x="44030" y="1676"/>
                  </a:lnTo>
                  <a:lnTo>
                    <a:pt x="50215" y="3149"/>
                  </a:lnTo>
                  <a:lnTo>
                    <a:pt x="51892" y="4305"/>
                  </a:lnTo>
                </a:path>
              </a:pathLst>
            </a:custGeom>
            <a:ln w="8839">
              <a:solidFill>
                <a:srgbClr val="BCBEC0"/>
              </a:solidFill>
            </a:ln>
          </p:spPr>
          <p:txBody>
            <a:bodyPr wrap="square" lIns="0" tIns="0" rIns="0" bIns="0" rtlCol="0">
              <a:noAutofit/>
            </a:bodyPr>
            <a:lstStyle/>
            <a:p>
              <a:endParaRPr/>
            </a:p>
          </p:txBody>
        </p:sp>
        <p:sp>
          <p:nvSpPr>
            <p:cNvPr id="236" name="object 236"/>
            <p:cNvSpPr/>
            <p:nvPr/>
          </p:nvSpPr>
          <p:spPr>
            <a:xfrm>
              <a:off x="4074139" y="1198779"/>
              <a:ext cx="76314" cy="10490"/>
            </a:xfrm>
            <a:custGeom>
              <a:avLst/>
              <a:gdLst/>
              <a:ahLst/>
              <a:cxnLst/>
              <a:rect l="l" t="t" r="r" b="b"/>
              <a:pathLst>
                <a:path w="76314" h="10490">
                  <a:moveTo>
                    <a:pt x="0" y="2832"/>
                  </a:moveTo>
                  <a:lnTo>
                    <a:pt x="12347" y="781"/>
                  </a:lnTo>
                  <a:lnTo>
                    <a:pt x="25205" y="7"/>
                  </a:lnTo>
                  <a:lnTo>
                    <a:pt x="26631" y="0"/>
                  </a:lnTo>
                  <a:lnTo>
                    <a:pt x="39824" y="666"/>
                  </a:lnTo>
                  <a:lnTo>
                    <a:pt x="52507" y="2651"/>
                  </a:lnTo>
                  <a:lnTo>
                    <a:pt x="64679" y="5936"/>
                  </a:lnTo>
                  <a:lnTo>
                    <a:pt x="76314" y="10490"/>
                  </a:lnTo>
                </a:path>
              </a:pathLst>
            </a:custGeom>
            <a:ln w="8839">
              <a:solidFill>
                <a:srgbClr val="BCBEC0"/>
              </a:solidFill>
            </a:ln>
          </p:spPr>
          <p:txBody>
            <a:bodyPr wrap="square" lIns="0" tIns="0" rIns="0" bIns="0" rtlCol="0">
              <a:noAutofit/>
            </a:bodyPr>
            <a:lstStyle/>
            <a:p>
              <a:endParaRPr/>
            </a:p>
          </p:txBody>
        </p:sp>
        <p:sp>
          <p:nvSpPr>
            <p:cNvPr id="237" name="object 237"/>
            <p:cNvSpPr/>
            <p:nvPr/>
          </p:nvSpPr>
          <p:spPr>
            <a:xfrm>
              <a:off x="4180959" y="1166178"/>
              <a:ext cx="52946" cy="41935"/>
            </a:xfrm>
            <a:custGeom>
              <a:avLst/>
              <a:gdLst/>
              <a:ahLst/>
              <a:cxnLst/>
              <a:rect l="l" t="t" r="r" b="b"/>
              <a:pathLst>
                <a:path w="52946" h="41935">
                  <a:moveTo>
                    <a:pt x="0" y="0"/>
                  </a:moveTo>
                  <a:lnTo>
                    <a:pt x="1473" y="1041"/>
                  </a:lnTo>
                  <a:lnTo>
                    <a:pt x="2946" y="2095"/>
                  </a:lnTo>
                  <a:lnTo>
                    <a:pt x="4406" y="3149"/>
                  </a:lnTo>
                  <a:lnTo>
                    <a:pt x="4825" y="3454"/>
                  </a:lnTo>
                  <a:lnTo>
                    <a:pt x="5143" y="3670"/>
                  </a:lnTo>
                  <a:lnTo>
                    <a:pt x="5460" y="3987"/>
                  </a:lnTo>
                  <a:lnTo>
                    <a:pt x="5981" y="4292"/>
                  </a:lnTo>
                  <a:lnTo>
                    <a:pt x="6502" y="4711"/>
                  </a:lnTo>
                  <a:lnTo>
                    <a:pt x="6921" y="5130"/>
                  </a:lnTo>
                  <a:lnTo>
                    <a:pt x="18832" y="13852"/>
                  </a:lnTo>
                  <a:lnTo>
                    <a:pt x="29333" y="21847"/>
                  </a:lnTo>
                  <a:lnTo>
                    <a:pt x="38433" y="29102"/>
                  </a:lnTo>
                  <a:lnTo>
                    <a:pt x="43510" y="33337"/>
                  </a:lnTo>
                  <a:lnTo>
                    <a:pt x="46862" y="36169"/>
                  </a:lnTo>
                  <a:lnTo>
                    <a:pt x="50114" y="39001"/>
                  </a:lnTo>
                  <a:lnTo>
                    <a:pt x="52946" y="41935"/>
                  </a:lnTo>
                </a:path>
              </a:pathLst>
            </a:custGeom>
            <a:ln w="8839">
              <a:solidFill>
                <a:srgbClr val="BCBEC0"/>
              </a:solidFill>
            </a:ln>
          </p:spPr>
          <p:txBody>
            <a:bodyPr wrap="square" lIns="0" tIns="0" rIns="0" bIns="0" rtlCol="0">
              <a:noAutofit/>
            </a:bodyPr>
            <a:lstStyle/>
            <a:p>
              <a:endParaRPr/>
            </a:p>
          </p:txBody>
        </p:sp>
        <p:sp>
          <p:nvSpPr>
            <p:cNvPr id="238" name="object 238"/>
            <p:cNvSpPr/>
            <p:nvPr/>
          </p:nvSpPr>
          <p:spPr>
            <a:xfrm>
              <a:off x="4182851" y="1216813"/>
              <a:ext cx="74218" cy="23164"/>
            </a:xfrm>
            <a:custGeom>
              <a:avLst/>
              <a:gdLst/>
              <a:ahLst/>
              <a:cxnLst/>
              <a:rect l="l" t="t" r="r" b="b"/>
              <a:pathLst>
                <a:path w="74218" h="23164">
                  <a:moveTo>
                    <a:pt x="74218" y="23164"/>
                  </a:moveTo>
                  <a:lnTo>
                    <a:pt x="62339" y="12938"/>
                  </a:lnTo>
                  <a:lnTo>
                    <a:pt x="53142" y="6147"/>
                  </a:lnTo>
                  <a:lnTo>
                    <a:pt x="50215" y="4406"/>
                  </a:lnTo>
                  <a:lnTo>
                    <a:pt x="44869" y="1460"/>
                  </a:lnTo>
                  <a:lnTo>
                    <a:pt x="38366" y="0"/>
                  </a:lnTo>
                  <a:lnTo>
                    <a:pt x="30924" y="101"/>
                  </a:lnTo>
                  <a:lnTo>
                    <a:pt x="24841" y="0"/>
                  </a:lnTo>
                  <a:lnTo>
                    <a:pt x="18656" y="1257"/>
                  </a:lnTo>
                  <a:lnTo>
                    <a:pt x="12369" y="3670"/>
                  </a:lnTo>
                  <a:lnTo>
                    <a:pt x="4825" y="6502"/>
                  </a:lnTo>
                  <a:lnTo>
                    <a:pt x="736" y="10058"/>
                  </a:lnTo>
                  <a:lnTo>
                    <a:pt x="0" y="14465"/>
                  </a:lnTo>
                </a:path>
              </a:pathLst>
            </a:custGeom>
            <a:ln w="8839">
              <a:solidFill>
                <a:srgbClr val="BCBEC0"/>
              </a:solidFill>
            </a:ln>
          </p:spPr>
          <p:txBody>
            <a:bodyPr wrap="square" lIns="0" tIns="0" rIns="0" bIns="0" rtlCol="0">
              <a:noAutofit/>
            </a:bodyPr>
            <a:lstStyle/>
            <a:p>
              <a:endParaRPr/>
            </a:p>
          </p:txBody>
        </p:sp>
        <p:sp>
          <p:nvSpPr>
            <p:cNvPr id="239" name="object 239"/>
            <p:cNvSpPr/>
            <p:nvPr/>
          </p:nvSpPr>
          <p:spPr>
            <a:xfrm>
              <a:off x="4170799" y="1197103"/>
              <a:ext cx="63106" cy="24003"/>
            </a:xfrm>
            <a:custGeom>
              <a:avLst/>
              <a:gdLst/>
              <a:ahLst/>
              <a:cxnLst/>
              <a:rect l="l" t="t" r="r" b="b"/>
              <a:pathLst>
                <a:path w="63106" h="24003">
                  <a:moveTo>
                    <a:pt x="939" y="24003"/>
                  </a:moveTo>
                  <a:lnTo>
                    <a:pt x="0" y="16357"/>
                  </a:lnTo>
                  <a:lnTo>
                    <a:pt x="3454" y="10172"/>
                  </a:lnTo>
                  <a:lnTo>
                    <a:pt x="11531" y="5664"/>
                  </a:lnTo>
                  <a:lnTo>
                    <a:pt x="18135" y="1892"/>
                  </a:lnTo>
                  <a:lnTo>
                    <a:pt x="25780" y="0"/>
                  </a:lnTo>
                  <a:lnTo>
                    <a:pt x="34493" y="0"/>
                  </a:lnTo>
                  <a:lnTo>
                    <a:pt x="44663" y="1889"/>
                  </a:lnTo>
                  <a:lnTo>
                    <a:pt x="57213" y="7557"/>
                  </a:lnTo>
                  <a:lnTo>
                    <a:pt x="63106" y="11010"/>
                  </a:lnTo>
                </a:path>
              </a:pathLst>
            </a:custGeom>
            <a:ln w="8839">
              <a:solidFill>
                <a:srgbClr val="BCBEC0"/>
              </a:solidFill>
            </a:ln>
          </p:spPr>
          <p:txBody>
            <a:bodyPr wrap="square" lIns="0" tIns="0" rIns="0" bIns="0" rtlCol="0">
              <a:noAutofit/>
            </a:bodyPr>
            <a:lstStyle/>
            <a:p>
              <a:endParaRPr/>
            </a:p>
          </p:txBody>
        </p:sp>
        <p:sp>
          <p:nvSpPr>
            <p:cNvPr id="240" name="object 240"/>
            <p:cNvSpPr/>
            <p:nvPr/>
          </p:nvSpPr>
          <p:spPr>
            <a:xfrm>
              <a:off x="4182851" y="1231278"/>
              <a:ext cx="19291" cy="21907"/>
            </a:xfrm>
            <a:custGeom>
              <a:avLst/>
              <a:gdLst/>
              <a:ahLst/>
              <a:cxnLst/>
              <a:rect l="l" t="t" r="r" b="b"/>
              <a:pathLst>
                <a:path w="19291" h="21907">
                  <a:moveTo>
                    <a:pt x="0" y="0"/>
                  </a:moveTo>
                  <a:lnTo>
                    <a:pt x="2412" y="2311"/>
                  </a:lnTo>
                  <a:lnTo>
                    <a:pt x="4711" y="4610"/>
                  </a:lnTo>
                  <a:lnTo>
                    <a:pt x="7124" y="7124"/>
                  </a:lnTo>
                  <a:lnTo>
                    <a:pt x="11531" y="11849"/>
                  </a:lnTo>
                  <a:lnTo>
                    <a:pt x="15620" y="16776"/>
                  </a:lnTo>
                  <a:lnTo>
                    <a:pt x="19291" y="21907"/>
                  </a:lnTo>
                </a:path>
              </a:pathLst>
            </a:custGeom>
            <a:ln w="8839">
              <a:solidFill>
                <a:srgbClr val="BCBEC0"/>
              </a:solidFill>
            </a:ln>
          </p:spPr>
          <p:txBody>
            <a:bodyPr wrap="square" lIns="0" tIns="0" rIns="0" bIns="0" rtlCol="0">
              <a:noAutofit/>
            </a:bodyPr>
            <a:lstStyle/>
            <a:p>
              <a:endParaRPr/>
            </a:p>
          </p:txBody>
        </p:sp>
        <p:sp>
          <p:nvSpPr>
            <p:cNvPr id="241" name="object 241"/>
            <p:cNvSpPr/>
            <p:nvPr/>
          </p:nvSpPr>
          <p:spPr>
            <a:xfrm>
              <a:off x="4207273" y="1260946"/>
              <a:ext cx="952" cy="1574"/>
            </a:xfrm>
            <a:custGeom>
              <a:avLst/>
              <a:gdLst/>
              <a:ahLst/>
              <a:cxnLst/>
              <a:rect l="l" t="t" r="r" b="b"/>
              <a:pathLst>
                <a:path w="952" h="1574">
                  <a:moveTo>
                    <a:pt x="952" y="1574"/>
                  </a:moveTo>
                  <a:lnTo>
                    <a:pt x="634" y="1054"/>
                  </a:lnTo>
                  <a:lnTo>
                    <a:pt x="317" y="533"/>
                  </a:lnTo>
                  <a:lnTo>
                    <a:pt x="0" y="0"/>
                  </a:lnTo>
                </a:path>
              </a:pathLst>
            </a:custGeom>
            <a:ln w="8839">
              <a:solidFill>
                <a:srgbClr val="BCBEC0"/>
              </a:solidFill>
            </a:ln>
          </p:spPr>
          <p:txBody>
            <a:bodyPr wrap="square" lIns="0" tIns="0" rIns="0" bIns="0" rtlCol="0">
              <a:noAutofit/>
            </a:bodyPr>
            <a:lstStyle/>
            <a:p>
              <a:endParaRPr/>
            </a:p>
          </p:txBody>
        </p:sp>
        <p:sp>
          <p:nvSpPr>
            <p:cNvPr id="242" name="object 242"/>
            <p:cNvSpPr/>
            <p:nvPr/>
          </p:nvSpPr>
          <p:spPr>
            <a:xfrm>
              <a:off x="4169122" y="1328141"/>
              <a:ext cx="1358" cy="3670"/>
            </a:xfrm>
            <a:custGeom>
              <a:avLst/>
              <a:gdLst/>
              <a:ahLst/>
              <a:cxnLst/>
              <a:rect l="l" t="t" r="r" b="b"/>
              <a:pathLst>
                <a:path w="1358" h="3670">
                  <a:moveTo>
                    <a:pt x="0" y="0"/>
                  </a:moveTo>
                  <a:lnTo>
                    <a:pt x="520" y="1155"/>
                  </a:lnTo>
                  <a:lnTo>
                    <a:pt x="939" y="2311"/>
                  </a:lnTo>
                  <a:lnTo>
                    <a:pt x="1358" y="3670"/>
                  </a:lnTo>
                </a:path>
              </a:pathLst>
            </a:custGeom>
            <a:ln w="8839">
              <a:solidFill>
                <a:srgbClr val="BCBEC0"/>
              </a:solidFill>
            </a:ln>
          </p:spPr>
          <p:txBody>
            <a:bodyPr wrap="square" lIns="0" tIns="0" rIns="0" bIns="0" rtlCol="0">
              <a:noAutofit/>
            </a:bodyPr>
            <a:lstStyle/>
            <a:p>
              <a:endParaRPr/>
            </a:p>
          </p:txBody>
        </p:sp>
        <p:sp>
          <p:nvSpPr>
            <p:cNvPr id="243" name="object 243"/>
            <p:cNvSpPr/>
            <p:nvPr/>
          </p:nvSpPr>
          <p:spPr>
            <a:xfrm>
              <a:off x="4202142" y="1253186"/>
              <a:ext cx="5130" cy="7759"/>
            </a:xfrm>
            <a:custGeom>
              <a:avLst/>
              <a:gdLst/>
              <a:ahLst/>
              <a:cxnLst/>
              <a:rect l="l" t="t" r="r" b="b"/>
              <a:pathLst>
                <a:path w="5130" h="7759">
                  <a:moveTo>
                    <a:pt x="5130" y="7759"/>
                  </a:moveTo>
                  <a:lnTo>
                    <a:pt x="3568" y="5143"/>
                  </a:lnTo>
                  <a:lnTo>
                    <a:pt x="1777" y="2514"/>
                  </a:lnTo>
                  <a:lnTo>
                    <a:pt x="0" y="0"/>
                  </a:lnTo>
                </a:path>
              </a:pathLst>
            </a:custGeom>
            <a:ln w="8839">
              <a:solidFill>
                <a:srgbClr val="BCBEC0"/>
              </a:solidFill>
            </a:ln>
          </p:spPr>
          <p:txBody>
            <a:bodyPr wrap="square" lIns="0" tIns="0" rIns="0" bIns="0" rtlCol="0">
              <a:noAutofit/>
            </a:bodyPr>
            <a:lstStyle/>
            <a:p>
              <a:endParaRPr/>
            </a:p>
          </p:txBody>
        </p:sp>
        <p:sp>
          <p:nvSpPr>
            <p:cNvPr id="244" name="object 244"/>
            <p:cNvSpPr/>
            <p:nvPr/>
          </p:nvSpPr>
          <p:spPr>
            <a:xfrm>
              <a:off x="4208226" y="1262520"/>
              <a:ext cx="119824" cy="66154"/>
            </a:xfrm>
            <a:custGeom>
              <a:avLst/>
              <a:gdLst/>
              <a:ahLst/>
              <a:cxnLst/>
              <a:rect l="l" t="t" r="r" b="b"/>
              <a:pathLst>
                <a:path w="119824" h="66154">
                  <a:moveTo>
                    <a:pt x="0" y="0"/>
                  </a:moveTo>
                  <a:lnTo>
                    <a:pt x="9654" y="6481"/>
                  </a:lnTo>
                  <a:lnTo>
                    <a:pt x="19968" y="14345"/>
                  </a:lnTo>
                  <a:lnTo>
                    <a:pt x="26415" y="19710"/>
                  </a:lnTo>
                  <a:lnTo>
                    <a:pt x="37967" y="30068"/>
                  </a:lnTo>
                  <a:lnTo>
                    <a:pt x="46974" y="37993"/>
                  </a:lnTo>
                  <a:lnTo>
                    <a:pt x="51155" y="41617"/>
                  </a:lnTo>
                  <a:lnTo>
                    <a:pt x="62289" y="50552"/>
                  </a:lnTo>
                  <a:lnTo>
                    <a:pt x="72178" y="57285"/>
                  </a:lnTo>
                  <a:lnTo>
                    <a:pt x="75374" y="59131"/>
                  </a:lnTo>
                  <a:lnTo>
                    <a:pt x="87690" y="64087"/>
                  </a:lnTo>
                  <a:lnTo>
                    <a:pt x="99948" y="66111"/>
                  </a:lnTo>
                  <a:lnTo>
                    <a:pt x="101993" y="66154"/>
                  </a:lnTo>
                  <a:lnTo>
                    <a:pt x="103568" y="66154"/>
                  </a:lnTo>
                  <a:lnTo>
                    <a:pt x="106819" y="65519"/>
                  </a:lnTo>
                  <a:lnTo>
                    <a:pt x="111747" y="64261"/>
                  </a:lnTo>
                  <a:lnTo>
                    <a:pt x="115315" y="63220"/>
                  </a:lnTo>
                  <a:lnTo>
                    <a:pt x="117830" y="62585"/>
                  </a:lnTo>
                  <a:lnTo>
                    <a:pt x="119087" y="62166"/>
                  </a:lnTo>
                  <a:lnTo>
                    <a:pt x="119405" y="61950"/>
                  </a:lnTo>
                  <a:lnTo>
                    <a:pt x="119710" y="61848"/>
                  </a:lnTo>
                </a:path>
              </a:pathLst>
            </a:custGeom>
            <a:ln w="8839">
              <a:solidFill>
                <a:srgbClr val="BCBEC0"/>
              </a:solidFill>
            </a:ln>
          </p:spPr>
          <p:txBody>
            <a:bodyPr wrap="square" lIns="0" tIns="0" rIns="0" bIns="0" rtlCol="0">
              <a:noAutofit/>
            </a:bodyPr>
            <a:lstStyle/>
            <a:p>
              <a:endParaRPr/>
            </a:p>
          </p:txBody>
        </p:sp>
        <p:sp>
          <p:nvSpPr>
            <p:cNvPr id="245" name="object 245"/>
            <p:cNvSpPr/>
            <p:nvPr/>
          </p:nvSpPr>
          <p:spPr>
            <a:xfrm>
              <a:off x="4206651" y="1260946"/>
              <a:ext cx="1574" cy="1574"/>
            </a:xfrm>
            <a:custGeom>
              <a:avLst/>
              <a:gdLst/>
              <a:ahLst/>
              <a:cxnLst/>
              <a:rect l="l" t="t" r="r" b="b"/>
              <a:pathLst>
                <a:path w="1574" h="1574">
                  <a:moveTo>
                    <a:pt x="622" y="0"/>
                  </a:moveTo>
                  <a:lnTo>
                    <a:pt x="0" y="635"/>
                  </a:lnTo>
                  <a:lnTo>
                    <a:pt x="520" y="952"/>
                  </a:lnTo>
                  <a:lnTo>
                    <a:pt x="1041" y="1257"/>
                  </a:lnTo>
                  <a:lnTo>
                    <a:pt x="1574" y="1574"/>
                  </a:lnTo>
                </a:path>
              </a:pathLst>
            </a:custGeom>
            <a:ln w="8839">
              <a:solidFill>
                <a:srgbClr val="BCBEC0"/>
              </a:solidFill>
            </a:ln>
          </p:spPr>
          <p:txBody>
            <a:bodyPr wrap="square" lIns="0" tIns="0" rIns="0" bIns="0" rtlCol="0">
              <a:noAutofit/>
            </a:bodyPr>
            <a:lstStyle/>
            <a:p>
              <a:endParaRPr/>
            </a:p>
          </p:txBody>
        </p:sp>
        <p:sp>
          <p:nvSpPr>
            <p:cNvPr id="246" name="object 246"/>
            <p:cNvSpPr/>
            <p:nvPr/>
          </p:nvSpPr>
          <p:spPr>
            <a:xfrm>
              <a:off x="4202142" y="1249516"/>
              <a:ext cx="73799" cy="35648"/>
            </a:xfrm>
            <a:custGeom>
              <a:avLst/>
              <a:gdLst/>
              <a:ahLst/>
              <a:cxnLst/>
              <a:rect l="l" t="t" r="r" b="b"/>
              <a:pathLst>
                <a:path w="73799" h="35648">
                  <a:moveTo>
                    <a:pt x="0" y="3670"/>
                  </a:moveTo>
                  <a:lnTo>
                    <a:pt x="6705" y="1269"/>
                  </a:lnTo>
                  <a:lnTo>
                    <a:pt x="11429" y="0"/>
                  </a:lnTo>
                  <a:lnTo>
                    <a:pt x="14262" y="0"/>
                  </a:lnTo>
                  <a:lnTo>
                    <a:pt x="24849" y="1612"/>
                  </a:lnTo>
                  <a:lnTo>
                    <a:pt x="36827" y="6447"/>
                  </a:lnTo>
                  <a:lnTo>
                    <a:pt x="47802" y="12903"/>
                  </a:lnTo>
                  <a:lnTo>
                    <a:pt x="58270" y="20600"/>
                  </a:lnTo>
                  <a:lnTo>
                    <a:pt x="67687" y="29084"/>
                  </a:lnTo>
                  <a:lnTo>
                    <a:pt x="73799" y="35648"/>
                  </a:lnTo>
                </a:path>
              </a:pathLst>
            </a:custGeom>
            <a:ln w="8839">
              <a:solidFill>
                <a:srgbClr val="BCBEC0"/>
              </a:solidFill>
            </a:ln>
          </p:spPr>
          <p:txBody>
            <a:bodyPr wrap="square" lIns="0" tIns="0" rIns="0" bIns="0" rtlCol="0">
              <a:noAutofit/>
            </a:bodyPr>
            <a:lstStyle/>
            <a:p>
              <a:endParaRPr/>
            </a:p>
          </p:txBody>
        </p:sp>
        <p:sp>
          <p:nvSpPr>
            <p:cNvPr id="247" name="object 247"/>
            <p:cNvSpPr/>
            <p:nvPr/>
          </p:nvSpPr>
          <p:spPr>
            <a:xfrm>
              <a:off x="4130121" y="1270179"/>
              <a:ext cx="39941" cy="17919"/>
            </a:xfrm>
            <a:custGeom>
              <a:avLst/>
              <a:gdLst/>
              <a:ahLst/>
              <a:cxnLst/>
              <a:rect l="l" t="t" r="r" b="b"/>
              <a:pathLst>
                <a:path w="39941" h="17919">
                  <a:moveTo>
                    <a:pt x="0" y="15506"/>
                  </a:moveTo>
                  <a:lnTo>
                    <a:pt x="10812" y="4141"/>
                  </a:lnTo>
                  <a:lnTo>
                    <a:pt x="20601" y="19"/>
                  </a:lnTo>
                  <a:lnTo>
                    <a:pt x="21285" y="0"/>
                  </a:lnTo>
                  <a:lnTo>
                    <a:pt x="24320" y="0"/>
                  </a:lnTo>
                  <a:lnTo>
                    <a:pt x="28194" y="2298"/>
                  </a:lnTo>
                  <a:lnTo>
                    <a:pt x="33020" y="6908"/>
                  </a:lnTo>
                  <a:lnTo>
                    <a:pt x="37528" y="11417"/>
                  </a:lnTo>
                  <a:lnTo>
                    <a:pt x="39839" y="15087"/>
                  </a:lnTo>
                  <a:lnTo>
                    <a:pt x="39941" y="17919"/>
                  </a:lnTo>
                </a:path>
              </a:pathLst>
            </a:custGeom>
            <a:ln w="8839">
              <a:solidFill>
                <a:srgbClr val="BCBEC0"/>
              </a:solidFill>
            </a:ln>
          </p:spPr>
          <p:txBody>
            <a:bodyPr wrap="square" lIns="0" tIns="0" rIns="0" bIns="0" rtlCol="0">
              <a:noAutofit/>
            </a:bodyPr>
            <a:lstStyle/>
            <a:p>
              <a:endParaRPr/>
            </a:p>
          </p:txBody>
        </p:sp>
        <p:sp>
          <p:nvSpPr>
            <p:cNvPr id="248" name="object 248"/>
            <p:cNvSpPr/>
            <p:nvPr/>
          </p:nvSpPr>
          <p:spPr>
            <a:xfrm>
              <a:off x="4153286" y="1317245"/>
              <a:ext cx="15836" cy="10896"/>
            </a:xfrm>
            <a:custGeom>
              <a:avLst/>
              <a:gdLst/>
              <a:ahLst/>
              <a:cxnLst/>
              <a:rect l="l" t="t" r="r" b="b"/>
              <a:pathLst>
                <a:path w="15836" h="10896">
                  <a:moveTo>
                    <a:pt x="0" y="0"/>
                  </a:moveTo>
                  <a:lnTo>
                    <a:pt x="5867" y="317"/>
                  </a:lnTo>
                  <a:lnTo>
                    <a:pt x="10172" y="2197"/>
                  </a:lnTo>
                  <a:lnTo>
                    <a:pt x="12903" y="5664"/>
                  </a:lnTo>
                  <a:lnTo>
                    <a:pt x="13944" y="6807"/>
                  </a:lnTo>
                  <a:lnTo>
                    <a:pt x="14884" y="8597"/>
                  </a:lnTo>
                  <a:lnTo>
                    <a:pt x="15836" y="10896"/>
                  </a:lnTo>
                </a:path>
              </a:pathLst>
            </a:custGeom>
            <a:ln w="8839">
              <a:solidFill>
                <a:srgbClr val="BCBEC0"/>
              </a:solidFill>
            </a:ln>
          </p:spPr>
          <p:txBody>
            <a:bodyPr wrap="square" lIns="0" tIns="0" rIns="0" bIns="0" rtlCol="0">
              <a:noAutofit/>
            </a:bodyPr>
            <a:lstStyle/>
            <a:p>
              <a:endParaRPr/>
            </a:p>
          </p:txBody>
        </p:sp>
        <p:sp>
          <p:nvSpPr>
            <p:cNvPr id="249" name="object 249"/>
            <p:cNvSpPr/>
            <p:nvPr/>
          </p:nvSpPr>
          <p:spPr>
            <a:xfrm>
              <a:off x="4151292" y="1317143"/>
              <a:ext cx="1993" cy="101"/>
            </a:xfrm>
            <a:custGeom>
              <a:avLst/>
              <a:gdLst/>
              <a:ahLst/>
              <a:cxnLst/>
              <a:rect l="l" t="t" r="r" b="b"/>
              <a:pathLst>
                <a:path w="1993" h="101">
                  <a:moveTo>
                    <a:pt x="0" y="0"/>
                  </a:moveTo>
                  <a:lnTo>
                    <a:pt x="419" y="0"/>
                  </a:lnTo>
                  <a:lnTo>
                    <a:pt x="1257" y="0"/>
                  </a:lnTo>
                  <a:lnTo>
                    <a:pt x="1993" y="101"/>
                  </a:lnTo>
                </a:path>
              </a:pathLst>
            </a:custGeom>
            <a:ln w="8839">
              <a:solidFill>
                <a:srgbClr val="BCBEC0"/>
              </a:solidFill>
            </a:ln>
          </p:spPr>
          <p:txBody>
            <a:bodyPr wrap="square" lIns="0" tIns="0" rIns="0" bIns="0" rtlCol="0">
              <a:noAutofit/>
            </a:bodyPr>
            <a:lstStyle/>
            <a:p>
              <a:endParaRPr/>
            </a:p>
          </p:txBody>
        </p:sp>
        <p:sp>
          <p:nvSpPr>
            <p:cNvPr id="250" name="object 250"/>
            <p:cNvSpPr/>
            <p:nvPr/>
          </p:nvSpPr>
          <p:spPr>
            <a:xfrm>
              <a:off x="4153286" y="1317245"/>
              <a:ext cx="10490" cy="5029"/>
            </a:xfrm>
            <a:custGeom>
              <a:avLst/>
              <a:gdLst/>
              <a:ahLst/>
              <a:cxnLst/>
              <a:rect l="l" t="t" r="r" b="b"/>
              <a:pathLst>
                <a:path w="10490" h="5029">
                  <a:moveTo>
                    <a:pt x="10490" y="5029"/>
                  </a:moveTo>
                  <a:lnTo>
                    <a:pt x="7340" y="1993"/>
                  </a:lnTo>
                  <a:lnTo>
                    <a:pt x="3886" y="317"/>
                  </a:lnTo>
                  <a:lnTo>
                    <a:pt x="0" y="0"/>
                  </a:lnTo>
                </a:path>
              </a:pathLst>
            </a:custGeom>
            <a:ln w="8839">
              <a:solidFill>
                <a:srgbClr val="BCBEC0"/>
              </a:solidFill>
            </a:ln>
          </p:spPr>
          <p:txBody>
            <a:bodyPr wrap="square" lIns="0" tIns="0" rIns="0" bIns="0" rtlCol="0">
              <a:noAutofit/>
            </a:bodyPr>
            <a:lstStyle/>
            <a:p>
              <a:endParaRPr/>
            </a:p>
          </p:txBody>
        </p:sp>
        <p:sp>
          <p:nvSpPr>
            <p:cNvPr id="251" name="object 251"/>
            <p:cNvSpPr/>
            <p:nvPr/>
          </p:nvSpPr>
          <p:spPr>
            <a:xfrm>
              <a:off x="4133054" y="1318921"/>
              <a:ext cx="30721" cy="14566"/>
            </a:xfrm>
            <a:custGeom>
              <a:avLst/>
              <a:gdLst/>
              <a:ahLst/>
              <a:cxnLst/>
              <a:rect l="l" t="t" r="r" b="b"/>
              <a:pathLst>
                <a:path w="30721" h="14566">
                  <a:moveTo>
                    <a:pt x="4927" y="5867"/>
                  </a:moveTo>
                  <a:lnTo>
                    <a:pt x="3771" y="8077"/>
                  </a:lnTo>
                  <a:lnTo>
                    <a:pt x="2095" y="11010"/>
                  </a:lnTo>
                  <a:lnTo>
                    <a:pt x="0" y="14566"/>
                  </a:lnTo>
                  <a:lnTo>
                    <a:pt x="838" y="14566"/>
                  </a:lnTo>
                  <a:lnTo>
                    <a:pt x="3670" y="9436"/>
                  </a:lnTo>
                  <a:lnTo>
                    <a:pt x="6286" y="5867"/>
                  </a:lnTo>
                  <a:lnTo>
                    <a:pt x="8801" y="3873"/>
                  </a:lnTo>
                  <a:lnTo>
                    <a:pt x="11747" y="1257"/>
                  </a:lnTo>
                  <a:lnTo>
                    <a:pt x="15519" y="0"/>
                  </a:lnTo>
                  <a:lnTo>
                    <a:pt x="20027" y="0"/>
                  </a:lnTo>
                  <a:lnTo>
                    <a:pt x="24117" y="0"/>
                  </a:lnTo>
                  <a:lnTo>
                    <a:pt x="27673" y="1054"/>
                  </a:lnTo>
                  <a:lnTo>
                    <a:pt x="30721" y="3352"/>
                  </a:lnTo>
                </a:path>
              </a:pathLst>
            </a:custGeom>
            <a:ln w="8839">
              <a:solidFill>
                <a:srgbClr val="BCBEC0"/>
              </a:solidFill>
            </a:ln>
          </p:spPr>
          <p:txBody>
            <a:bodyPr wrap="square" lIns="0" tIns="0" rIns="0" bIns="0" rtlCol="0">
              <a:noAutofit/>
            </a:bodyPr>
            <a:lstStyle/>
            <a:p>
              <a:endParaRPr/>
            </a:p>
          </p:txBody>
        </p:sp>
        <p:sp>
          <p:nvSpPr>
            <p:cNvPr id="252" name="object 252"/>
            <p:cNvSpPr/>
            <p:nvPr/>
          </p:nvSpPr>
          <p:spPr>
            <a:xfrm>
              <a:off x="4137982" y="1317143"/>
              <a:ext cx="13309" cy="7645"/>
            </a:xfrm>
            <a:custGeom>
              <a:avLst/>
              <a:gdLst/>
              <a:ahLst/>
              <a:cxnLst/>
              <a:rect l="l" t="t" r="r" b="b"/>
              <a:pathLst>
                <a:path w="13309" h="7645">
                  <a:moveTo>
                    <a:pt x="13309" y="0"/>
                  </a:moveTo>
                  <a:lnTo>
                    <a:pt x="8699" y="101"/>
                  </a:lnTo>
                  <a:lnTo>
                    <a:pt x="4825" y="1993"/>
                  </a:lnTo>
                  <a:lnTo>
                    <a:pt x="1574" y="5765"/>
                  </a:lnTo>
                  <a:lnTo>
                    <a:pt x="1155" y="6286"/>
                  </a:lnTo>
                  <a:lnTo>
                    <a:pt x="634" y="6908"/>
                  </a:lnTo>
                  <a:lnTo>
                    <a:pt x="0" y="7645"/>
                  </a:lnTo>
                </a:path>
              </a:pathLst>
            </a:custGeom>
            <a:ln w="8839">
              <a:solidFill>
                <a:srgbClr val="BCBEC0"/>
              </a:solidFill>
            </a:ln>
          </p:spPr>
          <p:txBody>
            <a:bodyPr wrap="square" lIns="0" tIns="0" rIns="0" bIns="0" rtlCol="0">
              <a:noAutofit/>
            </a:bodyPr>
            <a:lstStyle/>
            <a:p>
              <a:endParaRPr/>
            </a:p>
          </p:txBody>
        </p:sp>
        <p:sp>
          <p:nvSpPr>
            <p:cNvPr id="253" name="object 253"/>
            <p:cNvSpPr/>
            <p:nvPr/>
          </p:nvSpPr>
          <p:spPr>
            <a:xfrm>
              <a:off x="4137982" y="1317143"/>
              <a:ext cx="13309" cy="7645"/>
            </a:xfrm>
            <a:custGeom>
              <a:avLst/>
              <a:gdLst/>
              <a:ahLst/>
              <a:cxnLst/>
              <a:rect l="l" t="t" r="r" b="b"/>
              <a:pathLst>
                <a:path w="13309" h="7645">
                  <a:moveTo>
                    <a:pt x="0" y="7645"/>
                  </a:moveTo>
                  <a:lnTo>
                    <a:pt x="1993" y="4292"/>
                  </a:lnTo>
                  <a:lnTo>
                    <a:pt x="2933" y="2616"/>
                  </a:lnTo>
                  <a:lnTo>
                    <a:pt x="4508" y="939"/>
                  </a:lnTo>
                  <a:lnTo>
                    <a:pt x="7962" y="0"/>
                  </a:lnTo>
                  <a:lnTo>
                    <a:pt x="13309" y="0"/>
                  </a:lnTo>
                </a:path>
              </a:pathLst>
            </a:custGeom>
            <a:ln w="8839">
              <a:solidFill>
                <a:srgbClr val="BCBEC0"/>
              </a:solidFill>
            </a:ln>
          </p:spPr>
          <p:txBody>
            <a:bodyPr wrap="square" lIns="0" tIns="0" rIns="0" bIns="0" rtlCol="0">
              <a:noAutofit/>
            </a:bodyPr>
            <a:lstStyle/>
            <a:p>
              <a:endParaRPr/>
            </a:p>
          </p:txBody>
        </p:sp>
        <p:sp>
          <p:nvSpPr>
            <p:cNvPr id="254" name="object 254"/>
            <p:cNvSpPr/>
            <p:nvPr/>
          </p:nvSpPr>
          <p:spPr>
            <a:xfrm>
              <a:off x="4132216" y="1324789"/>
              <a:ext cx="5765" cy="7975"/>
            </a:xfrm>
            <a:custGeom>
              <a:avLst/>
              <a:gdLst/>
              <a:ahLst/>
              <a:cxnLst/>
              <a:rect l="l" t="t" r="r" b="b"/>
              <a:pathLst>
                <a:path w="5765" h="7975">
                  <a:moveTo>
                    <a:pt x="0" y="7975"/>
                  </a:moveTo>
                  <a:lnTo>
                    <a:pt x="2311" y="4724"/>
                  </a:lnTo>
                  <a:lnTo>
                    <a:pt x="4191" y="1993"/>
                  </a:lnTo>
                  <a:lnTo>
                    <a:pt x="5765" y="0"/>
                  </a:lnTo>
                </a:path>
              </a:pathLst>
            </a:custGeom>
            <a:ln w="8839">
              <a:solidFill>
                <a:srgbClr val="BCBEC0"/>
              </a:solidFill>
            </a:ln>
          </p:spPr>
          <p:txBody>
            <a:bodyPr wrap="square" lIns="0" tIns="0" rIns="0" bIns="0" rtlCol="0">
              <a:noAutofit/>
            </a:bodyPr>
            <a:lstStyle/>
            <a:p>
              <a:endParaRPr/>
            </a:p>
          </p:txBody>
        </p:sp>
        <p:sp>
          <p:nvSpPr>
            <p:cNvPr id="255" name="object 255"/>
            <p:cNvSpPr/>
            <p:nvPr/>
          </p:nvSpPr>
          <p:spPr>
            <a:xfrm>
              <a:off x="4163776" y="1322274"/>
              <a:ext cx="5346" cy="5867"/>
            </a:xfrm>
            <a:custGeom>
              <a:avLst/>
              <a:gdLst/>
              <a:ahLst/>
              <a:cxnLst/>
              <a:rect l="l" t="t" r="r" b="b"/>
              <a:pathLst>
                <a:path w="5346" h="5867">
                  <a:moveTo>
                    <a:pt x="0" y="0"/>
                  </a:moveTo>
                  <a:lnTo>
                    <a:pt x="1993" y="1358"/>
                  </a:lnTo>
                  <a:lnTo>
                    <a:pt x="3873" y="3352"/>
                  </a:lnTo>
                  <a:lnTo>
                    <a:pt x="5346" y="5867"/>
                  </a:lnTo>
                </a:path>
              </a:pathLst>
            </a:custGeom>
            <a:ln w="8839">
              <a:solidFill>
                <a:srgbClr val="BCBEC0"/>
              </a:solidFill>
            </a:ln>
          </p:spPr>
          <p:txBody>
            <a:bodyPr wrap="square" lIns="0" tIns="0" rIns="0" bIns="0" rtlCol="0">
              <a:noAutofit/>
            </a:bodyPr>
            <a:lstStyle/>
            <a:p>
              <a:endParaRPr/>
            </a:p>
          </p:txBody>
        </p:sp>
        <p:sp>
          <p:nvSpPr>
            <p:cNvPr id="256" name="object 256"/>
            <p:cNvSpPr/>
            <p:nvPr/>
          </p:nvSpPr>
          <p:spPr>
            <a:xfrm>
              <a:off x="4163776" y="1322274"/>
              <a:ext cx="6705" cy="9537"/>
            </a:xfrm>
            <a:custGeom>
              <a:avLst/>
              <a:gdLst/>
              <a:ahLst/>
              <a:cxnLst/>
              <a:rect l="l" t="t" r="r" b="b"/>
              <a:pathLst>
                <a:path w="6705" h="9537">
                  <a:moveTo>
                    <a:pt x="6705" y="9537"/>
                  </a:moveTo>
                  <a:lnTo>
                    <a:pt x="4711" y="5448"/>
                  </a:lnTo>
                  <a:lnTo>
                    <a:pt x="2412" y="2311"/>
                  </a:lnTo>
                  <a:lnTo>
                    <a:pt x="0" y="0"/>
                  </a:lnTo>
                </a:path>
              </a:pathLst>
            </a:custGeom>
            <a:ln w="8839">
              <a:solidFill>
                <a:srgbClr val="BCBEC0"/>
              </a:solidFill>
            </a:ln>
          </p:spPr>
          <p:txBody>
            <a:bodyPr wrap="square" lIns="0" tIns="0" rIns="0" bIns="0" rtlCol="0">
              <a:noAutofit/>
            </a:bodyPr>
            <a:lstStyle/>
            <a:p>
              <a:endParaRPr/>
            </a:p>
          </p:txBody>
        </p:sp>
        <p:sp>
          <p:nvSpPr>
            <p:cNvPr id="257" name="object 257"/>
            <p:cNvSpPr/>
            <p:nvPr/>
          </p:nvSpPr>
          <p:spPr>
            <a:xfrm>
              <a:off x="4150453" y="1209269"/>
              <a:ext cx="32397" cy="22009"/>
            </a:xfrm>
            <a:custGeom>
              <a:avLst/>
              <a:gdLst/>
              <a:ahLst/>
              <a:cxnLst/>
              <a:rect l="l" t="t" r="r" b="b"/>
              <a:pathLst>
                <a:path w="32397" h="22009">
                  <a:moveTo>
                    <a:pt x="32397" y="22009"/>
                  </a:moveTo>
                  <a:lnTo>
                    <a:pt x="22377" y="13560"/>
                  </a:lnTo>
                  <a:lnTo>
                    <a:pt x="11890" y="6373"/>
                  </a:lnTo>
                  <a:lnTo>
                    <a:pt x="940" y="441"/>
                  </a:lnTo>
                  <a:lnTo>
                    <a:pt x="0" y="0"/>
                  </a:lnTo>
                </a:path>
              </a:pathLst>
            </a:custGeom>
            <a:ln w="8839">
              <a:solidFill>
                <a:srgbClr val="BCBEC0"/>
              </a:solidFill>
            </a:ln>
          </p:spPr>
          <p:txBody>
            <a:bodyPr wrap="square" lIns="0" tIns="0" rIns="0" bIns="0" rtlCol="0">
              <a:noAutofit/>
            </a:bodyPr>
            <a:lstStyle/>
            <a:p>
              <a:endParaRPr/>
            </a:p>
          </p:txBody>
        </p:sp>
        <p:sp>
          <p:nvSpPr>
            <p:cNvPr id="258" name="object 258"/>
            <p:cNvSpPr/>
            <p:nvPr/>
          </p:nvSpPr>
          <p:spPr>
            <a:xfrm>
              <a:off x="4075714" y="1148043"/>
              <a:ext cx="105244" cy="18135"/>
            </a:xfrm>
            <a:custGeom>
              <a:avLst/>
              <a:gdLst/>
              <a:ahLst/>
              <a:cxnLst/>
              <a:rect l="l" t="t" r="r" b="b"/>
              <a:pathLst>
                <a:path w="105244" h="18135">
                  <a:moveTo>
                    <a:pt x="105244" y="18135"/>
                  </a:moveTo>
                  <a:lnTo>
                    <a:pt x="94821" y="12054"/>
                  </a:lnTo>
                  <a:lnTo>
                    <a:pt x="83572" y="7206"/>
                  </a:lnTo>
                  <a:lnTo>
                    <a:pt x="71493" y="3595"/>
                  </a:lnTo>
                  <a:lnTo>
                    <a:pt x="58583" y="1224"/>
                  </a:lnTo>
                  <a:lnTo>
                    <a:pt x="44838" y="100"/>
                  </a:lnTo>
                  <a:lnTo>
                    <a:pt x="39103" y="0"/>
                  </a:lnTo>
                  <a:lnTo>
                    <a:pt x="25957" y="453"/>
                  </a:lnTo>
                  <a:lnTo>
                    <a:pt x="13318" y="1802"/>
                  </a:lnTo>
                  <a:lnTo>
                    <a:pt x="1160" y="4029"/>
                  </a:lnTo>
                  <a:lnTo>
                    <a:pt x="0" y="4292"/>
                  </a:lnTo>
                </a:path>
              </a:pathLst>
            </a:custGeom>
            <a:ln w="8839">
              <a:solidFill>
                <a:srgbClr val="BCBEC0"/>
              </a:solidFill>
            </a:ln>
          </p:spPr>
          <p:txBody>
            <a:bodyPr wrap="square" lIns="0" tIns="0" rIns="0" bIns="0" rtlCol="0">
              <a:noAutofit/>
            </a:bodyPr>
            <a:lstStyle/>
            <a:p>
              <a:endParaRPr/>
            </a:p>
          </p:txBody>
        </p:sp>
        <p:sp>
          <p:nvSpPr>
            <p:cNvPr id="259" name="object 259"/>
            <p:cNvSpPr/>
            <p:nvPr/>
          </p:nvSpPr>
          <p:spPr>
            <a:xfrm>
              <a:off x="4056626" y="1409396"/>
              <a:ext cx="70040" cy="20967"/>
            </a:xfrm>
            <a:custGeom>
              <a:avLst/>
              <a:gdLst/>
              <a:ahLst/>
              <a:cxnLst/>
              <a:rect l="l" t="t" r="r" b="b"/>
              <a:pathLst>
                <a:path w="70040" h="20967">
                  <a:moveTo>
                    <a:pt x="0" y="0"/>
                  </a:moveTo>
                  <a:lnTo>
                    <a:pt x="2832" y="7023"/>
                  </a:lnTo>
                  <a:lnTo>
                    <a:pt x="8178" y="12471"/>
                  </a:lnTo>
                  <a:lnTo>
                    <a:pt x="15938" y="16141"/>
                  </a:lnTo>
                  <a:lnTo>
                    <a:pt x="22440" y="19392"/>
                  </a:lnTo>
                  <a:lnTo>
                    <a:pt x="29781" y="20967"/>
                  </a:lnTo>
                  <a:lnTo>
                    <a:pt x="37744" y="20967"/>
                  </a:lnTo>
                  <a:lnTo>
                    <a:pt x="42570" y="20967"/>
                  </a:lnTo>
                  <a:lnTo>
                    <a:pt x="49072" y="18872"/>
                  </a:lnTo>
                  <a:lnTo>
                    <a:pt x="57353" y="14566"/>
                  </a:lnTo>
                  <a:lnTo>
                    <a:pt x="64376" y="11010"/>
                  </a:lnTo>
                  <a:lnTo>
                    <a:pt x="68465" y="7962"/>
                  </a:lnTo>
                  <a:lnTo>
                    <a:pt x="69723" y="5549"/>
                  </a:lnTo>
                  <a:lnTo>
                    <a:pt x="69926" y="5029"/>
                  </a:lnTo>
                  <a:lnTo>
                    <a:pt x="70040" y="4610"/>
                  </a:lnTo>
                  <a:lnTo>
                    <a:pt x="70040" y="4191"/>
                  </a:lnTo>
                </a:path>
              </a:pathLst>
            </a:custGeom>
            <a:ln w="8839">
              <a:solidFill>
                <a:srgbClr val="BCBEC0"/>
              </a:solidFill>
            </a:ln>
          </p:spPr>
          <p:txBody>
            <a:bodyPr wrap="square" lIns="0" tIns="0" rIns="0" bIns="0" rtlCol="0">
              <a:noAutofit/>
            </a:bodyPr>
            <a:lstStyle/>
            <a:p>
              <a:endParaRPr/>
            </a:p>
          </p:txBody>
        </p:sp>
        <p:sp>
          <p:nvSpPr>
            <p:cNvPr id="260" name="object 260"/>
            <p:cNvSpPr/>
            <p:nvPr/>
          </p:nvSpPr>
          <p:spPr>
            <a:xfrm>
              <a:off x="4173212" y="1337793"/>
              <a:ext cx="622" cy="2616"/>
            </a:xfrm>
            <a:custGeom>
              <a:avLst/>
              <a:gdLst/>
              <a:ahLst/>
              <a:cxnLst/>
              <a:rect l="l" t="t" r="r" b="b"/>
              <a:pathLst>
                <a:path w="622" h="2616">
                  <a:moveTo>
                    <a:pt x="0" y="0"/>
                  </a:moveTo>
                  <a:lnTo>
                    <a:pt x="203" y="838"/>
                  </a:lnTo>
                  <a:lnTo>
                    <a:pt x="419" y="1777"/>
                  </a:lnTo>
                  <a:lnTo>
                    <a:pt x="622" y="2616"/>
                  </a:lnTo>
                </a:path>
              </a:pathLst>
            </a:custGeom>
            <a:ln w="8839">
              <a:solidFill>
                <a:srgbClr val="BCBEC0"/>
              </a:solidFill>
            </a:ln>
          </p:spPr>
          <p:txBody>
            <a:bodyPr wrap="square" lIns="0" tIns="0" rIns="0" bIns="0" rtlCol="0">
              <a:noAutofit/>
            </a:bodyPr>
            <a:lstStyle/>
            <a:p>
              <a:endParaRPr/>
            </a:p>
          </p:txBody>
        </p:sp>
        <p:sp>
          <p:nvSpPr>
            <p:cNvPr id="261" name="object 261"/>
            <p:cNvSpPr/>
            <p:nvPr/>
          </p:nvSpPr>
          <p:spPr>
            <a:xfrm>
              <a:off x="4226145" y="1362215"/>
              <a:ext cx="15303" cy="31661"/>
            </a:xfrm>
            <a:custGeom>
              <a:avLst/>
              <a:gdLst/>
              <a:ahLst/>
              <a:cxnLst/>
              <a:rect l="l" t="t" r="r" b="b"/>
              <a:pathLst>
                <a:path w="15303" h="31661">
                  <a:moveTo>
                    <a:pt x="7556" y="31661"/>
                  </a:moveTo>
                  <a:lnTo>
                    <a:pt x="7861" y="31457"/>
                  </a:lnTo>
                  <a:lnTo>
                    <a:pt x="8178" y="31140"/>
                  </a:lnTo>
                  <a:lnTo>
                    <a:pt x="8496" y="30924"/>
                  </a:lnTo>
                  <a:lnTo>
                    <a:pt x="13004" y="26949"/>
                  </a:lnTo>
                  <a:lnTo>
                    <a:pt x="15303" y="21704"/>
                  </a:lnTo>
                  <a:lnTo>
                    <a:pt x="15303" y="14998"/>
                  </a:lnTo>
                  <a:lnTo>
                    <a:pt x="15303" y="12166"/>
                  </a:lnTo>
                  <a:lnTo>
                    <a:pt x="14363" y="9118"/>
                  </a:lnTo>
                  <a:lnTo>
                    <a:pt x="12687" y="5981"/>
                  </a:lnTo>
                  <a:lnTo>
                    <a:pt x="10490" y="1993"/>
                  </a:lnTo>
                  <a:lnTo>
                    <a:pt x="7658" y="0"/>
                  </a:lnTo>
                  <a:lnTo>
                    <a:pt x="4190" y="0"/>
                  </a:lnTo>
                  <a:lnTo>
                    <a:pt x="3670" y="0"/>
                  </a:lnTo>
                  <a:lnTo>
                    <a:pt x="2209" y="520"/>
                  </a:lnTo>
                  <a:lnTo>
                    <a:pt x="0" y="1676"/>
                  </a:lnTo>
                </a:path>
              </a:pathLst>
            </a:custGeom>
            <a:ln w="8839">
              <a:solidFill>
                <a:srgbClr val="BCBEC0"/>
              </a:solidFill>
            </a:ln>
          </p:spPr>
          <p:txBody>
            <a:bodyPr wrap="square" lIns="0" tIns="0" rIns="0" bIns="0" rtlCol="0">
              <a:noAutofit/>
            </a:bodyPr>
            <a:lstStyle/>
            <a:p>
              <a:endParaRPr/>
            </a:p>
          </p:txBody>
        </p:sp>
        <p:sp>
          <p:nvSpPr>
            <p:cNvPr id="262" name="object 262"/>
            <p:cNvSpPr/>
            <p:nvPr/>
          </p:nvSpPr>
          <p:spPr>
            <a:xfrm>
              <a:off x="4215871" y="1393877"/>
              <a:ext cx="17830" cy="4406"/>
            </a:xfrm>
            <a:custGeom>
              <a:avLst/>
              <a:gdLst/>
              <a:ahLst/>
              <a:cxnLst/>
              <a:rect l="l" t="t" r="r" b="b"/>
              <a:pathLst>
                <a:path w="17830" h="4406">
                  <a:moveTo>
                    <a:pt x="0" y="101"/>
                  </a:moveTo>
                  <a:lnTo>
                    <a:pt x="419" y="2413"/>
                  </a:lnTo>
                  <a:lnTo>
                    <a:pt x="2209" y="3886"/>
                  </a:lnTo>
                  <a:lnTo>
                    <a:pt x="5143" y="4406"/>
                  </a:lnTo>
                  <a:lnTo>
                    <a:pt x="9855" y="4406"/>
                  </a:lnTo>
                  <a:lnTo>
                    <a:pt x="14046" y="2933"/>
                  </a:lnTo>
                  <a:lnTo>
                    <a:pt x="17830" y="0"/>
                  </a:lnTo>
                </a:path>
              </a:pathLst>
            </a:custGeom>
            <a:ln w="8839">
              <a:solidFill>
                <a:srgbClr val="BCBEC0"/>
              </a:solidFill>
            </a:ln>
          </p:spPr>
          <p:txBody>
            <a:bodyPr wrap="square" lIns="0" tIns="0" rIns="0" bIns="0" rtlCol="0">
              <a:noAutofit/>
            </a:bodyPr>
            <a:lstStyle/>
            <a:p>
              <a:endParaRPr/>
            </a:p>
          </p:txBody>
        </p:sp>
        <p:sp>
          <p:nvSpPr>
            <p:cNvPr id="263" name="object 263"/>
            <p:cNvSpPr/>
            <p:nvPr/>
          </p:nvSpPr>
          <p:spPr>
            <a:xfrm>
              <a:off x="4233702" y="1393877"/>
              <a:ext cx="36995" cy="10490"/>
            </a:xfrm>
            <a:custGeom>
              <a:avLst/>
              <a:gdLst/>
              <a:ahLst/>
              <a:cxnLst/>
              <a:rect l="l" t="t" r="r" b="b"/>
              <a:pathLst>
                <a:path w="36995" h="10490">
                  <a:moveTo>
                    <a:pt x="0" y="0"/>
                  </a:moveTo>
                  <a:lnTo>
                    <a:pt x="2095" y="3352"/>
                  </a:lnTo>
                  <a:lnTo>
                    <a:pt x="6184" y="5981"/>
                  </a:lnTo>
                  <a:lnTo>
                    <a:pt x="12153" y="7861"/>
                  </a:lnTo>
                  <a:lnTo>
                    <a:pt x="17500" y="9652"/>
                  </a:lnTo>
                  <a:lnTo>
                    <a:pt x="22948" y="10490"/>
                  </a:lnTo>
                  <a:lnTo>
                    <a:pt x="28511" y="10490"/>
                  </a:lnTo>
                  <a:lnTo>
                    <a:pt x="32385" y="10490"/>
                  </a:lnTo>
                  <a:lnTo>
                    <a:pt x="35217" y="10172"/>
                  </a:lnTo>
                  <a:lnTo>
                    <a:pt x="36995" y="9652"/>
                  </a:lnTo>
                </a:path>
              </a:pathLst>
            </a:custGeom>
            <a:ln w="8839">
              <a:solidFill>
                <a:srgbClr val="BCBEC0"/>
              </a:solidFill>
            </a:ln>
          </p:spPr>
          <p:txBody>
            <a:bodyPr wrap="square" lIns="0" tIns="0" rIns="0" bIns="0" rtlCol="0">
              <a:noAutofit/>
            </a:bodyPr>
            <a:lstStyle/>
            <a:p>
              <a:endParaRPr/>
            </a:p>
          </p:txBody>
        </p:sp>
        <p:sp>
          <p:nvSpPr>
            <p:cNvPr id="264" name="object 264"/>
            <p:cNvSpPr/>
            <p:nvPr/>
          </p:nvSpPr>
          <p:spPr>
            <a:xfrm>
              <a:off x="4238414" y="1403529"/>
              <a:ext cx="32283" cy="18440"/>
            </a:xfrm>
            <a:custGeom>
              <a:avLst/>
              <a:gdLst/>
              <a:ahLst/>
              <a:cxnLst/>
              <a:rect l="l" t="t" r="r" b="b"/>
              <a:pathLst>
                <a:path w="32283" h="18440">
                  <a:moveTo>
                    <a:pt x="0" y="18440"/>
                  </a:moveTo>
                  <a:lnTo>
                    <a:pt x="2197" y="17500"/>
                  </a:lnTo>
                  <a:lnTo>
                    <a:pt x="4292" y="16560"/>
                  </a:lnTo>
                  <a:lnTo>
                    <a:pt x="6502" y="15506"/>
                  </a:lnTo>
                  <a:lnTo>
                    <a:pt x="17464" y="9688"/>
                  </a:lnTo>
                  <a:lnTo>
                    <a:pt x="28311" y="2813"/>
                  </a:lnTo>
                  <a:lnTo>
                    <a:pt x="32283" y="0"/>
                  </a:lnTo>
                </a:path>
              </a:pathLst>
            </a:custGeom>
            <a:ln w="8839">
              <a:solidFill>
                <a:srgbClr val="BCBEC0"/>
              </a:solidFill>
            </a:ln>
          </p:spPr>
          <p:txBody>
            <a:bodyPr wrap="square" lIns="0" tIns="0" rIns="0" bIns="0" rtlCol="0">
              <a:noAutofit/>
            </a:bodyPr>
            <a:lstStyle/>
            <a:p>
              <a:endParaRPr/>
            </a:p>
          </p:txBody>
        </p:sp>
        <p:sp>
          <p:nvSpPr>
            <p:cNvPr id="265" name="object 265"/>
            <p:cNvSpPr/>
            <p:nvPr/>
          </p:nvSpPr>
          <p:spPr>
            <a:xfrm>
              <a:off x="4238414" y="1421969"/>
              <a:ext cx="3035" cy="419"/>
            </a:xfrm>
            <a:custGeom>
              <a:avLst/>
              <a:gdLst/>
              <a:ahLst/>
              <a:cxnLst/>
              <a:rect l="l" t="t" r="r" b="b"/>
              <a:pathLst>
                <a:path w="3035" h="419">
                  <a:moveTo>
                    <a:pt x="3035" y="419"/>
                  </a:moveTo>
                  <a:lnTo>
                    <a:pt x="1993" y="317"/>
                  </a:lnTo>
                  <a:lnTo>
                    <a:pt x="1054" y="215"/>
                  </a:lnTo>
                  <a:lnTo>
                    <a:pt x="0" y="0"/>
                  </a:lnTo>
                </a:path>
              </a:pathLst>
            </a:custGeom>
            <a:ln w="8839">
              <a:solidFill>
                <a:srgbClr val="BCBEC0"/>
              </a:solidFill>
            </a:ln>
          </p:spPr>
          <p:txBody>
            <a:bodyPr wrap="square" lIns="0" tIns="0" rIns="0" bIns="0" rtlCol="0">
              <a:noAutofit/>
            </a:bodyPr>
            <a:lstStyle/>
            <a:p>
              <a:endParaRPr/>
            </a:p>
          </p:txBody>
        </p:sp>
        <p:sp>
          <p:nvSpPr>
            <p:cNvPr id="266" name="object 266"/>
            <p:cNvSpPr/>
            <p:nvPr/>
          </p:nvSpPr>
          <p:spPr>
            <a:xfrm>
              <a:off x="4206016" y="1411174"/>
              <a:ext cx="15836" cy="16459"/>
            </a:xfrm>
            <a:custGeom>
              <a:avLst/>
              <a:gdLst/>
              <a:ahLst/>
              <a:cxnLst/>
              <a:rect l="l" t="t" r="r" b="b"/>
              <a:pathLst>
                <a:path w="15836" h="16459">
                  <a:moveTo>
                    <a:pt x="635" y="0"/>
                  </a:moveTo>
                  <a:lnTo>
                    <a:pt x="0" y="5029"/>
                  </a:lnTo>
                  <a:lnTo>
                    <a:pt x="1473" y="8699"/>
                  </a:lnTo>
                  <a:lnTo>
                    <a:pt x="4927" y="11010"/>
                  </a:lnTo>
                  <a:lnTo>
                    <a:pt x="9652" y="13208"/>
                  </a:lnTo>
                  <a:lnTo>
                    <a:pt x="13322" y="14986"/>
                  </a:lnTo>
                  <a:lnTo>
                    <a:pt x="15836" y="16459"/>
                  </a:lnTo>
                </a:path>
              </a:pathLst>
            </a:custGeom>
            <a:ln w="8839">
              <a:solidFill>
                <a:srgbClr val="BCBEC0"/>
              </a:solidFill>
            </a:ln>
          </p:spPr>
          <p:txBody>
            <a:bodyPr wrap="square" lIns="0" tIns="0" rIns="0" bIns="0" rtlCol="0">
              <a:noAutofit/>
            </a:bodyPr>
            <a:lstStyle/>
            <a:p>
              <a:endParaRPr/>
            </a:p>
          </p:txBody>
        </p:sp>
        <p:sp>
          <p:nvSpPr>
            <p:cNvPr id="267" name="object 267"/>
            <p:cNvSpPr/>
            <p:nvPr/>
          </p:nvSpPr>
          <p:spPr>
            <a:xfrm>
              <a:off x="4214195" y="1397445"/>
              <a:ext cx="24218" cy="24523"/>
            </a:xfrm>
            <a:custGeom>
              <a:avLst/>
              <a:gdLst/>
              <a:ahLst/>
              <a:cxnLst/>
              <a:rect l="l" t="t" r="r" b="b"/>
              <a:pathLst>
                <a:path w="24218" h="24523">
                  <a:moveTo>
                    <a:pt x="0" y="0"/>
                  </a:moveTo>
                  <a:lnTo>
                    <a:pt x="736" y="5448"/>
                  </a:lnTo>
                  <a:lnTo>
                    <a:pt x="3987" y="10896"/>
                  </a:lnTo>
                  <a:lnTo>
                    <a:pt x="9753" y="16243"/>
                  </a:lnTo>
                  <a:lnTo>
                    <a:pt x="14681" y="20751"/>
                  </a:lnTo>
                  <a:lnTo>
                    <a:pt x="19507" y="23482"/>
                  </a:lnTo>
                  <a:lnTo>
                    <a:pt x="24218" y="24523"/>
                  </a:lnTo>
                </a:path>
              </a:pathLst>
            </a:custGeom>
            <a:ln w="8839">
              <a:solidFill>
                <a:srgbClr val="BCBEC0"/>
              </a:solidFill>
            </a:ln>
          </p:spPr>
          <p:txBody>
            <a:bodyPr wrap="square" lIns="0" tIns="0" rIns="0" bIns="0" rtlCol="0">
              <a:noAutofit/>
            </a:bodyPr>
            <a:lstStyle/>
            <a:p>
              <a:endParaRPr/>
            </a:p>
          </p:txBody>
        </p:sp>
        <p:sp>
          <p:nvSpPr>
            <p:cNvPr id="268" name="object 268"/>
            <p:cNvSpPr/>
            <p:nvPr/>
          </p:nvSpPr>
          <p:spPr>
            <a:xfrm>
              <a:off x="4221853" y="1421969"/>
              <a:ext cx="16560" cy="5664"/>
            </a:xfrm>
            <a:custGeom>
              <a:avLst/>
              <a:gdLst/>
              <a:ahLst/>
              <a:cxnLst/>
              <a:rect l="l" t="t" r="r" b="b"/>
              <a:pathLst>
                <a:path w="16560" h="5664">
                  <a:moveTo>
                    <a:pt x="16560" y="0"/>
                  </a:moveTo>
                  <a:lnTo>
                    <a:pt x="10896" y="2413"/>
                  </a:lnTo>
                  <a:lnTo>
                    <a:pt x="5448" y="4305"/>
                  </a:lnTo>
                  <a:lnTo>
                    <a:pt x="0" y="5664"/>
                  </a:lnTo>
                </a:path>
              </a:pathLst>
            </a:custGeom>
            <a:ln w="8839">
              <a:solidFill>
                <a:srgbClr val="BCBEC0"/>
              </a:solidFill>
            </a:ln>
          </p:spPr>
          <p:txBody>
            <a:bodyPr wrap="square" lIns="0" tIns="0" rIns="0" bIns="0" rtlCol="0">
              <a:noAutofit/>
            </a:bodyPr>
            <a:lstStyle/>
            <a:p>
              <a:endParaRPr/>
            </a:p>
          </p:txBody>
        </p:sp>
        <p:sp>
          <p:nvSpPr>
            <p:cNvPr id="269" name="object 269"/>
            <p:cNvSpPr/>
            <p:nvPr/>
          </p:nvSpPr>
          <p:spPr>
            <a:xfrm>
              <a:off x="4191030" y="1427633"/>
              <a:ext cx="30822" cy="2514"/>
            </a:xfrm>
            <a:custGeom>
              <a:avLst/>
              <a:gdLst/>
              <a:ahLst/>
              <a:cxnLst/>
              <a:rect l="l" t="t" r="r" b="b"/>
              <a:pathLst>
                <a:path w="30822" h="2514">
                  <a:moveTo>
                    <a:pt x="30822" y="0"/>
                  </a:moveTo>
                  <a:lnTo>
                    <a:pt x="24218" y="1676"/>
                  </a:lnTo>
                  <a:lnTo>
                    <a:pt x="17919" y="2514"/>
                  </a:lnTo>
                  <a:lnTo>
                    <a:pt x="11734" y="2514"/>
                  </a:lnTo>
                  <a:lnTo>
                    <a:pt x="10375" y="2413"/>
                  </a:lnTo>
                  <a:lnTo>
                    <a:pt x="6502" y="2209"/>
                  </a:lnTo>
                  <a:lnTo>
                    <a:pt x="317" y="1574"/>
                  </a:lnTo>
                  <a:lnTo>
                    <a:pt x="0" y="419"/>
                  </a:lnTo>
                </a:path>
              </a:pathLst>
            </a:custGeom>
            <a:ln w="8839">
              <a:solidFill>
                <a:srgbClr val="BCBEC0"/>
              </a:solidFill>
            </a:ln>
          </p:spPr>
          <p:txBody>
            <a:bodyPr wrap="square" lIns="0" tIns="0" rIns="0" bIns="0" rtlCol="0">
              <a:noAutofit/>
            </a:bodyPr>
            <a:lstStyle/>
            <a:p>
              <a:endParaRPr/>
            </a:p>
          </p:txBody>
        </p:sp>
        <p:sp>
          <p:nvSpPr>
            <p:cNvPr id="270" name="object 270"/>
            <p:cNvSpPr/>
            <p:nvPr/>
          </p:nvSpPr>
          <p:spPr>
            <a:xfrm>
              <a:off x="3988909" y="1397026"/>
              <a:ext cx="202120" cy="71805"/>
            </a:xfrm>
            <a:custGeom>
              <a:avLst/>
              <a:gdLst/>
              <a:ahLst/>
              <a:cxnLst/>
              <a:rect l="l" t="t" r="r" b="b"/>
              <a:pathLst>
                <a:path w="202120" h="71805">
                  <a:moveTo>
                    <a:pt x="202120" y="31026"/>
                  </a:moveTo>
                  <a:lnTo>
                    <a:pt x="201701" y="31445"/>
                  </a:lnTo>
                  <a:lnTo>
                    <a:pt x="201383" y="31864"/>
                  </a:lnTo>
                  <a:lnTo>
                    <a:pt x="201066" y="32181"/>
                  </a:lnTo>
                  <a:lnTo>
                    <a:pt x="191287" y="41710"/>
                  </a:lnTo>
                  <a:lnTo>
                    <a:pt x="181019" y="49928"/>
                  </a:lnTo>
                  <a:lnTo>
                    <a:pt x="170252" y="56834"/>
                  </a:lnTo>
                  <a:lnTo>
                    <a:pt x="158974" y="62430"/>
                  </a:lnTo>
                  <a:lnTo>
                    <a:pt x="147177" y="66714"/>
                  </a:lnTo>
                  <a:lnTo>
                    <a:pt x="136905" y="69291"/>
                  </a:lnTo>
                  <a:lnTo>
                    <a:pt x="135648" y="69608"/>
                  </a:lnTo>
                  <a:lnTo>
                    <a:pt x="134289" y="69811"/>
                  </a:lnTo>
                  <a:lnTo>
                    <a:pt x="132930" y="70027"/>
                  </a:lnTo>
                  <a:lnTo>
                    <a:pt x="126110" y="71183"/>
                  </a:lnTo>
                  <a:lnTo>
                    <a:pt x="119087" y="71704"/>
                  </a:lnTo>
                  <a:lnTo>
                    <a:pt x="111861" y="71805"/>
                  </a:lnTo>
                  <a:lnTo>
                    <a:pt x="98501" y="71135"/>
                  </a:lnTo>
                  <a:lnTo>
                    <a:pt x="85671" y="69123"/>
                  </a:lnTo>
                  <a:lnTo>
                    <a:pt x="73368" y="65770"/>
                  </a:lnTo>
                  <a:lnTo>
                    <a:pt x="61589" y="61075"/>
                  </a:lnTo>
                  <a:lnTo>
                    <a:pt x="50331" y="55040"/>
                  </a:lnTo>
                  <a:lnTo>
                    <a:pt x="39591" y="47663"/>
                  </a:lnTo>
                  <a:lnTo>
                    <a:pt x="29367" y="38945"/>
                  </a:lnTo>
                  <a:lnTo>
                    <a:pt x="22644" y="32181"/>
                  </a:lnTo>
                  <a:lnTo>
                    <a:pt x="14165" y="22307"/>
                  </a:lnTo>
                  <a:lnTo>
                    <a:pt x="6803" y="11952"/>
                  </a:lnTo>
                  <a:lnTo>
                    <a:pt x="554" y="1096"/>
                  </a:lnTo>
                  <a:lnTo>
                    <a:pt x="0" y="0"/>
                  </a:lnTo>
                </a:path>
              </a:pathLst>
            </a:custGeom>
            <a:ln w="8839">
              <a:solidFill>
                <a:srgbClr val="BCBEC0"/>
              </a:solidFill>
            </a:ln>
          </p:spPr>
          <p:txBody>
            <a:bodyPr wrap="square" lIns="0" tIns="0" rIns="0" bIns="0" rtlCol="0">
              <a:noAutofit/>
            </a:bodyPr>
            <a:lstStyle/>
            <a:p>
              <a:endParaRPr/>
            </a:p>
          </p:txBody>
        </p:sp>
        <p:sp>
          <p:nvSpPr>
            <p:cNvPr id="271" name="object 271"/>
            <p:cNvSpPr/>
            <p:nvPr/>
          </p:nvSpPr>
          <p:spPr>
            <a:xfrm>
              <a:off x="4191030" y="1262520"/>
              <a:ext cx="35852" cy="165531"/>
            </a:xfrm>
            <a:custGeom>
              <a:avLst/>
              <a:gdLst/>
              <a:ahLst/>
              <a:cxnLst/>
              <a:rect l="l" t="t" r="r" b="b"/>
              <a:pathLst>
                <a:path w="35852" h="165531">
                  <a:moveTo>
                    <a:pt x="0" y="165531"/>
                  </a:moveTo>
                  <a:lnTo>
                    <a:pt x="8462" y="155415"/>
                  </a:lnTo>
                  <a:lnTo>
                    <a:pt x="15787" y="144791"/>
                  </a:lnTo>
                  <a:lnTo>
                    <a:pt x="21974" y="133659"/>
                  </a:lnTo>
                  <a:lnTo>
                    <a:pt x="27024" y="122022"/>
                  </a:lnTo>
                  <a:lnTo>
                    <a:pt x="30936" y="109881"/>
                  </a:lnTo>
                  <a:lnTo>
                    <a:pt x="33712" y="97238"/>
                  </a:lnTo>
                  <a:lnTo>
                    <a:pt x="35349" y="84093"/>
                  </a:lnTo>
                  <a:lnTo>
                    <a:pt x="35852" y="71285"/>
                  </a:lnTo>
                  <a:lnTo>
                    <a:pt x="35300" y="57824"/>
                  </a:lnTo>
                  <a:lnTo>
                    <a:pt x="33643" y="44859"/>
                  </a:lnTo>
                  <a:lnTo>
                    <a:pt x="30877" y="32386"/>
                  </a:lnTo>
                  <a:lnTo>
                    <a:pt x="26999" y="20398"/>
                  </a:lnTo>
                  <a:lnTo>
                    <a:pt x="22007" y="8888"/>
                  </a:lnTo>
                  <a:lnTo>
                    <a:pt x="17195" y="0"/>
                  </a:lnTo>
                </a:path>
              </a:pathLst>
            </a:custGeom>
            <a:ln w="8839">
              <a:solidFill>
                <a:srgbClr val="BCBEC0"/>
              </a:solidFill>
            </a:ln>
          </p:spPr>
          <p:txBody>
            <a:bodyPr wrap="square" lIns="0" tIns="0" rIns="0" bIns="0" rtlCol="0">
              <a:noAutofit/>
            </a:bodyPr>
            <a:lstStyle/>
            <a:p>
              <a:endParaRPr/>
            </a:p>
          </p:txBody>
        </p:sp>
        <p:sp>
          <p:nvSpPr>
            <p:cNvPr id="272" name="object 272"/>
            <p:cNvSpPr/>
            <p:nvPr/>
          </p:nvSpPr>
          <p:spPr>
            <a:xfrm>
              <a:off x="3961236" y="1339152"/>
              <a:ext cx="8166" cy="34493"/>
            </a:xfrm>
            <a:custGeom>
              <a:avLst/>
              <a:gdLst/>
              <a:ahLst/>
              <a:cxnLst/>
              <a:rect l="l" t="t" r="r" b="b"/>
              <a:pathLst>
                <a:path w="8166" h="34493">
                  <a:moveTo>
                    <a:pt x="8166" y="34493"/>
                  </a:moveTo>
                  <a:lnTo>
                    <a:pt x="8064" y="33870"/>
                  </a:lnTo>
                  <a:lnTo>
                    <a:pt x="7861" y="33235"/>
                  </a:lnTo>
                  <a:lnTo>
                    <a:pt x="7759" y="32600"/>
                  </a:lnTo>
                  <a:lnTo>
                    <a:pt x="3530" y="15839"/>
                  </a:lnTo>
                  <a:lnTo>
                    <a:pt x="1126" y="5769"/>
                  </a:lnTo>
                  <a:lnTo>
                    <a:pt x="736" y="3987"/>
                  </a:lnTo>
                  <a:lnTo>
                    <a:pt x="520" y="2616"/>
                  </a:lnTo>
                  <a:lnTo>
                    <a:pt x="304" y="1358"/>
                  </a:lnTo>
                  <a:lnTo>
                    <a:pt x="0" y="0"/>
                  </a:lnTo>
                </a:path>
              </a:pathLst>
            </a:custGeom>
            <a:ln w="8839">
              <a:solidFill>
                <a:srgbClr val="BCBEC0"/>
              </a:solidFill>
            </a:ln>
          </p:spPr>
          <p:txBody>
            <a:bodyPr wrap="square" lIns="0" tIns="0" rIns="0" bIns="0" rtlCol="0">
              <a:noAutofit/>
            </a:bodyPr>
            <a:lstStyle/>
            <a:p>
              <a:endParaRPr/>
            </a:p>
          </p:txBody>
        </p:sp>
        <p:sp>
          <p:nvSpPr>
            <p:cNvPr id="273" name="object 273"/>
            <p:cNvSpPr/>
            <p:nvPr/>
          </p:nvSpPr>
          <p:spPr>
            <a:xfrm>
              <a:off x="3961236" y="1339152"/>
              <a:ext cx="13411" cy="4927"/>
            </a:xfrm>
            <a:custGeom>
              <a:avLst/>
              <a:gdLst/>
              <a:ahLst/>
              <a:cxnLst/>
              <a:rect l="l" t="t" r="r" b="b"/>
              <a:pathLst>
                <a:path w="13411" h="4927">
                  <a:moveTo>
                    <a:pt x="13411" y="939"/>
                  </a:moveTo>
                  <a:lnTo>
                    <a:pt x="11950" y="3568"/>
                  </a:lnTo>
                  <a:lnTo>
                    <a:pt x="9855" y="4927"/>
                  </a:lnTo>
                  <a:lnTo>
                    <a:pt x="7023" y="4927"/>
                  </a:lnTo>
                  <a:lnTo>
                    <a:pt x="5664" y="4927"/>
                  </a:lnTo>
                  <a:lnTo>
                    <a:pt x="3352" y="3352"/>
                  </a:lnTo>
                  <a:lnTo>
                    <a:pt x="0" y="0"/>
                  </a:lnTo>
                </a:path>
              </a:pathLst>
            </a:custGeom>
            <a:ln w="8839">
              <a:solidFill>
                <a:srgbClr val="BCBEC0"/>
              </a:solidFill>
            </a:ln>
          </p:spPr>
          <p:txBody>
            <a:bodyPr wrap="square" lIns="0" tIns="0" rIns="0" bIns="0" rtlCol="0">
              <a:noAutofit/>
            </a:bodyPr>
            <a:lstStyle/>
            <a:p>
              <a:endParaRPr/>
            </a:p>
          </p:txBody>
        </p:sp>
        <p:sp>
          <p:nvSpPr>
            <p:cNvPr id="274" name="object 274"/>
            <p:cNvSpPr/>
            <p:nvPr/>
          </p:nvSpPr>
          <p:spPr>
            <a:xfrm>
              <a:off x="3974546" y="1315772"/>
              <a:ext cx="1054" cy="24320"/>
            </a:xfrm>
            <a:custGeom>
              <a:avLst/>
              <a:gdLst/>
              <a:ahLst/>
              <a:cxnLst/>
              <a:rect l="l" t="t" r="r" b="b"/>
              <a:pathLst>
                <a:path w="1054" h="24320">
                  <a:moveTo>
                    <a:pt x="1054" y="0"/>
                  </a:moveTo>
                  <a:lnTo>
                    <a:pt x="317" y="5880"/>
                  </a:lnTo>
                  <a:lnTo>
                    <a:pt x="0" y="11849"/>
                  </a:lnTo>
                  <a:lnTo>
                    <a:pt x="0" y="18033"/>
                  </a:lnTo>
                  <a:lnTo>
                    <a:pt x="0" y="20129"/>
                  </a:lnTo>
                  <a:lnTo>
                    <a:pt x="101" y="22224"/>
                  </a:lnTo>
                  <a:lnTo>
                    <a:pt x="101" y="24320"/>
                  </a:lnTo>
                </a:path>
              </a:pathLst>
            </a:custGeom>
            <a:ln w="8839">
              <a:solidFill>
                <a:srgbClr val="BCBEC0"/>
              </a:solidFill>
            </a:ln>
          </p:spPr>
          <p:txBody>
            <a:bodyPr wrap="square" lIns="0" tIns="0" rIns="0" bIns="0" rtlCol="0">
              <a:noAutofit/>
            </a:bodyPr>
            <a:lstStyle/>
            <a:p>
              <a:endParaRPr/>
            </a:p>
          </p:txBody>
        </p:sp>
        <p:sp>
          <p:nvSpPr>
            <p:cNvPr id="275" name="object 275"/>
            <p:cNvSpPr/>
            <p:nvPr/>
          </p:nvSpPr>
          <p:spPr>
            <a:xfrm>
              <a:off x="3974647" y="1335482"/>
              <a:ext cx="1676" cy="4610"/>
            </a:xfrm>
            <a:custGeom>
              <a:avLst/>
              <a:gdLst/>
              <a:ahLst/>
              <a:cxnLst/>
              <a:rect l="l" t="t" r="r" b="b"/>
              <a:pathLst>
                <a:path w="1676" h="4610">
                  <a:moveTo>
                    <a:pt x="0" y="4610"/>
                  </a:moveTo>
                  <a:lnTo>
                    <a:pt x="736" y="3352"/>
                  </a:lnTo>
                  <a:lnTo>
                    <a:pt x="1257" y="1790"/>
                  </a:lnTo>
                  <a:lnTo>
                    <a:pt x="1676" y="0"/>
                  </a:lnTo>
                </a:path>
              </a:pathLst>
            </a:custGeom>
            <a:ln w="8839">
              <a:solidFill>
                <a:srgbClr val="BCBEC0"/>
              </a:solidFill>
            </a:ln>
          </p:spPr>
          <p:txBody>
            <a:bodyPr wrap="square" lIns="0" tIns="0" rIns="0" bIns="0" rtlCol="0">
              <a:noAutofit/>
            </a:bodyPr>
            <a:lstStyle/>
            <a:p>
              <a:endParaRPr/>
            </a:p>
          </p:txBody>
        </p:sp>
        <p:sp>
          <p:nvSpPr>
            <p:cNvPr id="276" name="object 276"/>
            <p:cNvSpPr/>
            <p:nvPr/>
          </p:nvSpPr>
          <p:spPr>
            <a:xfrm>
              <a:off x="3978114" y="1366724"/>
              <a:ext cx="723" cy="635"/>
            </a:xfrm>
            <a:custGeom>
              <a:avLst/>
              <a:gdLst/>
              <a:ahLst/>
              <a:cxnLst/>
              <a:rect l="l" t="t" r="r" b="b"/>
              <a:pathLst>
                <a:path w="723" h="634">
                  <a:moveTo>
                    <a:pt x="0" y="0"/>
                  </a:moveTo>
                  <a:lnTo>
                    <a:pt x="317" y="215"/>
                  </a:lnTo>
                  <a:lnTo>
                    <a:pt x="520" y="317"/>
                  </a:lnTo>
                  <a:lnTo>
                    <a:pt x="723" y="635"/>
                  </a:lnTo>
                </a:path>
              </a:pathLst>
            </a:custGeom>
            <a:ln w="8839">
              <a:solidFill>
                <a:srgbClr val="BCBEC0"/>
              </a:solidFill>
            </a:ln>
          </p:spPr>
          <p:txBody>
            <a:bodyPr wrap="square" lIns="0" tIns="0" rIns="0" bIns="0" rtlCol="0">
              <a:noAutofit/>
            </a:bodyPr>
            <a:lstStyle/>
            <a:p>
              <a:endParaRPr/>
            </a:p>
          </p:txBody>
        </p:sp>
        <p:sp>
          <p:nvSpPr>
            <p:cNvPr id="277" name="object 277"/>
            <p:cNvSpPr/>
            <p:nvPr/>
          </p:nvSpPr>
          <p:spPr>
            <a:xfrm>
              <a:off x="3969402" y="1366508"/>
              <a:ext cx="8712" cy="7137"/>
            </a:xfrm>
            <a:custGeom>
              <a:avLst/>
              <a:gdLst/>
              <a:ahLst/>
              <a:cxnLst/>
              <a:rect l="l" t="t" r="r" b="b"/>
              <a:pathLst>
                <a:path w="8712" h="7137">
                  <a:moveTo>
                    <a:pt x="0" y="7137"/>
                  </a:moveTo>
                  <a:lnTo>
                    <a:pt x="1155" y="2412"/>
                  </a:lnTo>
                  <a:lnTo>
                    <a:pt x="3568" y="0"/>
                  </a:lnTo>
                  <a:lnTo>
                    <a:pt x="7340" y="0"/>
                  </a:lnTo>
                  <a:lnTo>
                    <a:pt x="7873" y="0"/>
                  </a:lnTo>
                  <a:lnTo>
                    <a:pt x="8293" y="114"/>
                  </a:lnTo>
                  <a:lnTo>
                    <a:pt x="8712" y="215"/>
                  </a:lnTo>
                </a:path>
              </a:pathLst>
            </a:custGeom>
            <a:ln w="8839">
              <a:solidFill>
                <a:srgbClr val="BCBEC0"/>
              </a:solidFill>
            </a:ln>
          </p:spPr>
          <p:txBody>
            <a:bodyPr wrap="square" lIns="0" tIns="0" rIns="0" bIns="0" rtlCol="0">
              <a:noAutofit/>
            </a:bodyPr>
            <a:lstStyle/>
            <a:p>
              <a:endParaRPr/>
            </a:p>
          </p:txBody>
        </p:sp>
        <p:sp>
          <p:nvSpPr>
            <p:cNvPr id="278" name="object 278"/>
            <p:cNvSpPr/>
            <p:nvPr/>
          </p:nvSpPr>
          <p:spPr>
            <a:xfrm>
              <a:off x="3968678" y="1373645"/>
              <a:ext cx="20231" cy="24638"/>
            </a:xfrm>
            <a:custGeom>
              <a:avLst/>
              <a:gdLst/>
              <a:ahLst/>
              <a:cxnLst/>
              <a:rect l="l" t="t" r="r" b="b"/>
              <a:pathLst>
                <a:path w="20231" h="24637">
                  <a:moveTo>
                    <a:pt x="20231" y="23380"/>
                  </a:moveTo>
                  <a:lnTo>
                    <a:pt x="18237" y="24218"/>
                  </a:lnTo>
                  <a:lnTo>
                    <a:pt x="16040" y="24637"/>
                  </a:lnTo>
                  <a:lnTo>
                    <a:pt x="13627" y="24637"/>
                  </a:lnTo>
                  <a:lnTo>
                    <a:pt x="9220" y="24637"/>
                  </a:lnTo>
                  <a:lnTo>
                    <a:pt x="5867" y="22847"/>
                  </a:lnTo>
                  <a:lnTo>
                    <a:pt x="3352" y="19494"/>
                  </a:lnTo>
                  <a:lnTo>
                    <a:pt x="1155" y="16357"/>
                  </a:lnTo>
                  <a:lnTo>
                    <a:pt x="0" y="12369"/>
                  </a:lnTo>
                  <a:lnTo>
                    <a:pt x="0" y="7442"/>
                  </a:lnTo>
                  <a:lnTo>
                    <a:pt x="0" y="4825"/>
                  </a:lnTo>
                  <a:lnTo>
                    <a:pt x="203" y="2514"/>
                  </a:lnTo>
                  <a:lnTo>
                    <a:pt x="622" y="520"/>
                  </a:lnTo>
                  <a:lnTo>
                    <a:pt x="723" y="203"/>
                  </a:lnTo>
                  <a:lnTo>
                    <a:pt x="723" y="0"/>
                  </a:lnTo>
                </a:path>
              </a:pathLst>
            </a:custGeom>
            <a:ln w="8839">
              <a:solidFill>
                <a:srgbClr val="BCBEC0"/>
              </a:solidFill>
            </a:ln>
          </p:spPr>
          <p:txBody>
            <a:bodyPr wrap="square" lIns="0" tIns="0" rIns="0" bIns="0" rtlCol="0">
              <a:noAutofit/>
            </a:bodyPr>
            <a:lstStyle/>
            <a:p>
              <a:endParaRPr/>
            </a:p>
          </p:txBody>
        </p:sp>
        <p:sp>
          <p:nvSpPr>
            <p:cNvPr id="279" name="object 279"/>
            <p:cNvSpPr/>
            <p:nvPr/>
          </p:nvSpPr>
          <p:spPr>
            <a:xfrm>
              <a:off x="3974647" y="1340092"/>
              <a:ext cx="3467" cy="26631"/>
            </a:xfrm>
            <a:custGeom>
              <a:avLst/>
              <a:gdLst/>
              <a:ahLst/>
              <a:cxnLst/>
              <a:rect l="l" t="t" r="r" b="b"/>
              <a:pathLst>
                <a:path w="3467" h="26631">
                  <a:moveTo>
                    <a:pt x="3467" y="26631"/>
                  </a:moveTo>
                  <a:lnTo>
                    <a:pt x="1236" y="14319"/>
                  </a:lnTo>
                  <a:lnTo>
                    <a:pt x="73" y="1499"/>
                  </a:lnTo>
                  <a:lnTo>
                    <a:pt x="0" y="0"/>
                  </a:lnTo>
                </a:path>
              </a:pathLst>
            </a:custGeom>
            <a:ln w="8839">
              <a:solidFill>
                <a:srgbClr val="BCBEC0"/>
              </a:solidFill>
            </a:ln>
          </p:spPr>
          <p:txBody>
            <a:bodyPr wrap="square" lIns="0" tIns="0" rIns="0" bIns="0" rtlCol="0">
              <a:noAutofit/>
            </a:bodyPr>
            <a:lstStyle/>
            <a:p>
              <a:endParaRPr/>
            </a:p>
          </p:txBody>
        </p:sp>
        <p:sp>
          <p:nvSpPr>
            <p:cNvPr id="280" name="object 280"/>
            <p:cNvSpPr/>
            <p:nvPr/>
          </p:nvSpPr>
          <p:spPr>
            <a:xfrm>
              <a:off x="3988909" y="1395655"/>
              <a:ext cx="1054" cy="1371"/>
            </a:xfrm>
            <a:custGeom>
              <a:avLst/>
              <a:gdLst/>
              <a:ahLst/>
              <a:cxnLst/>
              <a:rect l="l" t="t" r="r" b="b"/>
              <a:pathLst>
                <a:path w="1054" h="1371">
                  <a:moveTo>
                    <a:pt x="1054" y="0"/>
                  </a:moveTo>
                  <a:lnTo>
                    <a:pt x="1054" y="952"/>
                  </a:lnTo>
                  <a:lnTo>
                    <a:pt x="634" y="1054"/>
                  </a:lnTo>
                  <a:lnTo>
                    <a:pt x="317" y="1257"/>
                  </a:lnTo>
                  <a:lnTo>
                    <a:pt x="0" y="1371"/>
                  </a:lnTo>
                </a:path>
              </a:pathLst>
            </a:custGeom>
            <a:ln w="8839">
              <a:solidFill>
                <a:srgbClr val="BCBEC0"/>
              </a:solidFill>
            </a:ln>
          </p:spPr>
          <p:txBody>
            <a:bodyPr wrap="square" lIns="0" tIns="0" rIns="0" bIns="0" rtlCol="0">
              <a:noAutofit/>
            </a:bodyPr>
            <a:lstStyle/>
            <a:p>
              <a:endParaRPr/>
            </a:p>
          </p:txBody>
        </p:sp>
        <p:sp>
          <p:nvSpPr>
            <p:cNvPr id="281" name="object 281"/>
            <p:cNvSpPr/>
            <p:nvPr/>
          </p:nvSpPr>
          <p:spPr>
            <a:xfrm>
              <a:off x="3978114" y="1366724"/>
              <a:ext cx="10795" cy="30302"/>
            </a:xfrm>
            <a:custGeom>
              <a:avLst/>
              <a:gdLst/>
              <a:ahLst/>
              <a:cxnLst/>
              <a:rect l="l" t="t" r="r" b="b"/>
              <a:pathLst>
                <a:path w="10795" h="30302">
                  <a:moveTo>
                    <a:pt x="0" y="0"/>
                  </a:moveTo>
                  <a:lnTo>
                    <a:pt x="3400" y="12376"/>
                  </a:lnTo>
                  <a:lnTo>
                    <a:pt x="7916" y="24205"/>
                  </a:lnTo>
                  <a:lnTo>
                    <a:pt x="10795" y="30302"/>
                  </a:lnTo>
                </a:path>
              </a:pathLst>
            </a:custGeom>
            <a:ln w="8839">
              <a:solidFill>
                <a:srgbClr val="BCBEC0"/>
              </a:solidFill>
            </a:ln>
          </p:spPr>
          <p:txBody>
            <a:bodyPr wrap="square" lIns="0" tIns="0" rIns="0" bIns="0" rtlCol="0">
              <a:noAutofit/>
            </a:bodyPr>
            <a:lstStyle/>
            <a:p>
              <a:endParaRPr/>
            </a:p>
          </p:txBody>
        </p:sp>
        <p:sp>
          <p:nvSpPr>
            <p:cNvPr id="282" name="object 282"/>
            <p:cNvSpPr/>
            <p:nvPr/>
          </p:nvSpPr>
          <p:spPr>
            <a:xfrm>
              <a:off x="3958823" y="1317664"/>
              <a:ext cx="2412" cy="21488"/>
            </a:xfrm>
            <a:custGeom>
              <a:avLst/>
              <a:gdLst/>
              <a:ahLst/>
              <a:cxnLst/>
              <a:rect l="l" t="t" r="r" b="b"/>
              <a:pathLst>
                <a:path w="2412" h="21488">
                  <a:moveTo>
                    <a:pt x="2413" y="21488"/>
                  </a:moveTo>
                  <a:lnTo>
                    <a:pt x="1257" y="14363"/>
                  </a:lnTo>
                  <a:lnTo>
                    <a:pt x="419" y="7238"/>
                  </a:lnTo>
                  <a:lnTo>
                    <a:pt x="0" y="0"/>
                  </a:lnTo>
                </a:path>
              </a:pathLst>
            </a:custGeom>
            <a:ln w="8839">
              <a:solidFill>
                <a:srgbClr val="BCBEC0"/>
              </a:solidFill>
            </a:ln>
          </p:spPr>
          <p:txBody>
            <a:bodyPr wrap="square" lIns="0" tIns="0" rIns="0" bIns="0" rtlCol="0">
              <a:noAutofit/>
            </a:bodyPr>
            <a:lstStyle/>
            <a:p>
              <a:endParaRPr/>
            </a:p>
          </p:txBody>
        </p:sp>
        <p:sp>
          <p:nvSpPr>
            <p:cNvPr id="283" name="object 283"/>
            <p:cNvSpPr/>
            <p:nvPr/>
          </p:nvSpPr>
          <p:spPr>
            <a:xfrm>
              <a:off x="4170481" y="1331812"/>
              <a:ext cx="1676" cy="5981"/>
            </a:xfrm>
            <a:custGeom>
              <a:avLst/>
              <a:gdLst/>
              <a:ahLst/>
              <a:cxnLst/>
              <a:rect l="l" t="t" r="r" b="b"/>
              <a:pathLst>
                <a:path w="1676" h="5981">
                  <a:moveTo>
                    <a:pt x="1676" y="5981"/>
                  </a:moveTo>
                  <a:lnTo>
                    <a:pt x="1054" y="3771"/>
                  </a:lnTo>
                  <a:lnTo>
                    <a:pt x="520" y="1790"/>
                  </a:lnTo>
                  <a:lnTo>
                    <a:pt x="0" y="0"/>
                  </a:lnTo>
                </a:path>
              </a:pathLst>
            </a:custGeom>
            <a:ln w="8839">
              <a:solidFill>
                <a:srgbClr val="BCBEC0"/>
              </a:solidFill>
            </a:ln>
          </p:spPr>
          <p:txBody>
            <a:bodyPr wrap="square" lIns="0" tIns="0" rIns="0" bIns="0" rtlCol="0">
              <a:noAutofit/>
            </a:bodyPr>
            <a:lstStyle/>
            <a:p>
              <a:endParaRPr/>
            </a:p>
          </p:txBody>
        </p:sp>
        <p:sp>
          <p:nvSpPr>
            <p:cNvPr id="284" name="object 284"/>
            <p:cNvSpPr/>
            <p:nvPr/>
          </p:nvSpPr>
          <p:spPr>
            <a:xfrm>
              <a:off x="4170481" y="1331812"/>
              <a:ext cx="2730" cy="5981"/>
            </a:xfrm>
            <a:custGeom>
              <a:avLst/>
              <a:gdLst/>
              <a:ahLst/>
              <a:cxnLst/>
              <a:rect l="l" t="t" r="r" b="b"/>
              <a:pathLst>
                <a:path w="2730" h="5981">
                  <a:moveTo>
                    <a:pt x="0" y="0"/>
                  </a:moveTo>
                  <a:lnTo>
                    <a:pt x="838" y="1790"/>
                  </a:lnTo>
                  <a:lnTo>
                    <a:pt x="1777" y="3771"/>
                  </a:lnTo>
                  <a:lnTo>
                    <a:pt x="2730" y="5981"/>
                  </a:lnTo>
                </a:path>
              </a:pathLst>
            </a:custGeom>
            <a:ln w="8839">
              <a:solidFill>
                <a:srgbClr val="BCBEC0"/>
              </a:solidFill>
            </a:ln>
          </p:spPr>
          <p:txBody>
            <a:bodyPr wrap="square" lIns="0" tIns="0" rIns="0" bIns="0" rtlCol="0">
              <a:noAutofit/>
            </a:bodyPr>
            <a:lstStyle/>
            <a:p>
              <a:endParaRPr/>
            </a:p>
          </p:txBody>
        </p:sp>
        <p:sp>
          <p:nvSpPr>
            <p:cNvPr id="285" name="object 285"/>
            <p:cNvSpPr/>
            <p:nvPr/>
          </p:nvSpPr>
          <p:spPr>
            <a:xfrm>
              <a:off x="4169122" y="1328141"/>
              <a:ext cx="4089" cy="9651"/>
            </a:xfrm>
            <a:custGeom>
              <a:avLst/>
              <a:gdLst/>
              <a:ahLst/>
              <a:cxnLst/>
              <a:rect l="l" t="t" r="r" b="b"/>
              <a:pathLst>
                <a:path w="4089" h="9652">
                  <a:moveTo>
                    <a:pt x="4089" y="9651"/>
                  </a:moveTo>
                  <a:lnTo>
                    <a:pt x="3035" y="5880"/>
                  </a:lnTo>
                  <a:lnTo>
                    <a:pt x="1676" y="2628"/>
                  </a:lnTo>
                  <a:lnTo>
                    <a:pt x="0" y="0"/>
                  </a:lnTo>
                </a:path>
              </a:pathLst>
            </a:custGeom>
            <a:ln w="8839">
              <a:solidFill>
                <a:srgbClr val="BCBEC0"/>
              </a:solidFill>
            </a:ln>
          </p:spPr>
          <p:txBody>
            <a:bodyPr wrap="square" lIns="0" tIns="0" rIns="0" bIns="0" rtlCol="0">
              <a:noAutofit/>
            </a:bodyPr>
            <a:lstStyle/>
            <a:p>
              <a:endParaRPr/>
            </a:p>
          </p:txBody>
        </p:sp>
        <p:sp>
          <p:nvSpPr>
            <p:cNvPr id="286" name="object 286"/>
            <p:cNvSpPr/>
            <p:nvPr/>
          </p:nvSpPr>
          <p:spPr>
            <a:xfrm>
              <a:off x="4337588" y="1316610"/>
              <a:ext cx="736" cy="2730"/>
            </a:xfrm>
            <a:custGeom>
              <a:avLst/>
              <a:gdLst/>
              <a:ahLst/>
              <a:cxnLst/>
              <a:rect l="l" t="t" r="r" b="b"/>
              <a:pathLst>
                <a:path w="736" h="2730">
                  <a:moveTo>
                    <a:pt x="736" y="0"/>
                  </a:moveTo>
                  <a:lnTo>
                    <a:pt x="520" y="952"/>
                  </a:lnTo>
                  <a:lnTo>
                    <a:pt x="317" y="1790"/>
                  </a:lnTo>
                  <a:lnTo>
                    <a:pt x="0" y="2730"/>
                  </a:lnTo>
                </a:path>
              </a:pathLst>
            </a:custGeom>
            <a:ln w="8839">
              <a:solidFill>
                <a:srgbClr val="BCBEC0"/>
              </a:solidFill>
            </a:ln>
          </p:spPr>
          <p:txBody>
            <a:bodyPr wrap="square" lIns="0" tIns="0" rIns="0" bIns="0" rtlCol="0">
              <a:noAutofit/>
            </a:bodyPr>
            <a:lstStyle/>
            <a:p>
              <a:endParaRPr/>
            </a:p>
          </p:txBody>
        </p:sp>
        <p:sp>
          <p:nvSpPr>
            <p:cNvPr id="287" name="object 287"/>
            <p:cNvSpPr/>
            <p:nvPr/>
          </p:nvSpPr>
          <p:spPr>
            <a:xfrm>
              <a:off x="4337588" y="1318286"/>
              <a:ext cx="1574" cy="1054"/>
            </a:xfrm>
            <a:custGeom>
              <a:avLst/>
              <a:gdLst/>
              <a:ahLst/>
              <a:cxnLst/>
              <a:rect l="l" t="t" r="r" b="b"/>
              <a:pathLst>
                <a:path w="1574" h="1054">
                  <a:moveTo>
                    <a:pt x="0" y="1054"/>
                  </a:moveTo>
                  <a:lnTo>
                    <a:pt x="520" y="736"/>
                  </a:lnTo>
                  <a:lnTo>
                    <a:pt x="1041" y="431"/>
                  </a:lnTo>
                  <a:lnTo>
                    <a:pt x="1574" y="0"/>
                  </a:lnTo>
                </a:path>
              </a:pathLst>
            </a:custGeom>
            <a:ln w="8839">
              <a:solidFill>
                <a:srgbClr val="BCBEC0"/>
              </a:solidFill>
            </a:ln>
          </p:spPr>
          <p:txBody>
            <a:bodyPr wrap="square" lIns="0" tIns="0" rIns="0" bIns="0" rtlCol="0">
              <a:noAutofit/>
            </a:bodyPr>
            <a:lstStyle/>
            <a:p>
              <a:endParaRPr/>
            </a:p>
          </p:txBody>
        </p:sp>
        <p:sp>
          <p:nvSpPr>
            <p:cNvPr id="288" name="object 288"/>
            <p:cNvSpPr/>
            <p:nvPr/>
          </p:nvSpPr>
          <p:spPr>
            <a:xfrm>
              <a:off x="4233905" y="1208114"/>
              <a:ext cx="23164" cy="31864"/>
            </a:xfrm>
            <a:custGeom>
              <a:avLst/>
              <a:gdLst/>
              <a:ahLst/>
              <a:cxnLst/>
              <a:rect l="l" t="t" r="r" b="b"/>
              <a:pathLst>
                <a:path w="23164" h="31864">
                  <a:moveTo>
                    <a:pt x="0" y="0"/>
                  </a:moveTo>
                  <a:lnTo>
                    <a:pt x="9956" y="10583"/>
                  </a:lnTo>
                  <a:lnTo>
                    <a:pt x="17505" y="20829"/>
                  </a:lnTo>
                  <a:lnTo>
                    <a:pt x="22696" y="30729"/>
                  </a:lnTo>
                  <a:lnTo>
                    <a:pt x="22860" y="31127"/>
                  </a:lnTo>
                  <a:lnTo>
                    <a:pt x="22961" y="31343"/>
                  </a:lnTo>
                  <a:lnTo>
                    <a:pt x="23063" y="31546"/>
                  </a:lnTo>
                  <a:lnTo>
                    <a:pt x="23164" y="31864"/>
                  </a:lnTo>
                </a:path>
              </a:pathLst>
            </a:custGeom>
            <a:ln w="8839">
              <a:solidFill>
                <a:srgbClr val="BCBEC0"/>
              </a:solidFill>
            </a:ln>
          </p:spPr>
          <p:txBody>
            <a:bodyPr wrap="square" lIns="0" tIns="0" rIns="0" bIns="0" rtlCol="0">
              <a:noAutofit/>
            </a:bodyPr>
            <a:lstStyle/>
            <a:p>
              <a:endParaRPr/>
            </a:p>
          </p:txBody>
        </p:sp>
        <p:sp>
          <p:nvSpPr>
            <p:cNvPr id="289" name="object 289"/>
            <p:cNvSpPr/>
            <p:nvPr/>
          </p:nvSpPr>
          <p:spPr>
            <a:xfrm>
              <a:off x="4257070" y="1239978"/>
              <a:ext cx="18872" cy="45186"/>
            </a:xfrm>
            <a:custGeom>
              <a:avLst/>
              <a:gdLst/>
              <a:ahLst/>
              <a:cxnLst/>
              <a:rect l="l" t="t" r="r" b="b"/>
              <a:pathLst>
                <a:path w="18872" h="45186">
                  <a:moveTo>
                    <a:pt x="0" y="0"/>
                  </a:moveTo>
                  <a:lnTo>
                    <a:pt x="7290" y="18228"/>
                  </a:lnTo>
                  <a:lnTo>
                    <a:pt x="11179" y="28025"/>
                  </a:lnTo>
                  <a:lnTo>
                    <a:pt x="11849" y="29781"/>
                  </a:lnTo>
                  <a:lnTo>
                    <a:pt x="14262" y="35547"/>
                  </a:lnTo>
                  <a:lnTo>
                    <a:pt x="16675" y="40678"/>
                  </a:lnTo>
                  <a:lnTo>
                    <a:pt x="18872" y="45186"/>
                  </a:lnTo>
                </a:path>
              </a:pathLst>
            </a:custGeom>
            <a:ln w="8839">
              <a:solidFill>
                <a:srgbClr val="BCBEC0"/>
              </a:solidFill>
            </a:ln>
          </p:spPr>
          <p:txBody>
            <a:bodyPr wrap="square" lIns="0" tIns="0" rIns="0" bIns="0" rtlCol="0">
              <a:noAutofit/>
            </a:bodyPr>
            <a:lstStyle/>
            <a:p>
              <a:endParaRPr/>
            </a:p>
          </p:txBody>
        </p:sp>
        <p:sp>
          <p:nvSpPr>
            <p:cNvPr id="290" name="object 290"/>
            <p:cNvSpPr/>
            <p:nvPr/>
          </p:nvSpPr>
          <p:spPr>
            <a:xfrm>
              <a:off x="4275942" y="1285165"/>
              <a:ext cx="61645" cy="39204"/>
            </a:xfrm>
            <a:custGeom>
              <a:avLst/>
              <a:gdLst/>
              <a:ahLst/>
              <a:cxnLst/>
              <a:rect l="l" t="t" r="r" b="b"/>
              <a:pathLst>
                <a:path w="61645" h="39204">
                  <a:moveTo>
                    <a:pt x="61645" y="34175"/>
                  </a:moveTo>
                  <a:lnTo>
                    <a:pt x="56502" y="37528"/>
                  </a:lnTo>
                  <a:lnTo>
                    <a:pt x="51269" y="39204"/>
                  </a:lnTo>
                  <a:lnTo>
                    <a:pt x="46227" y="39204"/>
                  </a:lnTo>
                  <a:lnTo>
                    <a:pt x="34650" y="37299"/>
                  </a:lnTo>
                  <a:lnTo>
                    <a:pt x="23850" y="31589"/>
                  </a:lnTo>
                  <a:lnTo>
                    <a:pt x="13863" y="22086"/>
                  </a:lnTo>
                  <a:lnTo>
                    <a:pt x="6603" y="11950"/>
                  </a:lnTo>
                  <a:lnTo>
                    <a:pt x="4508" y="8496"/>
                  </a:lnTo>
                  <a:lnTo>
                    <a:pt x="2311" y="4508"/>
                  </a:lnTo>
                  <a:lnTo>
                    <a:pt x="0" y="0"/>
                  </a:lnTo>
                </a:path>
              </a:pathLst>
            </a:custGeom>
            <a:ln w="8839">
              <a:solidFill>
                <a:srgbClr val="BCBEC0"/>
              </a:solidFill>
            </a:ln>
          </p:spPr>
          <p:txBody>
            <a:bodyPr wrap="square" lIns="0" tIns="0" rIns="0" bIns="0" rtlCol="0">
              <a:noAutofit/>
            </a:bodyPr>
            <a:lstStyle/>
            <a:p>
              <a:endParaRPr/>
            </a:p>
          </p:txBody>
        </p:sp>
        <p:sp>
          <p:nvSpPr>
            <p:cNvPr id="291" name="object 291"/>
            <p:cNvSpPr/>
            <p:nvPr/>
          </p:nvSpPr>
          <p:spPr>
            <a:xfrm>
              <a:off x="4275942" y="1285165"/>
              <a:ext cx="7124" cy="9118"/>
            </a:xfrm>
            <a:custGeom>
              <a:avLst/>
              <a:gdLst/>
              <a:ahLst/>
              <a:cxnLst/>
              <a:rect l="l" t="t" r="r" b="b"/>
              <a:pathLst>
                <a:path w="7124" h="9118">
                  <a:moveTo>
                    <a:pt x="0" y="0"/>
                  </a:moveTo>
                  <a:lnTo>
                    <a:pt x="2514" y="2933"/>
                  </a:lnTo>
                  <a:lnTo>
                    <a:pt x="4927" y="5968"/>
                  </a:lnTo>
                  <a:lnTo>
                    <a:pt x="7124" y="9118"/>
                  </a:lnTo>
                </a:path>
              </a:pathLst>
            </a:custGeom>
            <a:ln w="8839">
              <a:solidFill>
                <a:srgbClr val="BCBEC0"/>
              </a:solidFill>
            </a:ln>
          </p:spPr>
          <p:txBody>
            <a:bodyPr wrap="square" lIns="0" tIns="0" rIns="0" bIns="0" rtlCol="0">
              <a:noAutofit/>
            </a:bodyPr>
            <a:lstStyle/>
            <a:p>
              <a:endParaRPr/>
            </a:p>
          </p:txBody>
        </p:sp>
        <p:sp>
          <p:nvSpPr>
            <p:cNvPr id="292" name="object 292"/>
            <p:cNvSpPr/>
            <p:nvPr/>
          </p:nvSpPr>
          <p:spPr>
            <a:xfrm>
              <a:off x="4311693" y="1363054"/>
              <a:ext cx="2832" cy="2209"/>
            </a:xfrm>
            <a:custGeom>
              <a:avLst/>
              <a:gdLst/>
              <a:ahLst/>
              <a:cxnLst/>
              <a:rect l="l" t="t" r="r" b="b"/>
              <a:pathLst>
                <a:path w="2832" h="2209">
                  <a:moveTo>
                    <a:pt x="0" y="2209"/>
                  </a:moveTo>
                  <a:lnTo>
                    <a:pt x="939" y="1574"/>
                  </a:lnTo>
                  <a:lnTo>
                    <a:pt x="1892" y="838"/>
                  </a:lnTo>
                  <a:lnTo>
                    <a:pt x="2832" y="0"/>
                  </a:lnTo>
                </a:path>
              </a:pathLst>
            </a:custGeom>
            <a:ln w="8839">
              <a:solidFill>
                <a:srgbClr val="BCBEC0"/>
              </a:solidFill>
            </a:ln>
          </p:spPr>
          <p:txBody>
            <a:bodyPr wrap="square" lIns="0" tIns="0" rIns="0" bIns="0" rtlCol="0">
              <a:noAutofit/>
            </a:bodyPr>
            <a:lstStyle/>
            <a:p>
              <a:endParaRPr/>
            </a:p>
          </p:txBody>
        </p:sp>
        <p:sp>
          <p:nvSpPr>
            <p:cNvPr id="293" name="object 293"/>
            <p:cNvSpPr/>
            <p:nvPr/>
          </p:nvSpPr>
          <p:spPr>
            <a:xfrm>
              <a:off x="4311693" y="1319340"/>
              <a:ext cx="25895" cy="45923"/>
            </a:xfrm>
            <a:custGeom>
              <a:avLst/>
              <a:gdLst/>
              <a:ahLst/>
              <a:cxnLst/>
              <a:rect l="l" t="t" r="r" b="b"/>
              <a:pathLst>
                <a:path w="25895" h="45923">
                  <a:moveTo>
                    <a:pt x="0" y="45923"/>
                  </a:moveTo>
                  <a:lnTo>
                    <a:pt x="2933" y="42354"/>
                  </a:lnTo>
                  <a:lnTo>
                    <a:pt x="5765" y="38684"/>
                  </a:lnTo>
                  <a:lnTo>
                    <a:pt x="8382" y="34912"/>
                  </a:lnTo>
                  <a:lnTo>
                    <a:pt x="16020" y="23079"/>
                  </a:lnTo>
                  <a:lnTo>
                    <a:pt x="21769" y="11710"/>
                  </a:lnTo>
                  <a:lnTo>
                    <a:pt x="25674" y="804"/>
                  </a:lnTo>
                  <a:lnTo>
                    <a:pt x="25895" y="0"/>
                  </a:lnTo>
                </a:path>
              </a:pathLst>
            </a:custGeom>
            <a:ln w="8839">
              <a:solidFill>
                <a:srgbClr val="BCBEC0"/>
              </a:solidFill>
            </a:ln>
          </p:spPr>
          <p:txBody>
            <a:bodyPr wrap="square" lIns="0" tIns="0" rIns="0" bIns="0" rtlCol="0">
              <a:noAutofit/>
            </a:bodyPr>
            <a:lstStyle/>
            <a:p>
              <a:endParaRPr/>
            </a:p>
          </p:txBody>
        </p:sp>
        <p:sp>
          <p:nvSpPr>
            <p:cNvPr id="294" name="object 294"/>
            <p:cNvSpPr/>
            <p:nvPr/>
          </p:nvSpPr>
          <p:spPr>
            <a:xfrm>
              <a:off x="4228660" y="1325208"/>
              <a:ext cx="83032" cy="44665"/>
            </a:xfrm>
            <a:custGeom>
              <a:avLst/>
              <a:gdLst/>
              <a:ahLst/>
              <a:cxnLst/>
              <a:rect l="l" t="t" r="r" b="b"/>
              <a:pathLst>
                <a:path w="83032" h="44665">
                  <a:moveTo>
                    <a:pt x="83032" y="40055"/>
                  </a:moveTo>
                  <a:lnTo>
                    <a:pt x="79997" y="42354"/>
                  </a:lnTo>
                  <a:lnTo>
                    <a:pt x="77368" y="43713"/>
                  </a:lnTo>
                  <a:lnTo>
                    <a:pt x="75171" y="44246"/>
                  </a:lnTo>
                  <a:lnTo>
                    <a:pt x="73914" y="44564"/>
                  </a:lnTo>
                  <a:lnTo>
                    <a:pt x="70561" y="44665"/>
                  </a:lnTo>
                  <a:lnTo>
                    <a:pt x="64998" y="44665"/>
                  </a:lnTo>
                  <a:lnTo>
                    <a:pt x="52852" y="43471"/>
                  </a:lnTo>
                  <a:lnTo>
                    <a:pt x="40834" y="39879"/>
                  </a:lnTo>
                  <a:lnTo>
                    <a:pt x="28913" y="33877"/>
                  </a:lnTo>
                  <a:lnTo>
                    <a:pt x="23596" y="30403"/>
                  </a:lnTo>
                  <a:lnTo>
                    <a:pt x="12334" y="20850"/>
                  </a:lnTo>
                  <a:lnTo>
                    <a:pt x="4497" y="10842"/>
                  </a:lnTo>
                  <a:lnTo>
                    <a:pt x="80" y="328"/>
                  </a:lnTo>
                  <a:lnTo>
                    <a:pt x="0" y="0"/>
                  </a:lnTo>
                </a:path>
              </a:pathLst>
            </a:custGeom>
            <a:ln w="8839">
              <a:solidFill>
                <a:srgbClr val="BCBEC0"/>
              </a:solidFill>
            </a:ln>
          </p:spPr>
          <p:txBody>
            <a:bodyPr wrap="square" lIns="0" tIns="0" rIns="0" bIns="0" rtlCol="0">
              <a:noAutofit/>
            </a:bodyPr>
            <a:lstStyle/>
            <a:p>
              <a:endParaRPr/>
            </a:p>
          </p:txBody>
        </p:sp>
        <p:sp>
          <p:nvSpPr>
            <p:cNvPr id="295" name="object 295"/>
            <p:cNvSpPr/>
            <p:nvPr/>
          </p:nvSpPr>
          <p:spPr>
            <a:xfrm>
              <a:off x="4243125" y="1375944"/>
              <a:ext cx="44983" cy="15519"/>
            </a:xfrm>
            <a:custGeom>
              <a:avLst/>
              <a:gdLst/>
              <a:ahLst/>
              <a:cxnLst/>
              <a:rect l="l" t="t" r="r" b="b"/>
              <a:pathLst>
                <a:path w="44983" h="15519">
                  <a:moveTo>
                    <a:pt x="0" y="0"/>
                  </a:moveTo>
                  <a:lnTo>
                    <a:pt x="952" y="1892"/>
                  </a:lnTo>
                  <a:lnTo>
                    <a:pt x="5346" y="4826"/>
                  </a:lnTo>
                  <a:lnTo>
                    <a:pt x="13106" y="9029"/>
                  </a:lnTo>
                  <a:lnTo>
                    <a:pt x="21183" y="13322"/>
                  </a:lnTo>
                  <a:lnTo>
                    <a:pt x="26847" y="15417"/>
                  </a:lnTo>
                  <a:lnTo>
                    <a:pt x="29781" y="15519"/>
                  </a:lnTo>
                  <a:lnTo>
                    <a:pt x="30822" y="15417"/>
                  </a:lnTo>
                  <a:lnTo>
                    <a:pt x="33655" y="15100"/>
                  </a:lnTo>
                  <a:lnTo>
                    <a:pt x="38061" y="14262"/>
                  </a:lnTo>
                  <a:lnTo>
                    <a:pt x="42151" y="13525"/>
                  </a:lnTo>
                  <a:lnTo>
                    <a:pt x="44450" y="13106"/>
                  </a:lnTo>
                  <a:lnTo>
                    <a:pt x="44983" y="12903"/>
                  </a:lnTo>
                </a:path>
              </a:pathLst>
            </a:custGeom>
            <a:ln w="8839">
              <a:solidFill>
                <a:srgbClr val="BCBEC0"/>
              </a:solidFill>
            </a:ln>
          </p:spPr>
          <p:txBody>
            <a:bodyPr wrap="square" lIns="0" tIns="0" rIns="0" bIns="0" rtlCol="0">
              <a:noAutofit/>
            </a:bodyPr>
            <a:lstStyle/>
            <a:p>
              <a:endParaRPr/>
            </a:p>
          </p:txBody>
        </p:sp>
        <p:sp>
          <p:nvSpPr>
            <p:cNvPr id="296" name="object 296"/>
            <p:cNvSpPr/>
            <p:nvPr/>
          </p:nvSpPr>
          <p:spPr>
            <a:xfrm>
              <a:off x="4270697" y="1365263"/>
              <a:ext cx="40995" cy="38265"/>
            </a:xfrm>
            <a:custGeom>
              <a:avLst/>
              <a:gdLst/>
              <a:ahLst/>
              <a:cxnLst/>
              <a:rect l="l" t="t" r="r" b="b"/>
              <a:pathLst>
                <a:path w="40995" h="38265">
                  <a:moveTo>
                    <a:pt x="0" y="38265"/>
                  </a:moveTo>
                  <a:lnTo>
                    <a:pt x="317" y="38150"/>
                  </a:lnTo>
                  <a:lnTo>
                    <a:pt x="5562" y="34378"/>
                  </a:lnTo>
                  <a:lnTo>
                    <a:pt x="10693" y="30289"/>
                  </a:lnTo>
                  <a:lnTo>
                    <a:pt x="15735" y="25780"/>
                  </a:lnTo>
                  <a:lnTo>
                    <a:pt x="25309" y="16995"/>
                  </a:lnTo>
                  <a:lnTo>
                    <a:pt x="34130" y="7901"/>
                  </a:lnTo>
                  <a:lnTo>
                    <a:pt x="40995" y="0"/>
                  </a:lnTo>
                </a:path>
              </a:pathLst>
            </a:custGeom>
            <a:ln w="8839">
              <a:solidFill>
                <a:srgbClr val="BCBEC0"/>
              </a:solidFill>
            </a:ln>
          </p:spPr>
          <p:txBody>
            <a:bodyPr wrap="square" lIns="0" tIns="0" rIns="0" bIns="0" rtlCol="0">
              <a:noAutofit/>
            </a:bodyPr>
            <a:lstStyle/>
            <a:p>
              <a:endParaRPr/>
            </a:p>
          </p:txBody>
        </p:sp>
        <p:sp>
          <p:nvSpPr>
            <p:cNvPr id="297" name="object 297"/>
            <p:cNvSpPr/>
            <p:nvPr/>
          </p:nvSpPr>
          <p:spPr>
            <a:xfrm>
              <a:off x="4223631" y="1296798"/>
              <a:ext cx="108712" cy="52527"/>
            </a:xfrm>
            <a:custGeom>
              <a:avLst/>
              <a:gdLst/>
              <a:ahLst/>
              <a:cxnLst/>
              <a:rect l="l" t="t" r="r" b="b"/>
              <a:pathLst>
                <a:path w="108712" h="52527">
                  <a:moveTo>
                    <a:pt x="0" y="0"/>
                  </a:moveTo>
                  <a:lnTo>
                    <a:pt x="6434" y="10680"/>
                  </a:lnTo>
                  <a:lnTo>
                    <a:pt x="14158" y="20669"/>
                  </a:lnTo>
                  <a:lnTo>
                    <a:pt x="23158" y="29982"/>
                  </a:lnTo>
                  <a:lnTo>
                    <a:pt x="28511" y="34709"/>
                  </a:lnTo>
                  <a:lnTo>
                    <a:pt x="40439" y="43300"/>
                  </a:lnTo>
                  <a:lnTo>
                    <a:pt x="52166" y="49098"/>
                  </a:lnTo>
                  <a:lnTo>
                    <a:pt x="63692" y="52087"/>
                  </a:lnTo>
                  <a:lnTo>
                    <a:pt x="70027" y="52527"/>
                  </a:lnTo>
                  <a:lnTo>
                    <a:pt x="81946" y="50973"/>
                  </a:lnTo>
                  <a:lnTo>
                    <a:pt x="93573" y="46322"/>
                  </a:lnTo>
                  <a:lnTo>
                    <a:pt x="104960" y="38590"/>
                  </a:lnTo>
                  <a:lnTo>
                    <a:pt x="108712" y="35331"/>
                  </a:lnTo>
                </a:path>
              </a:pathLst>
            </a:custGeom>
            <a:ln w="8839">
              <a:solidFill>
                <a:srgbClr val="BCBEC0"/>
              </a:solidFill>
            </a:ln>
          </p:spPr>
          <p:txBody>
            <a:bodyPr wrap="square" lIns="0" tIns="0" rIns="0" bIns="0" rtlCol="0">
              <a:noAutofit/>
            </a:bodyPr>
            <a:lstStyle/>
            <a:p>
              <a:endParaRPr/>
            </a:p>
          </p:txBody>
        </p:sp>
        <p:sp>
          <p:nvSpPr>
            <p:cNvPr id="298" name="object 298"/>
            <p:cNvSpPr/>
            <p:nvPr/>
          </p:nvSpPr>
          <p:spPr>
            <a:xfrm>
              <a:off x="1044592" y="2005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299" name="object 299"/>
            <p:cNvSpPr/>
            <p:nvPr/>
          </p:nvSpPr>
          <p:spPr>
            <a:xfrm>
              <a:off x="1044592" y="38720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00" name="object 300"/>
            <p:cNvSpPr/>
            <p:nvPr/>
          </p:nvSpPr>
          <p:spPr>
            <a:xfrm>
              <a:off x="1044592" y="2944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01" name="object 301"/>
            <p:cNvSpPr/>
            <p:nvPr/>
          </p:nvSpPr>
          <p:spPr>
            <a:xfrm>
              <a:off x="1044592" y="48118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02" name="object 302"/>
            <p:cNvSpPr/>
            <p:nvPr/>
          </p:nvSpPr>
          <p:spPr>
            <a:xfrm>
              <a:off x="1044592" y="6450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03" name="object 303"/>
            <p:cNvSpPr/>
            <p:nvPr/>
          </p:nvSpPr>
          <p:spPr>
            <a:xfrm>
              <a:off x="1044592" y="24623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04" name="object 304"/>
            <p:cNvSpPr/>
            <p:nvPr/>
          </p:nvSpPr>
          <p:spPr>
            <a:xfrm>
              <a:off x="1044592" y="43292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05" name="object 305"/>
            <p:cNvSpPr/>
            <p:nvPr/>
          </p:nvSpPr>
          <p:spPr>
            <a:xfrm>
              <a:off x="1044592" y="59675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06" name="object 306"/>
            <p:cNvSpPr/>
            <p:nvPr/>
          </p:nvSpPr>
          <p:spPr>
            <a:xfrm>
              <a:off x="1044592" y="3402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07" name="object 307"/>
            <p:cNvSpPr/>
            <p:nvPr/>
          </p:nvSpPr>
          <p:spPr>
            <a:xfrm>
              <a:off x="1044592" y="52690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08" name="object 308"/>
            <p:cNvSpPr/>
            <p:nvPr/>
          </p:nvSpPr>
          <p:spPr>
            <a:xfrm>
              <a:off x="1044592" y="69073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09" name="object 309"/>
            <p:cNvSpPr/>
            <p:nvPr/>
          </p:nvSpPr>
          <p:spPr>
            <a:xfrm>
              <a:off x="1044592" y="2233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10" name="object 310"/>
            <p:cNvSpPr/>
            <p:nvPr/>
          </p:nvSpPr>
          <p:spPr>
            <a:xfrm>
              <a:off x="1044592" y="41006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11" name="object 311"/>
            <p:cNvSpPr/>
            <p:nvPr/>
          </p:nvSpPr>
          <p:spPr>
            <a:xfrm>
              <a:off x="1044592" y="5738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12" name="object 312"/>
            <p:cNvSpPr/>
            <p:nvPr/>
          </p:nvSpPr>
          <p:spPr>
            <a:xfrm>
              <a:off x="1044592" y="31735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13" name="object 313"/>
            <p:cNvSpPr/>
            <p:nvPr/>
          </p:nvSpPr>
          <p:spPr>
            <a:xfrm>
              <a:off x="1044592" y="50404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14" name="object 314"/>
            <p:cNvSpPr/>
            <p:nvPr/>
          </p:nvSpPr>
          <p:spPr>
            <a:xfrm>
              <a:off x="1044592" y="6678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15" name="object 315"/>
            <p:cNvSpPr/>
            <p:nvPr/>
          </p:nvSpPr>
          <p:spPr>
            <a:xfrm>
              <a:off x="1044592" y="2690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16" name="object 316"/>
            <p:cNvSpPr/>
            <p:nvPr/>
          </p:nvSpPr>
          <p:spPr>
            <a:xfrm>
              <a:off x="1044592" y="45578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17" name="object 317"/>
            <p:cNvSpPr/>
            <p:nvPr/>
          </p:nvSpPr>
          <p:spPr>
            <a:xfrm>
              <a:off x="1044592" y="6196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18" name="object 318"/>
            <p:cNvSpPr/>
            <p:nvPr/>
          </p:nvSpPr>
          <p:spPr>
            <a:xfrm>
              <a:off x="1044592" y="3630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19" name="object 319"/>
            <p:cNvSpPr/>
            <p:nvPr/>
          </p:nvSpPr>
          <p:spPr>
            <a:xfrm>
              <a:off x="1044592" y="54976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20" name="object 320"/>
            <p:cNvSpPr/>
            <p:nvPr/>
          </p:nvSpPr>
          <p:spPr>
            <a:xfrm>
              <a:off x="1044592" y="7135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21" name="object 321"/>
            <p:cNvSpPr/>
            <p:nvPr/>
          </p:nvSpPr>
          <p:spPr>
            <a:xfrm>
              <a:off x="1414849"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a:p>
          </p:txBody>
        </p:sp>
        <p:sp>
          <p:nvSpPr>
            <p:cNvPr id="322" name="object 322"/>
            <p:cNvSpPr/>
            <p:nvPr/>
          </p:nvSpPr>
          <p:spPr>
            <a:xfrm>
              <a:off x="1964700"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a:p>
          </p:txBody>
        </p:sp>
        <p:sp>
          <p:nvSpPr>
            <p:cNvPr id="323" name="object 323"/>
            <p:cNvSpPr/>
            <p:nvPr/>
          </p:nvSpPr>
          <p:spPr>
            <a:xfrm>
              <a:off x="2533500"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a:p>
          </p:txBody>
        </p:sp>
        <p:sp>
          <p:nvSpPr>
            <p:cNvPr id="324" name="object 324"/>
            <p:cNvSpPr/>
            <p:nvPr/>
          </p:nvSpPr>
          <p:spPr>
            <a:xfrm>
              <a:off x="4409600"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a:p>
          </p:txBody>
        </p:sp>
        <p:sp>
          <p:nvSpPr>
            <p:cNvPr id="177" name="object 177"/>
            <p:cNvSpPr/>
            <p:nvPr/>
          </p:nvSpPr>
          <p:spPr>
            <a:xfrm>
              <a:off x="1019249" y="2005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76" name="object 176"/>
            <p:cNvSpPr/>
            <p:nvPr/>
          </p:nvSpPr>
          <p:spPr>
            <a:xfrm>
              <a:off x="4871248" y="2005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75" name="object 175"/>
            <p:cNvSpPr/>
            <p:nvPr/>
          </p:nvSpPr>
          <p:spPr>
            <a:xfrm>
              <a:off x="1019249" y="3872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74" name="object 174"/>
            <p:cNvSpPr/>
            <p:nvPr/>
          </p:nvSpPr>
          <p:spPr>
            <a:xfrm>
              <a:off x="4871248" y="3872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73" name="object 173"/>
            <p:cNvSpPr/>
            <p:nvPr/>
          </p:nvSpPr>
          <p:spPr>
            <a:xfrm>
              <a:off x="1019249" y="2944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72" name="object 172"/>
            <p:cNvSpPr/>
            <p:nvPr/>
          </p:nvSpPr>
          <p:spPr>
            <a:xfrm>
              <a:off x="4871248" y="2944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71" name="object 171"/>
            <p:cNvSpPr/>
            <p:nvPr/>
          </p:nvSpPr>
          <p:spPr>
            <a:xfrm>
              <a:off x="1019249" y="4811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70" name="object 170"/>
            <p:cNvSpPr/>
            <p:nvPr/>
          </p:nvSpPr>
          <p:spPr>
            <a:xfrm>
              <a:off x="4871248" y="4811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69" name="object 169"/>
            <p:cNvSpPr/>
            <p:nvPr/>
          </p:nvSpPr>
          <p:spPr>
            <a:xfrm>
              <a:off x="1019249" y="6450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68" name="object 168"/>
            <p:cNvSpPr/>
            <p:nvPr/>
          </p:nvSpPr>
          <p:spPr>
            <a:xfrm>
              <a:off x="4871248" y="6450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67" name="object 167"/>
            <p:cNvSpPr/>
            <p:nvPr/>
          </p:nvSpPr>
          <p:spPr>
            <a:xfrm>
              <a:off x="1019249" y="2462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66" name="object 166"/>
            <p:cNvSpPr/>
            <p:nvPr/>
          </p:nvSpPr>
          <p:spPr>
            <a:xfrm>
              <a:off x="4871248" y="2462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65" name="object 165"/>
            <p:cNvSpPr/>
            <p:nvPr/>
          </p:nvSpPr>
          <p:spPr>
            <a:xfrm>
              <a:off x="1019249" y="43292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64" name="object 164"/>
            <p:cNvSpPr/>
            <p:nvPr/>
          </p:nvSpPr>
          <p:spPr>
            <a:xfrm>
              <a:off x="4871248" y="43292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63" name="object 163"/>
            <p:cNvSpPr/>
            <p:nvPr/>
          </p:nvSpPr>
          <p:spPr>
            <a:xfrm>
              <a:off x="1019249" y="5967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62" name="object 162"/>
            <p:cNvSpPr/>
            <p:nvPr/>
          </p:nvSpPr>
          <p:spPr>
            <a:xfrm>
              <a:off x="4871248" y="5967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61" name="object 161"/>
            <p:cNvSpPr/>
            <p:nvPr/>
          </p:nvSpPr>
          <p:spPr>
            <a:xfrm>
              <a:off x="1019249" y="3402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60" name="object 160"/>
            <p:cNvSpPr/>
            <p:nvPr/>
          </p:nvSpPr>
          <p:spPr>
            <a:xfrm>
              <a:off x="4871248" y="3402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59" name="object 159"/>
            <p:cNvSpPr/>
            <p:nvPr/>
          </p:nvSpPr>
          <p:spPr>
            <a:xfrm>
              <a:off x="1019249" y="5269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58" name="object 158"/>
            <p:cNvSpPr/>
            <p:nvPr/>
          </p:nvSpPr>
          <p:spPr>
            <a:xfrm>
              <a:off x="4871248" y="5269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57" name="object 157"/>
            <p:cNvSpPr/>
            <p:nvPr/>
          </p:nvSpPr>
          <p:spPr>
            <a:xfrm>
              <a:off x="1019249" y="6907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56" name="object 156"/>
            <p:cNvSpPr/>
            <p:nvPr/>
          </p:nvSpPr>
          <p:spPr>
            <a:xfrm>
              <a:off x="4871248" y="6907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55" name="object 155"/>
            <p:cNvSpPr/>
            <p:nvPr/>
          </p:nvSpPr>
          <p:spPr>
            <a:xfrm>
              <a:off x="1019249" y="2233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54" name="object 154"/>
            <p:cNvSpPr/>
            <p:nvPr/>
          </p:nvSpPr>
          <p:spPr>
            <a:xfrm>
              <a:off x="4871248" y="2233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53" name="object 153"/>
            <p:cNvSpPr/>
            <p:nvPr/>
          </p:nvSpPr>
          <p:spPr>
            <a:xfrm>
              <a:off x="1019249" y="4100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52" name="object 152"/>
            <p:cNvSpPr/>
            <p:nvPr/>
          </p:nvSpPr>
          <p:spPr>
            <a:xfrm>
              <a:off x="4871248" y="4100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51" name="object 151"/>
            <p:cNvSpPr/>
            <p:nvPr/>
          </p:nvSpPr>
          <p:spPr>
            <a:xfrm>
              <a:off x="1019249" y="5738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50" name="object 150"/>
            <p:cNvSpPr/>
            <p:nvPr/>
          </p:nvSpPr>
          <p:spPr>
            <a:xfrm>
              <a:off x="4871248" y="5738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49" name="object 149"/>
            <p:cNvSpPr/>
            <p:nvPr/>
          </p:nvSpPr>
          <p:spPr>
            <a:xfrm>
              <a:off x="1019249" y="3173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48" name="object 148"/>
            <p:cNvSpPr/>
            <p:nvPr/>
          </p:nvSpPr>
          <p:spPr>
            <a:xfrm>
              <a:off x="4871248" y="3173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47" name="object 147"/>
            <p:cNvSpPr/>
            <p:nvPr/>
          </p:nvSpPr>
          <p:spPr>
            <a:xfrm>
              <a:off x="1019249" y="50404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46" name="object 146"/>
            <p:cNvSpPr/>
            <p:nvPr/>
          </p:nvSpPr>
          <p:spPr>
            <a:xfrm>
              <a:off x="4871248" y="50404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45" name="object 145"/>
            <p:cNvSpPr/>
            <p:nvPr/>
          </p:nvSpPr>
          <p:spPr>
            <a:xfrm>
              <a:off x="1019249" y="6678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44" name="object 144"/>
            <p:cNvSpPr/>
            <p:nvPr/>
          </p:nvSpPr>
          <p:spPr>
            <a:xfrm>
              <a:off x="4871248" y="6678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43" name="object 143"/>
            <p:cNvSpPr/>
            <p:nvPr/>
          </p:nvSpPr>
          <p:spPr>
            <a:xfrm>
              <a:off x="1019249" y="2690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42" name="object 142"/>
            <p:cNvSpPr/>
            <p:nvPr/>
          </p:nvSpPr>
          <p:spPr>
            <a:xfrm>
              <a:off x="4871248" y="2690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41" name="object 141"/>
            <p:cNvSpPr/>
            <p:nvPr/>
          </p:nvSpPr>
          <p:spPr>
            <a:xfrm>
              <a:off x="1019249" y="4557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40" name="object 140"/>
            <p:cNvSpPr/>
            <p:nvPr/>
          </p:nvSpPr>
          <p:spPr>
            <a:xfrm>
              <a:off x="4871248" y="4557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39" name="object 139"/>
            <p:cNvSpPr/>
            <p:nvPr/>
          </p:nvSpPr>
          <p:spPr>
            <a:xfrm>
              <a:off x="1019249" y="6196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38" name="object 138"/>
            <p:cNvSpPr/>
            <p:nvPr/>
          </p:nvSpPr>
          <p:spPr>
            <a:xfrm>
              <a:off x="4871248" y="6196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37" name="object 137"/>
            <p:cNvSpPr/>
            <p:nvPr/>
          </p:nvSpPr>
          <p:spPr>
            <a:xfrm>
              <a:off x="1019249" y="3630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36" name="object 136"/>
            <p:cNvSpPr/>
            <p:nvPr/>
          </p:nvSpPr>
          <p:spPr>
            <a:xfrm>
              <a:off x="4871248" y="3630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35" name="object 135"/>
            <p:cNvSpPr/>
            <p:nvPr/>
          </p:nvSpPr>
          <p:spPr>
            <a:xfrm>
              <a:off x="1019249" y="5497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34" name="object 134"/>
            <p:cNvSpPr/>
            <p:nvPr/>
          </p:nvSpPr>
          <p:spPr>
            <a:xfrm>
              <a:off x="4871248" y="5497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33" name="object 133"/>
            <p:cNvSpPr/>
            <p:nvPr/>
          </p:nvSpPr>
          <p:spPr>
            <a:xfrm>
              <a:off x="1019249" y="7135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32" name="object 132"/>
            <p:cNvSpPr/>
            <p:nvPr/>
          </p:nvSpPr>
          <p:spPr>
            <a:xfrm>
              <a:off x="4871248" y="7135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31" name="object 131"/>
            <p:cNvSpPr/>
            <p:nvPr/>
          </p:nvSpPr>
          <p:spPr>
            <a:xfrm>
              <a:off x="1414849"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30" name="object 130"/>
            <p:cNvSpPr/>
            <p:nvPr/>
          </p:nvSpPr>
          <p:spPr>
            <a:xfrm>
              <a:off x="1414849"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29" name="object 129"/>
            <p:cNvSpPr/>
            <p:nvPr/>
          </p:nvSpPr>
          <p:spPr>
            <a:xfrm>
              <a:off x="1964700"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28" name="object 128"/>
            <p:cNvSpPr/>
            <p:nvPr/>
          </p:nvSpPr>
          <p:spPr>
            <a:xfrm>
              <a:off x="1964700"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27" name="object 127"/>
            <p:cNvSpPr/>
            <p:nvPr/>
          </p:nvSpPr>
          <p:spPr>
            <a:xfrm>
              <a:off x="2533500"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26" name="object 126"/>
            <p:cNvSpPr/>
            <p:nvPr/>
          </p:nvSpPr>
          <p:spPr>
            <a:xfrm>
              <a:off x="2533500"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25" name="object 125"/>
            <p:cNvSpPr/>
            <p:nvPr/>
          </p:nvSpPr>
          <p:spPr>
            <a:xfrm>
              <a:off x="4409600"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24" name="object 124"/>
            <p:cNvSpPr/>
            <p:nvPr/>
          </p:nvSpPr>
          <p:spPr>
            <a:xfrm>
              <a:off x="4409600"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23" name="object 123"/>
            <p:cNvSpPr txBox="1"/>
            <p:nvPr/>
          </p:nvSpPr>
          <p:spPr>
            <a:xfrm>
              <a:off x="1250952" y="1267215"/>
              <a:ext cx="2615174" cy="101134"/>
            </a:xfrm>
            <a:prstGeom prst="rect">
              <a:avLst/>
            </a:prstGeom>
          </p:spPr>
          <p:txBody>
            <a:bodyPr wrap="square" lIns="0" tIns="5270" rIns="0" bIns="0" rtlCol="0">
              <a:noAutofit/>
            </a:bodyPr>
            <a:lstStyle/>
            <a:p>
              <a:pPr marL="12700">
                <a:lnSpc>
                  <a:spcPts val="830"/>
                </a:lnSpc>
              </a:pPr>
              <a:r>
                <a:rPr lang="es-ES" sz="700" spc="-40" dirty="0">
                  <a:solidFill>
                    <a:srgbClr val="00AFEE"/>
                  </a:solidFill>
                  <a:latin typeface="Malgun Gothic"/>
                  <a:cs typeface="Malgun Gothic"/>
                </a:rPr>
                <a:t>Perseverad en la oración, velando en ella con acción de gracias.</a:t>
              </a:r>
              <a:r>
                <a:rPr sz="700" spc="-40" dirty="0">
                  <a:solidFill>
                    <a:srgbClr val="00AFEE"/>
                  </a:solidFill>
                  <a:latin typeface="Malgun Gothic"/>
                  <a:cs typeface="Malgun Gothic"/>
                </a:rPr>
                <a:t> (</a:t>
              </a:r>
              <a:r>
                <a:rPr lang="es-ES" sz="700" spc="-40" dirty="0">
                  <a:solidFill>
                    <a:srgbClr val="00AFEE"/>
                  </a:solidFill>
                  <a:latin typeface="Malgun Gothic"/>
                  <a:cs typeface="Malgun Gothic"/>
                </a:rPr>
                <a:t>Col</a:t>
              </a:r>
              <a:r>
                <a:rPr sz="700" spc="-40" dirty="0">
                  <a:solidFill>
                    <a:srgbClr val="00AFEE"/>
                  </a:solidFill>
                  <a:latin typeface="Malgun Gothic"/>
                  <a:cs typeface="Malgun Gothic"/>
                </a:rPr>
                <a:t> 4:2)</a:t>
              </a:r>
              <a:endParaRPr sz="700" spc="-40" dirty="0">
                <a:latin typeface="Malgun Gothic"/>
                <a:cs typeface="Malgun Gothic"/>
              </a:endParaRPr>
            </a:p>
          </p:txBody>
        </p:sp>
        <p:sp>
          <p:nvSpPr>
            <p:cNvPr id="122" name="object 122"/>
            <p:cNvSpPr txBox="1"/>
            <p:nvPr/>
          </p:nvSpPr>
          <p:spPr>
            <a:xfrm>
              <a:off x="5220351" y="7669642"/>
              <a:ext cx="211937" cy="127000"/>
            </a:xfrm>
            <a:prstGeom prst="rect">
              <a:avLst/>
            </a:prstGeom>
          </p:spPr>
          <p:txBody>
            <a:bodyPr wrap="square" lIns="0" tIns="5969" rIns="0" bIns="0" rtlCol="0">
              <a:noAutofit/>
            </a:bodyPr>
            <a:lstStyle/>
            <a:p>
              <a:pPr marL="12700">
                <a:lnSpc>
                  <a:spcPts val="940"/>
                </a:lnSpc>
              </a:pPr>
              <a:r>
                <a:rPr sz="800" spc="7" dirty="0">
                  <a:solidFill>
                    <a:srgbClr val="363435"/>
                  </a:solidFill>
                  <a:latin typeface="Malgun Gothic"/>
                  <a:cs typeface="Malgun Gothic"/>
                </a:rPr>
                <a:t>125</a:t>
              </a:r>
              <a:endParaRPr sz="800">
                <a:latin typeface="Malgun Gothic"/>
                <a:cs typeface="Malgun Gothic"/>
              </a:endParaRPr>
            </a:p>
          </p:txBody>
        </p:sp>
        <p:sp>
          <p:nvSpPr>
            <p:cNvPr id="116" name="object 116"/>
            <p:cNvSpPr txBox="1"/>
            <p:nvPr/>
          </p:nvSpPr>
          <p:spPr>
            <a:xfrm>
              <a:off x="1044592" y="2005187"/>
              <a:ext cx="370257" cy="228600"/>
            </a:xfrm>
            <a:prstGeom prst="rect">
              <a:avLst/>
            </a:prstGeom>
          </p:spPr>
          <p:txBody>
            <a:bodyPr wrap="square" lIns="0" tIns="0" rIns="0" bIns="0" rtlCol="0">
              <a:noAutofit/>
            </a:bodyPr>
            <a:lstStyle/>
            <a:p>
              <a:pPr marL="25400">
                <a:lnSpc>
                  <a:spcPts val="1000"/>
                </a:lnSpc>
              </a:pPr>
              <a:endParaRPr sz="1000"/>
            </a:p>
          </p:txBody>
        </p:sp>
        <p:sp>
          <p:nvSpPr>
            <p:cNvPr id="115" name="object 115"/>
            <p:cNvSpPr txBox="1"/>
            <p:nvPr/>
          </p:nvSpPr>
          <p:spPr>
            <a:xfrm>
              <a:off x="1414849" y="2005187"/>
              <a:ext cx="549850" cy="228600"/>
            </a:xfrm>
            <a:prstGeom prst="rect">
              <a:avLst/>
            </a:prstGeom>
          </p:spPr>
          <p:txBody>
            <a:bodyPr wrap="square" lIns="0" tIns="0" rIns="0" bIns="0" rtlCol="0">
              <a:noAutofit/>
            </a:bodyPr>
            <a:lstStyle/>
            <a:p>
              <a:pPr marL="25400">
                <a:lnSpc>
                  <a:spcPts val="1000"/>
                </a:lnSpc>
              </a:pPr>
              <a:endParaRPr sz="1000"/>
            </a:p>
          </p:txBody>
        </p:sp>
        <p:sp>
          <p:nvSpPr>
            <p:cNvPr id="114" name="object 114"/>
            <p:cNvSpPr txBox="1"/>
            <p:nvPr/>
          </p:nvSpPr>
          <p:spPr>
            <a:xfrm>
              <a:off x="1964700" y="2005187"/>
              <a:ext cx="568799" cy="228600"/>
            </a:xfrm>
            <a:prstGeom prst="rect">
              <a:avLst/>
            </a:prstGeom>
          </p:spPr>
          <p:txBody>
            <a:bodyPr wrap="square" lIns="0" tIns="0" rIns="0" bIns="0" rtlCol="0">
              <a:noAutofit/>
            </a:bodyPr>
            <a:lstStyle/>
            <a:p>
              <a:pPr marL="25400">
                <a:lnSpc>
                  <a:spcPts val="1000"/>
                </a:lnSpc>
              </a:pPr>
              <a:endParaRPr sz="1000"/>
            </a:p>
          </p:txBody>
        </p:sp>
        <p:sp>
          <p:nvSpPr>
            <p:cNvPr id="113" name="object 113"/>
            <p:cNvSpPr txBox="1"/>
            <p:nvPr/>
          </p:nvSpPr>
          <p:spPr>
            <a:xfrm>
              <a:off x="2533500" y="2005187"/>
              <a:ext cx="1876099" cy="228600"/>
            </a:xfrm>
            <a:prstGeom prst="rect">
              <a:avLst/>
            </a:prstGeom>
          </p:spPr>
          <p:txBody>
            <a:bodyPr wrap="square" lIns="0" tIns="0" rIns="0" bIns="0" rtlCol="0">
              <a:noAutofit/>
            </a:bodyPr>
            <a:lstStyle/>
            <a:p>
              <a:pPr marL="25400">
                <a:lnSpc>
                  <a:spcPts val="1000"/>
                </a:lnSpc>
              </a:pPr>
              <a:endParaRPr sz="1000"/>
            </a:p>
          </p:txBody>
        </p:sp>
        <p:sp>
          <p:nvSpPr>
            <p:cNvPr id="112" name="object 112"/>
            <p:cNvSpPr txBox="1"/>
            <p:nvPr/>
          </p:nvSpPr>
          <p:spPr>
            <a:xfrm>
              <a:off x="4409600" y="2005187"/>
              <a:ext cx="448980" cy="228600"/>
            </a:xfrm>
            <a:prstGeom prst="rect">
              <a:avLst/>
            </a:prstGeom>
          </p:spPr>
          <p:txBody>
            <a:bodyPr wrap="square" lIns="0" tIns="0" rIns="0" bIns="0" rtlCol="0">
              <a:noAutofit/>
            </a:bodyPr>
            <a:lstStyle/>
            <a:p>
              <a:pPr marL="25400">
                <a:lnSpc>
                  <a:spcPts val="1000"/>
                </a:lnSpc>
              </a:pPr>
              <a:endParaRPr sz="1000"/>
            </a:p>
          </p:txBody>
        </p:sp>
        <p:sp>
          <p:nvSpPr>
            <p:cNvPr id="111" name="object 111"/>
            <p:cNvSpPr txBox="1"/>
            <p:nvPr/>
          </p:nvSpPr>
          <p:spPr>
            <a:xfrm>
              <a:off x="1044592" y="2233787"/>
              <a:ext cx="370257" cy="228600"/>
            </a:xfrm>
            <a:prstGeom prst="rect">
              <a:avLst/>
            </a:prstGeom>
          </p:spPr>
          <p:txBody>
            <a:bodyPr wrap="square" lIns="0" tIns="0" rIns="0" bIns="0" rtlCol="0">
              <a:noAutofit/>
            </a:bodyPr>
            <a:lstStyle/>
            <a:p>
              <a:pPr marL="25400">
                <a:lnSpc>
                  <a:spcPts val="1000"/>
                </a:lnSpc>
              </a:pPr>
              <a:endParaRPr sz="1000"/>
            </a:p>
          </p:txBody>
        </p:sp>
        <p:sp>
          <p:nvSpPr>
            <p:cNvPr id="110" name="object 110"/>
            <p:cNvSpPr txBox="1"/>
            <p:nvPr/>
          </p:nvSpPr>
          <p:spPr>
            <a:xfrm>
              <a:off x="1414849" y="2233787"/>
              <a:ext cx="549850" cy="228600"/>
            </a:xfrm>
            <a:prstGeom prst="rect">
              <a:avLst/>
            </a:prstGeom>
          </p:spPr>
          <p:txBody>
            <a:bodyPr wrap="square" lIns="0" tIns="0" rIns="0" bIns="0" rtlCol="0">
              <a:noAutofit/>
            </a:bodyPr>
            <a:lstStyle/>
            <a:p>
              <a:pPr marL="25400">
                <a:lnSpc>
                  <a:spcPts val="1000"/>
                </a:lnSpc>
              </a:pPr>
              <a:endParaRPr sz="1000"/>
            </a:p>
          </p:txBody>
        </p:sp>
        <p:sp>
          <p:nvSpPr>
            <p:cNvPr id="109" name="object 109"/>
            <p:cNvSpPr txBox="1"/>
            <p:nvPr/>
          </p:nvSpPr>
          <p:spPr>
            <a:xfrm>
              <a:off x="1964700" y="2233787"/>
              <a:ext cx="568799" cy="228600"/>
            </a:xfrm>
            <a:prstGeom prst="rect">
              <a:avLst/>
            </a:prstGeom>
          </p:spPr>
          <p:txBody>
            <a:bodyPr wrap="square" lIns="0" tIns="0" rIns="0" bIns="0" rtlCol="0">
              <a:noAutofit/>
            </a:bodyPr>
            <a:lstStyle/>
            <a:p>
              <a:pPr marL="25400">
                <a:lnSpc>
                  <a:spcPts val="1000"/>
                </a:lnSpc>
              </a:pPr>
              <a:endParaRPr sz="1000"/>
            </a:p>
          </p:txBody>
        </p:sp>
        <p:sp>
          <p:nvSpPr>
            <p:cNvPr id="108" name="object 108"/>
            <p:cNvSpPr txBox="1"/>
            <p:nvPr/>
          </p:nvSpPr>
          <p:spPr>
            <a:xfrm>
              <a:off x="2533500" y="2233787"/>
              <a:ext cx="1876099" cy="228600"/>
            </a:xfrm>
            <a:prstGeom prst="rect">
              <a:avLst/>
            </a:prstGeom>
          </p:spPr>
          <p:txBody>
            <a:bodyPr wrap="square" lIns="0" tIns="0" rIns="0" bIns="0" rtlCol="0">
              <a:noAutofit/>
            </a:bodyPr>
            <a:lstStyle/>
            <a:p>
              <a:pPr marL="25400">
                <a:lnSpc>
                  <a:spcPts val="1000"/>
                </a:lnSpc>
              </a:pPr>
              <a:endParaRPr sz="1000"/>
            </a:p>
          </p:txBody>
        </p:sp>
        <p:sp>
          <p:nvSpPr>
            <p:cNvPr id="107" name="object 107"/>
            <p:cNvSpPr txBox="1"/>
            <p:nvPr/>
          </p:nvSpPr>
          <p:spPr>
            <a:xfrm>
              <a:off x="4409600" y="2233787"/>
              <a:ext cx="448980" cy="228600"/>
            </a:xfrm>
            <a:prstGeom prst="rect">
              <a:avLst/>
            </a:prstGeom>
          </p:spPr>
          <p:txBody>
            <a:bodyPr wrap="square" lIns="0" tIns="0" rIns="0" bIns="0" rtlCol="0">
              <a:noAutofit/>
            </a:bodyPr>
            <a:lstStyle/>
            <a:p>
              <a:pPr marL="25400">
                <a:lnSpc>
                  <a:spcPts val="1000"/>
                </a:lnSpc>
              </a:pPr>
              <a:endParaRPr sz="1000"/>
            </a:p>
          </p:txBody>
        </p:sp>
        <p:sp>
          <p:nvSpPr>
            <p:cNvPr id="106" name="object 106"/>
            <p:cNvSpPr txBox="1"/>
            <p:nvPr/>
          </p:nvSpPr>
          <p:spPr>
            <a:xfrm>
              <a:off x="1044592" y="2462387"/>
              <a:ext cx="370257" cy="228600"/>
            </a:xfrm>
            <a:prstGeom prst="rect">
              <a:avLst/>
            </a:prstGeom>
          </p:spPr>
          <p:txBody>
            <a:bodyPr wrap="square" lIns="0" tIns="0" rIns="0" bIns="0" rtlCol="0">
              <a:noAutofit/>
            </a:bodyPr>
            <a:lstStyle/>
            <a:p>
              <a:pPr marL="25400">
                <a:lnSpc>
                  <a:spcPts val="1000"/>
                </a:lnSpc>
              </a:pPr>
              <a:endParaRPr sz="1000"/>
            </a:p>
          </p:txBody>
        </p:sp>
        <p:sp>
          <p:nvSpPr>
            <p:cNvPr id="105" name="object 105"/>
            <p:cNvSpPr txBox="1"/>
            <p:nvPr/>
          </p:nvSpPr>
          <p:spPr>
            <a:xfrm>
              <a:off x="1414849" y="2462387"/>
              <a:ext cx="549850" cy="228600"/>
            </a:xfrm>
            <a:prstGeom prst="rect">
              <a:avLst/>
            </a:prstGeom>
          </p:spPr>
          <p:txBody>
            <a:bodyPr wrap="square" lIns="0" tIns="0" rIns="0" bIns="0" rtlCol="0">
              <a:noAutofit/>
            </a:bodyPr>
            <a:lstStyle/>
            <a:p>
              <a:pPr marL="25400">
                <a:lnSpc>
                  <a:spcPts val="1000"/>
                </a:lnSpc>
              </a:pPr>
              <a:endParaRPr sz="1000"/>
            </a:p>
          </p:txBody>
        </p:sp>
        <p:sp>
          <p:nvSpPr>
            <p:cNvPr id="104" name="object 104"/>
            <p:cNvSpPr txBox="1"/>
            <p:nvPr/>
          </p:nvSpPr>
          <p:spPr>
            <a:xfrm>
              <a:off x="1964700" y="2462387"/>
              <a:ext cx="568799" cy="228600"/>
            </a:xfrm>
            <a:prstGeom prst="rect">
              <a:avLst/>
            </a:prstGeom>
          </p:spPr>
          <p:txBody>
            <a:bodyPr wrap="square" lIns="0" tIns="0" rIns="0" bIns="0" rtlCol="0">
              <a:noAutofit/>
            </a:bodyPr>
            <a:lstStyle/>
            <a:p>
              <a:pPr marL="25400">
                <a:lnSpc>
                  <a:spcPts val="1000"/>
                </a:lnSpc>
              </a:pPr>
              <a:endParaRPr sz="1000"/>
            </a:p>
          </p:txBody>
        </p:sp>
        <p:sp>
          <p:nvSpPr>
            <p:cNvPr id="103" name="object 103"/>
            <p:cNvSpPr txBox="1"/>
            <p:nvPr/>
          </p:nvSpPr>
          <p:spPr>
            <a:xfrm>
              <a:off x="2533500" y="2462387"/>
              <a:ext cx="1876099" cy="228600"/>
            </a:xfrm>
            <a:prstGeom prst="rect">
              <a:avLst/>
            </a:prstGeom>
          </p:spPr>
          <p:txBody>
            <a:bodyPr wrap="square" lIns="0" tIns="0" rIns="0" bIns="0" rtlCol="0">
              <a:noAutofit/>
            </a:bodyPr>
            <a:lstStyle/>
            <a:p>
              <a:pPr marL="25400">
                <a:lnSpc>
                  <a:spcPts val="1000"/>
                </a:lnSpc>
              </a:pPr>
              <a:endParaRPr sz="1000"/>
            </a:p>
          </p:txBody>
        </p:sp>
        <p:sp>
          <p:nvSpPr>
            <p:cNvPr id="102" name="object 102"/>
            <p:cNvSpPr txBox="1"/>
            <p:nvPr/>
          </p:nvSpPr>
          <p:spPr>
            <a:xfrm>
              <a:off x="4409600" y="2462387"/>
              <a:ext cx="448980" cy="228600"/>
            </a:xfrm>
            <a:prstGeom prst="rect">
              <a:avLst/>
            </a:prstGeom>
          </p:spPr>
          <p:txBody>
            <a:bodyPr wrap="square" lIns="0" tIns="0" rIns="0" bIns="0" rtlCol="0">
              <a:noAutofit/>
            </a:bodyPr>
            <a:lstStyle/>
            <a:p>
              <a:pPr marL="25400">
                <a:lnSpc>
                  <a:spcPts val="1000"/>
                </a:lnSpc>
              </a:pPr>
              <a:endParaRPr sz="1000"/>
            </a:p>
          </p:txBody>
        </p:sp>
        <p:sp>
          <p:nvSpPr>
            <p:cNvPr id="101" name="object 101"/>
            <p:cNvSpPr txBox="1"/>
            <p:nvPr/>
          </p:nvSpPr>
          <p:spPr>
            <a:xfrm>
              <a:off x="1044592" y="2690987"/>
              <a:ext cx="370257" cy="254000"/>
            </a:xfrm>
            <a:prstGeom prst="rect">
              <a:avLst/>
            </a:prstGeom>
          </p:spPr>
          <p:txBody>
            <a:bodyPr wrap="square" lIns="0" tIns="0" rIns="0" bIns="0" rtlCol="0">
              <a:noAutofit/>
            </a:bodyPr>
            <a:lstStyle/>
            <a:p>
              <a:pPr marL="25400">
                <a:lnSpc>
                  <a:spcPts val="1000"/>
                </a:lnSpc>
              </a:pPr>
              <a:endParaRPr sz="1000"/>
            </a:p>
          </p:txBody>
        </p:sp>
        <p:sp>
          <p:nvSpPr>
            <p:cNvPr id="100" name="object 100"/>
            <p:cNvSpPr txBox="1"/>
            <p:nvPr/>
          </p:nvSpPr>
          <p:spPr>
            <a:xfrm>
              <a:off x="1414849" y="2690987"/>
              <a:ext cx="549850" cy="254000"/>
            </a:xfrm>
            <a:prstGeom prst="rect">
              <a:avLst/>
            </a:prstGeom>
          </p:spPr>
          <p:txBody>
            <a:bodyPr wrap="square" lIns="0" tIns="0" rIns="0" bIns="0" rtlCol="0">
              <a:noAutofit/>
            </a:bodyPr>
            <a:lstStyle/>
            <a:p>
              <a:pPr marL="25400">
                <a:lnSpc>
                  <a:spcPts val="1000"/>
                </a:lnSpc>
              </a:pPr>
              <a:endParaRPr sz="1000"/>
            </a:p>
          </p:txBody>
        </p:sp>
        <p:sp>
          <p:nvSpPr>
            <p:cNvPr id="99" name="object 99"/>
            <p:cNvSpPr txBox="1"/>
            <p:nvPr/>
          </p:nvSpPr>
          <p:spPr>
            <a:xfrm>
              <a:off x="1964700" y="2690987"/>
              <a:ext cx="568799" cy="254000"/>
            </a:xfrm>
            <a:prstGeom prst="rect">
              <a:avLst/>
            </a:prstGeom>
          </p:spPr>
          <p:txBody>
            <a:bodyPr wrap="square" lIns="0" tIns="0" rIns="0" bIns="0" rtlCol="0">
              <a:noAutofit/>
            </a:bodyPr>
            <a:lstStyle/>
            <a:p>
              <a:pPr marL="25400">
                <a:lnSpc>
                  <a:spcPts val="1000"/>
                </a:lnSpc>
              </a:pPr>
              <a:endParaRPr sz="1000"/>
            </a:p>
          </p:txBody>
        </p:sp>
        <p:sp>
          <p:nvSpPr>
            <p:cNvPr id="98" name="object 98"/>
            <p:cNvSpPr txBox="1"/>
            <p:nvPr/>
          </p:nvSpPr>
          <p:spPr>
            <a:xfrm>
              <a:off x="2533500" y="2690987"/>
              <a:ext cx="1876099" cy="254000"/>
            </a:xfrm>
            <a:prstGeom prst="rect">
              <a:avLst/>
            </a:prstGeom>
          </p:spPr>
          <p:txBody>
            <a:bodyPr wrap="square" lIns="0" tIns="0" rIns="0" bIns="0" rtlCol="0">
              <a:noAutofit/>
            </a:bodyPr>
            <a:lstStyle/>
            <a:p>
              <a:pPr marL="25400">
                <a:lnSpc>
                  <a:spcPts val="1000"/>
                </a:lnSpc>
              </a:pPr>
              <a:endParaRPr sz="1000"/>
            </a:p>
          </p:txBody>
        </p:sp>
        <p:sp>
          <p:nvSpPr>
            <p:cNvPr id="97" name="object 97"/>
            <p:cNvSpPr txBox="1"/>
            <p:nvPr/>
          </p:nvSpPr>
          <p:spPr>
            <a:xfrm>
              <a:off x="4409600" y="2690987"/>
              <a:ext cx="448980" cy="254000"/>
            </a:xfrm>
            <a:prstGeom prst="rect">
              <a:avLst/>
            </a:prstGeom>
          </p:spPr>
          <p:txBody>
            <a:bodyPr wrap="square" lIns="0" tIns="0" rIns="0" bIns="0" rtlCol="0">
              <a:noAutofit/>
            </a:bodyPr>
            <a:lstStyle/>
            <a:p>
              <a:pPr marL="25400">
                <a:lnSpc>
                  <a:spcPts val="1000"/>
                </a:lnSpc>
              </a:pPr>
              <a:endParaRPr sz="1000"/>
            </a:p>
          </p:txBody>
        </p:sp>
        <p:sp>
          <p:nvSpPr>
            <p:cNvPr id="96" name="object 96"/>
            <p:cNvSpPr txBox="1"/>
            <p:nvPr/>
          </p:nvSpPr>
          <p:spPr>
            <a:xfrm>
              <a:off x="1044592" y="2944987"/>
              <a:ext cx="370257" cy="228600"/>
            </a:xfrm>
            <a:prstGeom prst="rect">
              <a:avLst/>
            </a:prstGeom>
          </p:spPr>
          <p:txBody>
            <a:bodyPr wrap="square" lIns="0" tIns="0" rIns="0" bIns="0" rtlCol="0">
              <a:noAutofit/>
            </a:bodyPr>
            <a:lstStyle/>
            <a:p>
              <a:pPr marL="25400">
                <a:lnSpc>
                  <a:spcPts val="1000"/>
                </a:lnSpc>
              </a:pPr>
              <a:endParaRPr sz="1000"/>
            </a:p>
          </p:txBody>
        </p:sp>
        <p:sp>
          <p:nvSpPr>
            <p:cNvPr id="95" name="object 95"/>
            <p:cNvSpPr txBox="1"/>
            <p:nvPr/>
          </p:nvSpPr>
          <p:spPr>
            <a:xfrm>
              <a:off x="1414849" y="2944987"/>
              <a:ext cx="549850" cy="228600"/>
            </a:xfrm>
            <a:prstGeom prst="rect">
              <a:avLst/>
            </a:prstGeom>
          </p:spPr>
          <p:txBody>
            <a:bodyPr wrap="square" lIns="0" tIns="0" rIns="0" bIns="0" rtlCol="0">
              <a:noAutofit/>
            </a:bodyPr>
            <a:lstStyle/>
            <a:p>
              <a:pPr marL="25400">
                <a:lnSpc>
                  <a:spcPts val="1000"/>
                </a:lnSpc>
              </a:pPr>
              <a:endParaRPr sz="1000"/>
            </a:p>
          </p:txBody>
        </p:sp>
        <p:sp>
          <p:nvSpPr>
            <p:cNvPr id="94" name="object 94"/>
            <p:cNvSpPr txBox="1"/>
            <p:nvPr/>
          </p:nvSpPr>
          <p:spPr>
            <a:xfrm>
              <a:off x="1964700" y="2944987"/>
              <a:ext cx="568799" cy="228600"/>
            </a:xfrm>
            <a:prstGeom prst="rect">
              <a:avLst/>
            </a:prstGeom>
          </p:spPr>
          <p:txBody>
            <a:bodyPr wrap="square" lIns="0" tIns="0" rIns="0" bIns="0" rtlCol="0">
              <a:noAutofit/>
            </a:bodyPr>
            <a:lstStyle/>
            <a:p>
              <a:pPr marL="25400">
                <a:lnSpc>
                  <a:spcPts val="1000"/>
                </a:lnSpc>
              </a:pPr>
              <a:endParaRPr sz="1000"/>
            </a:p>
          </p:txBody>
        </p:sp>
        <p:sp>
          <p:nvSpPr>
            <p:cNvPr id="93" name="object 93"/>
            <p:cNvSpPr txBox="1"/>
            <p:nvPr/>
          </p:nvSpPr>
          <p:spPr>
            <a:xfrm>
              <a:off x="2533500" y="2944987"/>
              <a:ext cx="1876099" cy="228600"/>
            </a:xfrm>
            <a:prstGeom prst="rect">
              <a:avLst/>
            </a:prstGeom>
          </p:spPr>
          <p:txBody>
            <a:bodyPr wrap="square" lIns="0" tIns="0" rIns="0" bIns="0" rtlCol="0">
              <a:noAutofit/>
            </a:bodyPr>
            <a:lstStyle/>
            <a:p>
              <a:pPr marL="25400">
                <a:lnSpc>
                  <a:spcPts val="1000"/>
                </a:lnSpc>
              </a:pPr>
              <a:endParaRPr sz="1000"/>
            </a:p>
          </p:txBody>
        </p:sp>
        <p:sp>
          <p:nvSpPr>
            <p:cNvPr id="92" name="object 92"/>
            <p:cNvSpPr txBox="1"/>
            <p:nvPr/>
          </p:nvSpPr>
          <p:spPr>
            <a:xfrm>
              <a:off x="4409600" y="2944987"/>
              <a:ext cx="448980" cy="228600"/>
            </a:xfrm>
            <a:prstGeom prst="rect">
              <a:avLst/>
            </a:prstGeom>
          </p:spPr>
          <p:txBody>
            <a:bodyPr wrap="square" lIns="0" tIns="0" rIns="0" bIns="0" rtlCol="0">
              <a:noAutofit/>
            </a:bodyPr>
            <a:lstStyle/>
            <a:p>
              <a:pPr marL="25400">
                <a:lnSpc>
                  <a:spcPts val="1000"/>
                </a:lnSpc>
              </a:pPr>
              <a:endParaRPr sz="1000"/>
            </a:p>
          </p:txBody>
        </p:sp>
        <p:sp>
          <p:nvSpPr>
            <p:cNvPr id="91" name="object 91"/>
            <p:cNvSpPr txBox="1"/>
            <p:nvPr/>
          </p:nvSpPr>
          <p:spPr>
            <a:xfrm>
              <a:off x="1044592" y="3173587"/>
              <a:ext cx="370257" cy="228600"/>
            </a:xfrm>
            <a:prstGeom prst="rect">
              <a:avLst/>
            </a:prstGeom>
          </p:spPr>
          <p:txBody>
            <a:bodyPr wrap="square" lIns="0" tIns="0" rIns="0" bIns="0" rtlCol="0">
              <a:noAutofit/>
            </a:bodyPr>
            <a:lstStyle/>
            <a:p>
              <a:pPr marL="25400">
                <a:lnSpc>
                  <a:spcPts val="1000"/>
                </a:lnSpc>
              </a:pPr>
              <a:endParaRPr sz="1000"/>
            </a:p>
          </p:txBody>
        </p:sp>
        <p:sp>
          <p:nvSpPr>
            <p:cNvPr id="90" name="object 90"/>
            <p:cNvSpPr txBox="1"/>
            <p:nvPr/>
          </p:nvSpPr>
          <p:spPr>
            <a:xfrm>
              <a:off x="1414849" y="3173587"/>
              <a:ext cx="549850" cy="228600"/>
            </a:xfrm>
            <a:prstGeom prst="rect">
              <a:avLst/>
            </a:prstGeom>
          </p:spPr>
          <p:txBody>
            <a:bodyPr wrap="square" lIns="0" tIns="0" rIns="0" bIns="0" rtlCol="0">
              <a:noAutofit/>
            </a:bodyPr>
            <a:lstStyle/>
            <a:p>
              <a:pPr marL="25400">
                <a:lnSpc>
                  <a:spcPts val="1000"/>
                </a:lnSpc>
              </a:pPr>
              <a:endParaRPr sz="1000"/>
            </a:p>
          </p:txBody>
        </p:sp>
        <p:sp>
          <p:nvSpPr>
            <p:cNvPr id="89" name="object 89"/>
            <p:cNvSpPr txBox="1"/>
            <p:nvPr/>
          </p:nvSpPr>
          <p:spPr>
            <a:xfrm>
              <a:off x="1964700" y="3173587"/>
              <a:ext cx="568799" cy="228600"/>
            </a:xfrm>
            <a:prstGeom prst="rect">
              <a:avLst/>
            </a:prstGeom>
          </p:spPr>
          <p:txBody>
            <a:bodyPr wrap="square" lIns="0" tIns="0" rIns="0" bIns="0" rtlCol="0">
              <a:noAutofit/>
            </a:bodyPr>
            <a:lstStyle/>
            <a:p>
              <a:pPr marL="25400">
                <a:lnSpc>
                  <a:spcPts val="1000"/>
                </a:lnSpc>
              </a:pPr>
              <a:endParaRPr sz="1000"/>
            </a:p>
          </p:txBody>
        </p:sp>
        <p:sp>
          <p:nvSpPr>
            <p:cNvPr id="88" name="object 88"/>
            <p:cNvSpPr txBox="1"/>
            <p:nvPr/>
          </p:nvSpPr>
          <p:spPr>
            <a:xfrm>
              <a:off x="2533500" y="3173587"/>
              <a:ext cx="1876099" cy="228600"/>
            </a:xfrm>
            <a:prstGeom prst="rect">
              <a:avLst/>
            </a:prstGeom>
          </p:spPr>
          <p:txBody>
            <a:bodyPr wrap="square" lIns="0" tIns="0" rIns="0" bIns="0" rtlCol="0">
              <a:noAutofit/>
            </a:bodyPr>
            <a:lstStyle/>
            <a:p>
              <a:pPr marL="25400">
                <a:lnSpc>
                  <a:spcPts val="1000"/>
                </a:lnSpc>
              </a:pPr>
              <a:endParaRPr sz="1000"/>
            </a:p>
          </p:txBody>
        </p:sp>
        <p:sp>
          <p:nvSpPr>
            <p:cNvPr id="87" name="object 87"/>
            <p:cNvSpPr txBox="1"/>
            <p:nvPr/>
          </p:nvSpPr>
          <p:spPr>
            <a:xfrm>
              <a:off x="4409600" y="3173587"/>
              <a:ext cx="448980" cy="228600"/>
            </a:xfrm>
            <a:prstGeom prst="rect">
              <a:avLst/>
            </a:prstGeom>
          </p:spPr>
          <p:txBody>
            <a:bodyPr wrap="square" lIns="0" tIns="0" rIns="0" bIns="0" rtlCol="0">
              <a:noAutofit/>
            </a:bodyPr>
            <a:lstStyle/>
            <a:p>
              <a:pPr marL="25400">
                <a:lnSpc>
                  <a:spcPts val="1000"/>
                </a:lnSpc>
              </a:pPr>
              <a:endParaRPr sz="1000"/>
            </a:p>
          </p:txBody>
        </p:sp>
        <p:sp>
          <p:nvSpPr>
            <p:cNvPr id="86" name="object 86"/>
            <p:cNvSpPr txBox="1"/>
            <p:nvPr/>
          </p:nvSpPr>
          <p:spPr>
            <a:xfrm>
              <a:off x="1044592" y="3402187"/>
              <a:ext cx="370257" cy="228600"/>
            </a:xfrm>
            <a:prstGeom prst="rect">
              <a:avLst/>
            </a:prstGeom>
          </p:spPr>
          <p:txBody>
            <a:bodyPr wrap="square" lIns="0" tIns="0" rIns="0" bIns="0" rtlCol="0">
              <a:noAutofit/>
            </a:bodyPr>
            <a:lstStyle/>
            <a:p>
              <a:pPr marL="25400">
                <a:lnSpc>
                  <a:spcPts val="1000"/>
                </a:lnSpc>
              </a:pPr>
              <a:endParaRPr sz="1000"/>
            </a:p>
          </p:txBody>
        </p:sp>
        <p:sp>
          <p:nvSpPr>
            <p:cNvPr id="85" name="object 85"/>
            <p:cNvSpPr txBox="1"/>
            <p:nvPr/>
          </p:nvSpPr>
          <p:spPr>
            <a:xfrm>
              <a:off x="1414849" y="3402187"/>
              <a:ext cx="549850" cy="228600"/>
            </a:xfrm>
            <a:prstGeom prst="rect">
              <a:avLst/>
            </a:prstGeom>
          </p:spPr>
          <p:txBody>
            <a:bodyPr wrap="square" lIns="0" tIns="0" rIns="0" bIns="0" rtlCol="0">
              <a:noAutofit/>
            </a:bodyPr>
            <a:lstStyle/>
            <a:p>
              <a:pPr marL="25400">
                <a:lnSpc>
                  <a:spcPts val="1000"/>
                </a:lnSpc>
              </a:pPr>
              <a:endParaRPr sz="1000"/>
            </a:p>
          </p:txBody>
        </p:sp>
        <p:sp>
          <p:nvSpPr>
            <p:cNvPr id="84" name="object 84"/>
            <p:cNvSpPr txBox="1"/>
            <p:nvPr/>
          </p:nvSpPr>
          <p:spPr>
            <a:xfrm>
              <a:off x="1964700" y="3402187"/>
              <a:ext cx="568799" cy="228600"/>
            </a:xfrm>
            <a:prstGeom prst="rect">
              <a:avLst/>
            </a:prstGeom>
          </p:spPr>
          <p:txBody>
            <a:bodyPr wrap="square" lIns="0" tIns="0" rIns="0" bIns="0" rtlCol="0">
              <a:noAutofit/>
            </a:bodyPr>
            <a:lstStyle/>
            <a:p>
              <a:pPr marL="25400">
                <a:lnSpc>
                  <a:spcPts val="1000"/>
                </a:lnSpc>
              </a:pPr>
              <a:endParaRPr sz="1000"/>
            </a:p>
          </p:txBody>
        </p:sp>
        <p:sp>
          <p:nvSpPr>
            <p:cNvPr id="83" name="object 83"/>
            <p:cNvSpPr txBox="1"/>
            <p:nvPr/>
          </p:nvSpPr>
          <p:spPr>
            <a:xfrm>
              <a:off x="2533500" y="3402187"/>
              <a:ext cx="1876099" cy="228600"/>
            </a:xfrm>
            <a:prstGeom prst="rect">
              <a:avLst/>
            </a:prstGeom>
          </p:spPr>
          <p:txBody>
            <a:bodyPr wrap="square" lIns="0" tIns="0" rIns="0" bIns="0" rtlCol="0">
              <a:noAutofit/>
            </a:bodyPr>
            <a:lstStyle/>
            <a:p>
              <a:pPr marL="25400">
                <a:lnSpc>
                  <a:spcPts val="1000"/>
                </a:lnSpc>
              </a:pPr>
              <a:endParaRPr sz="1000"/>
            </a:p>
          </p:txBody>
        </p:sp>
        <p:sp>
          <p:nvSpPr>
            <p:cNvPr id="82" name="object 82"/>
            <p:cNvSpPr txBox="1"/>
            <p:nvPr/>
          </p:nvSpPr>
          <p:spPr>
            <a:xfrm>
              <a:off x="4409600" y="3402187"/>
              <a:ext cx="448980" cy="228600"/>
            </a:xfrm>
            <a:prstGeom prst="rect">
              <a:avLst/>
            </a:prstGeom>
          </p:spPr>
          <p:txBody>
            <a:bodyPr wrap="square" lIns="0" tIns="0" rIns="0" bIns="0" rtlCol="0">
              <a:noAutofit/>
            </a:bodyPr>
            <a:lstStyle/>
            <a:p>
              <a:pPr marL="25400">
                <a:lnSpc>
                  <a:spcPts val="1000"/>
                </a:lnSpc>
              </a:pPr>
              <a:endParaRPr sz="1000"/>
            </a:p>
          </p:txBody>
        </p:sp>
        <p:sp>
          <p:nvSpPr>
            <p:cNvPr id="81" name="object 81"/>
            <p:cNvSpPr txBox="1"/>
            <p:nvPr/>
          </p:nvSpPr>
          <p:spPr>
            <a:xfrm>
              <a:off x="1044592" y="3630787"/>
              <a:ext cx="370257" cy="241300"/>
            </a:xfrm>
            <a:prstGeom prst="rect">
              <a:avLst/>
            </a:prstGeom>
          </p:spPr>
          <p:txBody>
            <a:bodyPr wrap="square" lIns="0" tIns="0" rIns="0" bIns="0" rtlCol="0">
              <a:noAutofit/>
            </a:bodyPr>
            <a:lstStyle/>
            <a:p>
              <a:pPr marL="25400">
                <a:lnSpc>
                  <a:spcPts val="1000"/>
                </a:lnSpc>
              </a:pPr>
              <a:endParaRPr sz="1000"/>
            </a:p>
          </p:txBody>
        </p:sp>
        <p:sp>
          <p:nvSpPr>
            <p:cNvPr id="80" name="object 80"/>
            <p:cNvSpPr txBox="1"/>
            <p:nvPr/>
          </p:nvSpPr>
          <p:spPr>
            <a:xfrm>
              <a:off x="1414849" y="3630787"/>
              <a:ext cx="549850" cy="241300"/>
            </a:xfrm>
            <a:prstGeom prst="rect">
              <a:avLst/>
            </a:prstGeom>
          </p:spPr>
          <p:txBody>
            <a:bodyPr wrap="square" lIns="0" tIns="0" rIns="0" bIns="0" rtlCol="0">
              <a:noAutofit/>
            </a:bodyPr>
            <a:lstStyle/>
            <a:p>
              <a:pPr marL="25400">
                <a:lnSpc>
                  <a:spcPts val="1000"/>
                </a:lnSpc>
              </a:pPr>
              <a:endParaRPr sz="1000"/>
            </a:p>
          </p:txBody>
        </p:sp>
        <p:sp>
          <p:nvSpPr>
            <p:cNvPr id="79" name="object 79"/>
            <p:cNvSpPr txBox="1"/>
            <p:nvPr/>
          </p:nvSpPr>
          <p:spPr>
            <a:xfrm>
              <a:off x="1964700" y="3630787"/>
              <a:ext cx="568799" cy="241300"/>
            </a:xfrm>
            <a:prstGeom prst="rect">
              <a:avLst/>
            </a:prstGeom>
          </p:spPr>
          <p:txBody>
            <a:bodyPr wrap="square" lIns="0" tIns="0" rIns="0" bIns="0" rtlCol="0">
              <a:noAutofit/>
            </a:bodyPr>
            <a:lstStyle/>
            <a:p>
              <a:pPr marL="25400">
                <a:lnSpc>
                  <a:spcPts val="1000"/>
                </a:lnSpc>
              </a:pPr>
              <a:endParaRPr sz="1000"/>
            </a:p>
          </p:txBody>
        </p:sp>
        <p:sp>
          <p:nvSpPr>
            <p:cNvPr id="78" name="object 78"/>
            <p:cNvSpPr txBox="1"/>
            <p:nvPr/>
          </p:nvSpPr>
          <p:spPr>
            <a:xfrm>
              <a:off x="2533500" y="3630787"/>
              <a:ext cx="1876099" cy="241300"/>
            </a:xfrm>
            <a:prstGeom prst="rect">
              <a:avLst/>
            </a:prstGeom>
          </p:spPr>
          <p:txBody>
            <a:bodyPr wrap="square" lIns="0" tIns="0" rIns="0" bIns="0" rtlCol="0">
              <a:noAutofit/>
            </a:bodyPr>
            <a:lstStyle/>
            <a:p>
              <a:pPr marL="25400">
                <a:lnSpc>
                  <a:spcPts val="1000"/>
                </a:lnSpc>
              </a:pPr>
              <a:endParaRPr sz="1000"/>
            </a:p>
          </p:txBody>
        </p:sp>
        <p:sp>
          <p:nvSpPr>
            <p:cNvPr id="77" name="object 77"/>
            <p:cNvSpPr txBox="1"/>
            <p:nvPr/>
          </p:nvSpPr>
          <p:spPr>
            <a:xfrm>
              <a:off x="4409600" y="3630787"/>
              <a:ext cx="448980" cy="241300"/>
            </a:xfrm>
            <a:prstGeom prst="rect">
              <a:avLst/>
            </a:prstGeom>
          </p:spPr>
          <p:txBody>
            <a:bodyPr wrap="square" lIns="0" tIns="0" rIns="0" bIns="0" rtlCol="0">
              <a:noAutofit/>
            </a:bodyPr>
            <a:lstStyle/>
            <a:p>
              <a:pPr marL="25400">
                <a:lnSpc>
                  <a:spcPts val="1000"/>
                </a:lnSpc>
              </a:pPr>
              <a:endParaRPr sz="1000"/>
            </a:p>
          </p:txBody>
        </p:sp>
        <p:sp>
          <p:nvSpPr>
            <p:cNvPr id="76" name="object 76"/>
            <p:cNvSpPr txBox="1"/>
            <p:nvPr/>
          </p:nvSpPr>
          <p:spPr>
            <a:xfrm>
              <a:off x="1044592" y="3872087"/>
              <a:ext cx="370257" cy="228600"/>
            </a:xfrm>
            <a:prstGeom prst="rect">
              <a:avLst/>
            </a:prstGeom>
          </p:spPr>
          <p:txBody>
            <a:bodyPr wrap="square" lIns="0" tIns="0" rIns="0" bIns="0" rtlCol="0">
              <a:noAutofit/>
            </a:bodyPr>
            <a:lstStyle/>
            <a:p>
              <a:pPr marL="25400">
                <a:lnSpc>
                  <a:spcPts val="1000"/>
                </a:lnSpc>
              </a:pPr>
              <a:endParaRPr sz="1000"/>
            </a:p>
          </p:txBody>
        </p:sp>
        <p:sp>
          <p:nvSpPr>
            <p:cNvPr id="75" name="object 75"/>
            <p:cNvSpPr txBox="1"/>
            <p:nvPr/>
          </p:nvSpPr>
          <p:spPr>
            <a:xfrm>
              <a:off x="1414849" y="3872087"/>
              <a:ext cx="549850" cy="228600"/>
            </a:xfrm>
            <a:prstGeom prst="rect">
              <a:avLst/>
            </a:prstGeom>
          </p:spPr>
          <p:txBody>
            <a:bodyPr wrap="square" lIns="0" tIns="0" rIns="0" bIns="0" rtlCol="0">
              <a:noAutofit/>
            </a:bodyPr>
            <a:lstStyle/>
            <a:p>
              <a:pPr marL="25400">
                <a:lnSpc>
                  <a:spcPts val="1000"/>
                </a:lnSpc>
              </a:pPr>
              <a:endParaRPr sz="1000"/>
            </a:p>
          </p:txBody>
        </p:sp>
        <p:sp>
          <p:nvSpPr>
            <p:cNvPr id="74" name="object 74"/>
            <p:cNvSpPr txBox="1"/>
            <p:nvPr/>
          </p:nvSpPr>
          <p:spPr>
            <a:xfrm>
              <a:off x="1964700" y="3872087"/>
              <a:ext cx="568799" cy="228600"/>
            </a:xfrm>
            <a:prstGeom prst="rect">
              <a:avLst/>
            </a:prstGeom>
          </p:spPr>
          <p:txBody>
            <a:bodyPr wrap="square" lIns="0" tIns="0" rIns="0" bIns="0" rtlCol="0">
              <a:noAutofit/>
            </a:bodyPr>
            <a:lstStyle/>
            <a:p>
              <a:pPr marL="25400">
                <a:lnSpc>
                  <a:spcPts val="1000"/>
                </a:lnSpc>
              </a:pPr>
              <a:endParaRPr sz="1000"/>
            </a:p>
          </p:txBody>
        </p:sp>
        <p:sp>
          <p:nvSpPr>
            <p:cNvPr id="73" name="object 73"/>
            <p:cNvSpPr txBox="1"/>
            <p:nvPr/>
          </p:nvSpPr>
          <p:spPr>
            <a:xfrm>
              <a:off x="2533500" y="3872087"/>
              <a:ext cx="1876099" cy="228600"/>
            </a:xfrm>
            <a:prstGeom prst="rect">
              <a:avLst/>
            </a:prstGeom>
          </p:spPr>
          <p:txBody>
            <a:bodyPr wrap="square" lIns="0" tIns="0" rIns="0" bIns="0" rtlCol="0">
              <a:noAutofit/>
            </a:bodyPr>
            <a:lstStyle/>
            <a:p>
              <a:pPr marL="25400">
                <a:lnSpc>
                  <a:spcPts val="1000"/>
                </a:lnSpc>
              </a:pPr>
              <a:endParaRPr sz="1000"/>
            </a:p>
          </p:txBody>
        </p:sp>
        <p:sp>
          <p:nvSpPr>
            <p:cNvPr id="72" name="object 72"/>
            <p:cNvSpPr txBox="1"/>
            <p:nvPr/>
          </p:nvSpPr>
          <p:spPr>
            <a:xfrm>
              <a:off x="4409600" y="3872087"/>
              <a:ext cx="448980" cy="228600"/>
            </a:xfrm>
            <a:prstGeom prst="rect">
              <a:avLst/>
            </a:prstGeom>
          </p:spPr>
          <p:txBody>
            <a:bodyPr wrap="square" lIns="0" tIns="0" rIns="0" bIns="0" rtlCol="0">
              <a:noAutofit/>
            </a:bodyPr>
            <a:lstStyle/>
            <a:p>
              <a:pPr marL="25400">
                <a:lnSpc>
                  <a:spcPts val="1000"/>
                </a:lnSpc>
              </a:pPr>
              <a:endParaRPr sz="1000"/>
            </a:p>
          </p:txBody>
        </p:sp>
        <p:sp>
          <p:nvSpPr>
            <p:cNvPr id="71" name="object 71"/>
            <p:cNvSpPr txBox="1"/>
            <p:nvPr/>
          </p:nvSpPr>
          <p:spPr>
            <a:xfrm>
              <a:off x="1044592" y="4100687"/>
              <a:ext cx="370257" cy="228600"/>
            </a:xfrm>
            <a:prstGeom prst="rect">
              <a:avLst/>
            </a:prstGeom>
          </p:spPr>
          <p:txBody>
            <a:bodyPr wrap="square" lIns="0" tIns="0" rIns="0" bIns="0" rtlCol="0">
              <a:noAutofit/>
            </a:bodyPr>
            <a:lstStyle/>
            <a:p>
              <a:pPr marL="25400">
                <a:lnSpc>
                  <a:spcPts val="1000"/>
                </a:lnSpc>
              </a:pPr>
              <a:endParaRPr sz="1000"/>
            </a:p>
          </p:txBody>
        </p:sp>
        <p:sp>
          <p:nvSpPr>
            <p:cNvPr id="70" name="object 70"/>
            <p:cNvSpPr txBox="1"/>
            <p:nvPr/>
          </p:nvSpPr>
          <p:spPr>
            <a:xfrm>
              <a:off x="1414849" y="4100687"/>
              <a:ext cx="549850" cy="228600"/>
            </a:xfrm>
            <a:prstGeom prst="rect">
              <a:avLst/>
            </a:prstGeom>
          </p:spPr>
          <p:txBody>
            <a:bodyPr wrap="square" lIns="0" tIns="0" rIns="0" bIns="0" rtlCol="0">
              <a:noAutofit/>
            </a:bodyPr>
            <a:lstStyle/>
            <a:p>
              <a:pPr marL="25400">
                <a:lnSpc>
                  <a:spcPts val="1000"/>
                </a:lnSpc>
              </a:pPr>
              <a:endParaRPr sz="1000"/>
            </a:p>
          </p:txBody>
        </p:sp>
        <p:sp>
          <p:nvSpPr>
            <p:cNvPr id="69" name="object 69"/>
            <p:cNvSpPr txBox="1"/>
            <p:nvPr/>
          </p:nvSpPr>
          <p:spPr>
            <a:xfrm>
              <a:off x="1964700" y="4100687"/>
              <a:ext cx="568799" cy="228600"/>
            </a:xfrm>
            <a:prstGeom prst="rect">
              <a:avLst/>
            </a:prstGeom>
          </p:spPr>
          <p:txBody>
            <a:bodyPr wrap="square" lIns="0" tIns="0" rIns="0" bIns="0" rtlCol="0">
              <a:noAutofit/>
            </a:bodyPr>
            <a:lstStyle/>
            <a:p>
              <a:pPr marL="25400">
                <a:lnSpc>
                  <a:spcPts val="1000"/>
                </a:lnSpc>
              </a:pPr>
              <a:endParaRPr sz="1000"/>
            </a:p>
          </p:txBody>
        </p:sp>
        <p:sp>
          <p:nvSpPr>
            <p:cNvPr id="68" name="object 68"/>
            <p:cNvSpPr txBox="1"/>
            <p:nvPr/>
          </p:nvSpPr>
          <p:spPr>
            <a:xfrm>
              <a:off x="2533500" y="4100687"/>
              <a:ext cx="1876099" cy="228600"/>
            </a:xfrm>
            <a:prstGeom prst="rect">
              <a:avLst/>
            </a:prstGeom>
          </p:spPr>
          <p:txBody>
            <a:bodyPr wrap="square" lIns="0" tIns="0" rIns="0" bIns="0" rtlCol="0">
              <a:noAutofit/>
            </a:bodyPr>
            <a:lstStyle/>
            <a:p>
              <a:pPr marL="25400">
                <a:lnSpc>
                  <a:spcPts val="1000"/>
                </a:lnSpc>
              </a:pPr>
              <a:endParaRPr sz="1000"/>
            </a:p>
          </p:txBody>
        </p:sp>
        <p:sp>
          <p:nvSpPr>
            <p:cNvPr id="67" name="object 67"/>
            <p:cNvSpPr txBox="1"/>
            <p:nvPr/>
          </p:nvSpPr>
          <p:spPr>
            <a:xfrm>
              <a:off x="4409600" y="4100687"/>
              <a:ext cx="448980" cy="228600"/>
            </a:xfrm>
            <a:prstGeom prst="rect">
              <a:avLst/>
            </a:prstGeom>
          </p:spPr>
          <p:txBody>
            <a:bodyPr wrap="square" lIns="0" tIns="0" rIns="0" bIns="0" rtlCol="0">
              <a:noAutofit/>
            </a:bodyPr>
            <a:lstStyle/>
            <a:p>
              <a:pPr marL="25400">
                <a:lnSpc>
                  <a:spcPts val="1000"/>
                </a:lnSpc>
              </a:pPr>
              <a:endParaRPr sz="1000"/>
            </a:p>
          </p:txBody>
        </p:sp>
        <p:sp>
          <p:nvSpPr>
            <p:cNvPr id="66" name="object 66"/>
            <p:cNvSpPr txBox="1"/>
            <p:nvPr/>
          </p:nvSpPr>
          <p:spPr>
            <a:xfrm>
              <a:off x="1044592" y="4329287"/>
              <a:ext cx="370257" cy="228600"/>
            </a:xfrm>
            <a:prstGeom prst="rect">
              <a:avLst/>
            </a:prstGeom>
          </p:spPr>
          <p:txBody>
            <a:bodyPr wrap="square" lIns="0" tIns="0" rIns="0" bIns="0" rtlCol="0">
              <a:noAutofit/>
            </a:bodyPr>
            <a:lstStyle/>
            <a:p>
              <a:pPr marL="25400">
                <a:lnSpc>
                  <a:spcPts val="1000"/>
                </a:lnSpc>
              </a:pPr>
              <a:endParaRPr sz="1000"/>
            </a:p>
          </p:txBody>
        </p:sp>
        <p:sp>
          <p:nvSpPr>
            <p:cNvPr id="65" name="object 65"/>
            <p:cNvSpPr txBox="1"/>
            <p:nvPr/>
          </p:nvSpPr>
          <p:spPr>
            <a:xfrm>
              <a:off x="1414849" y="4329287"/>
              <a:ext cx="549850" cy="228600"/>
            </a:xfrm>
            <a:prstGeom prst="rect">
              <a:avLst/>
            </a:prstGeom>
          </p:spPr>
          <p:txBody>
            <a:bodyPr wrap="square" lIns="0" tIns="0" rIns="0" bIns="0" rtlCol="0">
              <a:noAutofit/>
            </a:bodyPr>
            <a:lstStyle/>
            <a:p>
              <a:pPr marL="25400">
                <a:lnSpc>
                  <a:spcPts val="1000"/>
                </a:lnSpc>
              </a:pPr>
              <a:endParaRPr sz="1000"/>
            </a:p>
          </p:txBody>
        </p:sp>
        <p:sp>
          <p:nvSpPr>
            <p:cNvPr id="64" name="object 64"/>
            <p:cNvSpPr txBox="1"/>
            <p:nvPr/>
          </p:nvSpPr>
          <p:spPr>
            <a:xfrm>
              <a:off x="1964700" y="4329287"/>
              <a:ext cx="568799" cy="228600"/>
            </a:xfrm>
            <a:prstGeom prst="rect">
              <a:avLst/>
            </a:prstGeom>
          </p:spPr>
          <p:txBody>
            <a:bodyPr wrap="square" lIns="0" tIns="0" rIns="0" bIns="0" rtlCol="0">
              <a:noAutofit/>
            </a:bodyPr>
            <a:lstStyle/>
            <a:p>
              <a:pPr marL="25400">
                <a:lnSpc>
                  <a:spcPts val="1000"/>
                </a:lnSpc>
              </a:pPr>
              <a:endParaRPr sz="1000"/>
            </a:p>
          </p:txBody>
        </p:sp>
        <p:sp>
          <p:nvSpPr>
            <p:cNvPr id="63" name="object 63"/>
            <p:cNvSpPr txBox="1"/>
            <p:nvPr/>
          </p:nvSpPr>
          <p:spPr>
            <a:xfrm>
              <a:off x="2533500" y="4329287"/>
              <a:ext cx="1876099" cy="228600"/>
            </a:xfrm>
            <a:prstGeom prst="rect">
              <a:avLst/>
            </a:prstGeom>
          </p:spPr>
          <p:txBody>
            <a:bodyPr wrap="square" lIns="0" tIns="0" rIns="0" bIns="0" rtlCol="0">
              <a:noAutofit/>
            </a:bodyPr>
            <a:lstStyle/>
            <a:p>
              <a:pPr marL="25400">
                <a:lnSpc>
                  <a:spcPts val="1000"/>
                </a:lnSpc>
              </a:pPr>
              <a:endParaRPr sz="1000"/>
            </a:p>
          </p:txBody>
        </p:sp>
        <p:sp>
          <p:nvSpPr>
            <p:cNvPr id="62" name="object 62"/>
            <p:cNvSpPr txBox="1"/>
            <p:nvPr/>
          </p:nvSpPr>
          <p:spPr>
            <a:xfrm>
              <a:off x="4409600" y="4329287"/>
              <a:ext cx="448980" cy="228600"/>
            </a:xfrm>
            <a:prstGeom prst="rect">
              <a:avLst/>
            </a:prstGeom>
          </p:spPr>
          <p:txBody>
            <a:bodyPr wrap="square" lIns="0" tIns="0" rIns="0" bIns="0" rtlCol="0">
              <a:noAutofit/>
            </a:bodyPr>
            <a:lstStyle/>
            <a:p>
              <a:pPr marL="25400">
                <a:lnSpc>
                  <a:spcPts val="1000"/>
                </a:lnSpc>
              </a:pPr>
              <a:endParaRPr sz="1000"/>
            </a:p>
          </p:txBody>
        </p:sp>
        <p:sp>
          <p:nvSpPr>
            <p:cNvPr id="61" name="object 61"/>
            <p:cNvSpPr txBox="1"/>
            <p:nvPr/>
          </p:nvSpPr>
          <p:spPr>
            <a:xfrm>
              <a:off x="1044592" y="4557887"/>
              <a:ext cx="370257" cy="254000"/>
            </a:xfrm>
            <a:prstGeom prst="rect">
              <a:avLst/>
            </a:prstGeom>
          </p:spPr>
          <p:txBody>
            <a:bodyPr wrap="square" lIns="0" tIns="0" rIns="0" bIns="0" rtlCol="0">
              <a:noAutofit/>
            </a:bodyPr>
            <a:lstStyle/>
            <a:p>
              <a:pPr marL="25400">
                <a:lnSpc>
                  <a:spcPts val="1000"/>
                </a:lnSpc>
              </a:pPr>
              <a:endParaRPr sz="1000"/>
            </a:p>
          </p:txBody>
        </p:sp>
        <p:sp>
          <p:nvSpPr>
            <p:cNvPr id="60" name="object 60"/>
            <p:cNvSpPr txBox="1"/>
            <p:nvPr/>
          </p:nvSpPr>
          <p:spPr>
            <a:xfrm>
              <a:off x="1414849" y="4557887"/>
              <a:ext cx="549850" cy="254000"/>
            </a:xfrm>
            <a:prstGeom prst="rect">
              <a:avLst/>
            </a:prstGeom>
          </p:spPr>
          <p:txBody>
            <a:bodyPr wrap="square" lIns="0" tIns="0" rIns="0" bIns="0" rtlCol="0">
              <a:noAutofit/>
            </a:bodyPr>
            <a:lstStyle/>
            <a:p>
              <a:pPr marL="25400">
                <a:lnSpc>
                  <a:spcPts val="1000"/>
                </a:lnSpc>
              </a:pPr>
              <a:endParaRPr sz="1000"/>
            </a:p>
          </p:txBody>
        </p:sp>
        <p:sp>
          <p:nvSpPr>
            <p:cNvPr id="59" name="object 59"/>
            <p:cNvSpPr txBox="1"/>
            <p:nvPr/>
          </p:nvSpPr>
          <p:spPr>
            <a:xfrm>
              <a:off x="1964700" y="4557887"/>
              <a:ext cx="568799" cy="254000"/>
            </a:xfrm>
            <a:prstGeom prst="rect">
              <a:avLst/>
            </a:prstGeom>
          </p:spPr>
          <p:txBody>
            <a:bodyPr wrap="square" lIns="0" tIns="0" rIns="0" bIns="0" rtlCol="0">
              <a:noAutofit/>
            </a:bodyPr>
            <a:lstStyle/>
            <a:p>
              <a:pPr marL="25400">
                <a:lnSpc>
                  <a:spcPts val="1000"/>
                </a:lnSpc>
              </a:pPr>
              <a:endParaRPr sz="1000"/>
            </a:p>
          </p:txBody>
        </p:sp>
        <p:sp>
          <p:nvSpPr>
            <p:cNvPr id="58" name="object 58"/>
            <p:cNvSpPr txBox="1"/>
            <p:nvPr/>
          </p:nvSpPr>
          <p:spPr>
            <a:xfrm>
              <a:off x="2533500" y="4557887"/>
              <a:ext cx="1876099" cy="254000"/>
            </a:xfrm>
            <a:prstGeom prst="rect">
              <a:avLst/>
            </a:prstGeom>
          </p:spPr>
          <p:txBody>
            <a:bodyPr wrap="square" lIns="0" tIns="0" rIns="0" bIns="0" rtlCol="0">
              <a:noAutofit/>
            </a:bodyPr>
            <a:lstStyle/>
            <a:p>
              <a:pPr marL="25400">
                <a:lnSpc>
                  <a:spcPts val="1000"/>
                </a:lnSpc>
              </a:pPr>
              <a:endParaRPr sz="1000"/>
            </a:p>
          </p:txBody>
        </p:sp>
        <p:sp>
          <p:nvSpPr>
            <p:cNvPr id="57" name="object 57"/>
            <p:cNvSpPr txBox="1"/>
            <p:nvPr/>
          </p:nvSpPr>
          <p:spPr>
            <a:xfrm>
              <a:off x="4409600" y="4557887"/>
              <a:ext cx="448980" cy="254000"/>
            </a:xfrm>
            <a:prstGeom prst="rect">
              <a:avLst/>
            </a:prstGeom>
          </p:spPr>
          <p:txBody>
            <a:bodyPr wrap="square" lIns="0" tIns="0" rIns="0" bIns="0" rtlCol="0">
              <a:noAutofit/>
            </a:bodyPr>
            <a:lstStyle/>
            <a:p>
              <a:pPr marL="25400">
                <a:lnSpc>
                  <a:spcPts val="1000"/>
                </a:lnSpc>
              </a:pPr>
              <a:endParaRPr sz="1000"/>
            </a:p>
          </p:txBody>
        </p:sp>
        <p:sp>
          <p:nvSpPr>
            <p:cNvPr id="56" name="object 56"/>
            <p:cNvSpPr txBox="1"/>
            <p:nvPr/>
          </p:nvSpPr>
          <p:spPr>
            <a:xfrm>
              <a:off x="1044592" y="4811887"/>
              <a:ext cx="370257" cy="228599"/>
            </a:xfrm>
            <a:prstGeom prst="rect">
              <a:avLst/>
            </a:prstGeom>
          </p:spPr>
          <p:txBody>
            <a:bodyPr wrap="square" lIns="0" tIns="0" rIns="0" bIns="0" rtlCol="0">
              <a:noAutofit/>
            </a:bodyPr>
            <a:lstStyle/>
            <a:p>
              <a:pPr marL="25400">
                <a:lnSpc>
                  <a:spcPts val="1000"/>
                </a:lnSpc>
              </a:pPr>
              <a:endParaRPr sz="1000"/>
            </a:p>
          </p:txBody>
        </p:sp>
        <p:sp>
          <p:nvSpPr>
            <p:cNvPr id="55" name="object 55"/>
            <p:cNvSpPr txBox="1"/>
            <p:nvPr/>
          </p:nvSpPr>
          <p:spPr>
            <a:xfrm>
              <a:off x="1414849" y="4811887"/>
              <a:ext cx="549850" cy="228599"/>
            </a:xfrm>
            <a:prstGeom prst="rect">
              <a:avLst/>
            </a:prstGeom>
          </p:spPr>
          <p:txBody>
            <a:bodyPr wrap="square" lIns="0" tIns="0" rIns="0" bIns="0" rtlCol="0">
              <a:noAutofit/>
            </a:bodyPr>
            <a:lstStyle/>
            <a:p>
              <a:pPr marL="25400">
                <a:lnSpc>
                  <a:spcPts val="1000"/>
                </a:lnSpc>
              </a:pPr>
              <a:endParaRPr sz="1000"/>
            </a:p>
          </p:txBody>
        </p:sp>
        <p:sp>
          <p:nvSpPr>
            <p:cNvPr id="54" name="object 54"/>
            <p:cNvSpPr txBox="1"/>
            <p:nvPr/>
          </p:nvSpPr>
          <p:spPr>
            <a:xfrm>
              <a:off x="1964700" y="4811887"/>
              <a:ext cx="568799" cy="228599"/>
            </a:xfrm>
            <a:prstGeom prst="rect">
              <a:avLst/>
            </a:prstGeom>
          </p:spPr>
          <p:txBody>
            <a:bodyPr wrap="square" lIns="0" tIns="0" rIns="0" bIns="0" rtlCol="0">
              <a:noAutofit/>
            </a:bodyPr>
            <a:lstStyle/>
            <a:p>
              <a:pPr marL="25400">
                <a:lnSpc>
                  <a:spcPts val="1000"/>
                </a:lnSpc>
              </a:pPr>
              <a:endParaRPr sz="1000"/>
            </a:p>
          </p:txBody>
        </p:sp>
        <p:sp>
          <p:nvSpPr>
            <p:cNvPr id="53" name="object 53"/>
            <p:cNvSpPr txBox="1"/>
            <p:nvPr/>
          </p:nvSpPr>
          <p:spPr>
            <a:xfrm>
              <a:off x="2533500" y="4811887"/>
              <a:ext cx="1876099" cy="228599"/>
            </a:xfrm>
            <a:prstGeom prst="rect">
              <a:avLst/>
            </a:prstGeom>
          </p:spPr>
          <p:txBody>
            <a:bodyPr wrap="square" lIns="0" tIns="0" rIns="0" bIns="0" rtlCol="0">
              <a:noAutofit/>
            </a:bodyPr>
            <a:lstStyle/>
            <a:p>
              <a:pPr marL="25400">
                <a:lnSpc>
                  <a:spcPts val="1000"/>
                </a:lnSpc>
              </a:pPr>
              <a:endParaRPr sz="1000"/>
            </a:p>
          </p:txBody>
        </p:sp>
        <p:sp>
          <p:nvSpPr>
            <p:cNvPr id="52" name="object 52"/>
            <p:cNvSpPr txBox="1"/>
            <p:nvPr/>
          </p:nvSpPr>
          <p:spPr>
            <a:xfrm>
              <a:off x="4409600" y="4811887"/>
              <a:ext cx="448980" cy="228599"/>
            </a:xfrm>
            <a:prstGeom prst="rect">
              <a:avLst/>
            </a:prstGeom>
          </p:spPr>
          <p:txBody>
            <a:bodyPr wrap="square" lIns="0" tIns="0" rIns="0" bIns="0" rtlCol="0">
              <a:noAutofit/>
            </a:bodyPr>
            <a:lstStyle/>
            <a:p>
              <a:pPr marL="25400">
                <a:lnSpc>
                  <a:spcPts val="1000"/>
                </a:lnSpc>
              </a:pPr>
              <a:endParaRPr sz="1000"/>
            </a:p>
          </p:txBody>
        </p:sp>
        <p:sp>
          <p:nvSpPr>
            <p:cNvPr id="51" name="object 51"/>
            <p:cNvSpPr txBox="1"/>
            <p:nvPr/>
          </p:nvSpPr>
          <p:spPr>
            <a:xfrm>
              <a:off x="1044592" y="5040487"/>
              <a:ext cx="370257" cy="228600"/>
            </a:xfrm>
            <a:prstGeom prst="rect">
              <a:avLst/>
            </a:prstGeom>
          </p:spPr>
          <p:txBody>
            <a:bodyPr wrap="square" lIns="0" tIns="0" rIns="0" bIns="0" rtlCol="0">
              <a:noAutofit/>
            </a:bodyPr>
            <a:lstStyle/>
            <a:p>
              <a:pPr marL="25400">
                <a:lnSpc>
                  <a:spcPts val="1000"/>
                </a:lnSpc>
              </a:pPr>
              <a:endParaRPr sz="1000"/>
            </a:p>
          </p:txBody>
        </p:sp>
        <p:sp>
          <p:nvSpPr>
            <p:cNvPr id="50" name="object 50"/>
            <p:cNvSpPr txBox="1"/>
            <p:nvPr/>
          </p:nvSpPr>
          <p:spPr>
            <a:xfrm>
              <a:off x="1414849" y="5040487"/>
              <a:ext cx="549850" cy="228600"/>
            </a:xfrm>
            <a:prstGeom prst="rect">
              <a:avLst/>
            </a:prstGeom>
          </p:spPr>
          <p:txBody>
            <a:bodyPr wrap="square" lIns="0" tIns="0" rIns="0" bIns="0" rtlCol="0">
              <a:noAutofit/>
            </a:bodyPr>
            <a:lstStyle/>
            <a:p>
              <a:pPr marL="25400">
                <a:lnSpc>
                  <a:spcPts val="1000"/>
                </a:lnSpc>
              </a:pPr>
              <a:endParaRPr sz="1000"/>
            </a:p>
          </p:txBody>
        </p:sp>
        <p:sp>
          <p:nvSpPr>
            <p:cNvPr id="49" name="object 49"/>
            <p:cNvSpPr txBox="1"/>
            <p:nvPr/>
          </p:nvSpPr>
          <p:spPr>
            <a:xfrm>
              <a:off x="1964700" y="5040487"/>
              <a:ext cx="568799" cy="228600"/>
            </a:xfrm>
            <a:prstGeom prst="rect">
              <a:avLst/>
            </a:prstGeom>
          </p:spPr>
          <p:txBody>
            <a:bodyPr wrap="square" lIns="0" tIns="0" rIns="0" bIns="0" rtlCol="0">
              <a:noAutofit/>
            </a:bodyPr>
            <a:lstStyle/>
            <a:p>
              <a:pPr marL="25400">
                <a:lnSpc>
                  <a:spcPts val="1000"/>
                </a:lnSpc>
              </a:pPr>
              <a:endParaRPr sz="1000"/>
            </a:p>
          </p:txBody>
        </p:sp>
        <p:sp>
          <p:nvSpPr>
            <p:cNvPr id="48" name="object 48"/>
            <p:cNvSpPr txBox="1"/>
            <p:nvPr/>
          </p:nvSpPr>
          <p:spPr>
            <a:xfrm>
              <a:off x="2533500" y="5040487"/>
              <a:ext cx="1876099" cy="228600"/>
            </a:xfrm>
            <a:prstGeom prst="rect">
              <a:avLst/>
            </a:prstGeom>
          </p:spPr>
          <p:txBody>
            <a:bodyPr wrap="square" lIns="0" tIns="0" rIns="0" bIns="0" rtlCol="0">
              <a:noAutofit/>
            </a:bodyPr>
            <a:lstStyle/>
            <a:p>
              <a:pPr marL="25400">
                <a:lnSpc>
                  <a:spcPts val="1000"/>
                </a:lnSpc>
              </a:pPr>
              <a:endParaRPr sz="1000"/>
            </a:p>
          </p:txBody>
        </p:sp>
        <p:sp>
          <p:nvSpPr>
            <p:cNvPr id="47" name="object 47"/>
            <p:cNvSpPr txBox="1"/>
            <p:nvPr/>
          </p:nvSpPr>
          <p:spPr>
            <a:xfrm>
              <a:off x="4409600" y="5040487"/>
              <a:ext cx="448980" cy="228600"/>
            </a:xfrm>
            <a:prstGeom prst="rect">
              <a:avLst/>
            </a:prstGeom>
          </p:spPr>
          <p:txBody>
            <a:bodyPr wrap="square" lIns="0" tIns="0" rIns="0" bIns="0" rtlCol="0">
              <a:noAutofit/>
            </a:bodyPr>
            <a:lstStyle/>
            <a:p>
              <a:pPr marL="25400">
                <a:lnSpc>
                  <a:spcPts val="1000"/>
                </a:lnSpc>
              </a:pPr>
              <a:endParaRPr sz="1000"/>
            </a:p>
          </p:txBody>
        </p:sp>
        <p:sp>
          <p:nvSpPr>
            <p:cNvPr id="46" name="object 46"/>
            <p:cNvSpPr txBox="1"/>
            <p:nvPr/>
          </p:nvSpPr>
          <p:spPr>
            <a:xfrm>
              <a:off x="1044592" y="5269087"/>
              <a:ext cx="370257" cy="228600"/>
            </a:xfrm>
            <a:prstGeom prst="rect">
              <a:avLst/>
            </a:prstGeom>
          </p:spPr>
          <p:txBody>
            <a:bodyPr wrap="square" lIns="0" tIns="0" rIns="0" bIns="0" rtlCol="0">
              <a:noAutofit/>
            </a:bodyPr>
            <a:lstStyle/>
            <a:p>
              <a:pPr marL="25400">
                <a:lnSpc>
                  <a:spcPts val="1000"/>
                </a:lnSpc>
              </a:pPr>
              <a:endParaRPr sz="1000"/>
            </a:p>
          </p:txBody>
        </p:sp>
        <p:sp>
          <p:nvSpPr>
            <p:cNvPr id="45" name="object 45"/>
            <p:cNvSpPr txBox="1"/>
            <p:nvPr/>
          </p:nvSpPr>
          <p:spPr>
            <a:xfrm>
              <a:off x="1414849" y="5269087"/>
              <a:ext cx="549850" cy="228600"/>
            </a:xfrm>
            <a:prstGeom prst="rect">
              <a:avLst/>
            </a:prstGeom>
          </p:spPr>
          <p:txBody>
            <a:bodyPr wrap="square" lIns="0" tIns="0" rIns="0" bIns="0" rtlCol="0">
              <a:noAutofit/>
            </a:bodyPr>
            <a:lstStyle/>
            <a:p>
              <a:pPr marL="25400">
                <a:lnSpc>
                  <a:spcPts val="1000"/>
                </a:lnSpc>
              </a:pPr>
              <a:endParaRPr sz="1000"/>
            </a:p>
          </p:txBody>
        </p:sp>
        <p:sp>
          <p:nvSpPr>
            <p:cNvPr id="44" name="object 44"/>
            <p:cNvSpPr txBox="1"/>
            <p:nvPr/>
          </p:nvSpPr>
          <p:spPr>
            <a:xfrm>
              <a:off x="1964700" y="5269087"/>
              <a:ext cx="568799" cy="228600"/>
            </a:xfrm>
            <a:prstGeom prst="rect">
              <a:avLst/>
            </a:prstGeom>
          </p:spPr>
          <p:txBody>
            <a:bodyPr wrap="square" lIns="0" tIns="0" rIns="0" bIns="0" rtlCol="0">
              <a:noAutofit/>
            </a:bodyPr>
            <a:lstStyle/>
            <a:p>
              <a:pPr marL="25400">
                <a:lnSpc>
                  <a:spcPts val="1000"/>
                </a:lnSpc>
              </a:pPr>
              <a:endParaRPr sz="1000"/>
            </a:p>
          </p:txBody>
        </p:sp>
        <p:sp>
          <p:nvSpPr>
            <p:cNvPr id="43" name="object 43"/>
            <p:cNvSpPr txBox="1"/>
            <p:nvPr/>
          </p:nvSpPr>
          <p:spPr>
            <a:xfrm>
              <a:off x="2533500" y="5269087"/>
              <a:ext cx="1876099" cy="228600"/>
            </a:xfrm>
            <a:prstGeom prst="rect">
              <a:avLst/>
            </a:prstGeom>
          </p:spPr>
          <p:txBody>
            <a:bodyPr wrap="square" lIns="0" tIns="0" rIns="0" bIns="0" rtlCol="0">
              <a:noAutofit/>
            </a:bodyPr>
            <a:lstStyle/>
            <a:p>
              <a:pPr marL="25400">
                <a:lnSpc>
                  <a:spcPts val="1000"/>
                </a:lnSpc>
              </a:pPr>
              <a:endParaRPr sz="1000"/>
            </a:p>
          </p:txBody>
        </p:sp>
        <p:sp>
          <p:nvSpPr>
            <p:cNvPr id="42" name="object 42"/>
            <p:cNvSpPr txBox="1"/>
            <p:nvPr/>
          </p:nvSpPr>
          <p:spPr>
            <a:xfrm>
              <a:off x="4409600" y="5269087"/>
              <a:ext cx="448980" cy="228600"/>
            </a:xfrm>
            <a:prstGeom prst="rect">
              <a:avLst/>
            </a:prstGeom>
          </p:spPr>
          <p:txBody>
            <a:bodyPr wrap="square" lIns="0" tIns="0" rIns="0" bIns="0" rtlCol="0">
              <a:noAutofit/>
            </a:bodyPr>
            <a:lstStyle/>
            <a:p>
              <a:pPr marL="25400">
                <a:lnSpc>
                  <a:spcPts val="1000"/>
                </a:lnSpc>
              </a:pPr>
              <a:endParaRPr sz="1000"/>
            </a:p>
          </p:txBody>
        </p:sp>
        <p:sp>
          <p:nvSpPr>
            <p:cNvPr id="41" name="object 41"/>
            <p:cNvSpPr txBox="1"/>
            <p:nvPr/>
          </p:nvSpPr>
          <p:spPr>
            <a:xfrm>
              <a:off x="1044592" y="5497687"/>
              <a:ext cx="370257" cy="241300"/>
            </a:xfrm>
            <a:prstGeom prst="rect">
              <a:avLst/>
            </a:prstGeom>
          </p:spPr>
          <p:txBody>
            <a:bodyPr wrap="square" lIns="0" tIns="0" rIns="0" bIns="0" rtlCol="0">
              <a:noAutofit/>
            </a:bodyPr>
            <a:lstStyle/>
            <a:p>
              <a:pPr marL="25400">
                <a:lnSpc>
                  <a:spcPts val="1000"/>
                </a:lnSpc>
              </a:pPr>
              <a:endParaRPr sz="1000"/>
            </a:p>
          </p:txBody>
        </p:sp>
        <p:sp>
          <p:nvSpPr>
            <p:cNvPr id="40" name="object 40"/>
            <p:cNvSpPr txBox="1"/>
            <p:nvPr/>
          </p:nvSpPr>
          <p:spPr>
            <a:xfrm>
              <a:off x="1414849" y="5497687"/>
              <a:ext cx="549850" cy="241300"/>
            </a:xfrm>
            <a:prstGeom prst="rect">
              <a:avLst/>
            </a:prstGeom>
          </p:spPr>
          <p:txBody>
            <a:bodyPr wrap="square" lIns="0" tIns="0" rIns="0" bIns="0" rtlCol="0">
              <a:noAutofit/>
            </a:bodyPr>
            <a:lstStyle/>
            <a:p>
              <a:pPr marL="25400">
                <a:lnSpc>
                  <a:spcPts val="1000"/>
                </a:lnSpc>
              </a:pPr>
              <a:endParaRPr sz="1000"/>
            </a:p>
          </p:txBody>
        </p:sp>
        <p:sp>
          <p:nvSpPr>
            <p:cNvPr id="39" name="object 39"/>
            <p:cNvSpPr txBox="1"/>
            <p:nvPr/>
          </p:nvSpPr>
          <p:spPr>
            <a:xfrm>
              <a:off x="1964700" y="5497687"/>
              <a:ext cx="568799" cy="241300"/>
            </a:xfrm>
            <a:prstGeom prst="rect">
              <a:avLst/>
            </a:prstGeom>
          </p:spPr>
          <p:txBody>
            <a:bodyPr wrap="square" lIns="0" tIns="0" rIns="0" bIns="0" rtlCol="0">
              <a:noAutofit/>
            </a:bodyPr>
            <a:lstStyle/>
            <a:p>
              <a:pPr marL="25400">
                <a:lnSpc>
                  <a:spcPts val="1000"/>
                </a:lnSpc>
              </a:pPr>
              <a:endParaRPr sz="1000"/>
            </a:p>
          </p:txBody>
        </p:sp>
        <p:sp>
          <p:nvSpPr>
            <p:cNvPr id="38" name="object 38"/>
            <p:cNvSpPr txBox="1"/>
            <p:nvPr/>
          </p:nvSpPr>
          <p:spPr>
            <a:xfrm>
              <a:off x="2533500" y="5497687"/>
              <a:ext cx="1876099" cy="241300"/>
            </a:xfrm>
            <a:prstGeom prst="rect">
              <a:avLst/>
            </a:prstGeom>
          </p:spPr>
          <p:txBody>
            <a:bodyPr wrap="square" lIns="0" tIns="0" rIns="0" bIns="0" rtlCol="0">
              <a:noAutofit/>
            </a:bodyPr>
            <a:lstStyle/>
            <a:p>
              <a:pPr marL="25400">
                <a:lnSpc>
                  <a:spcPts val="1000"/>
                </a:lnSpc>
              </a:pPr>
              <a:endParaRPr sz="1000"/>
            </a:p>
          </p:txBody>
        </p:sp>
        <p:sp>
          <p:nvSpPr>
            <p:cNvPr id="37" name="object 37"/>
            <p:cNvSpPr txBox="1"/>
            <p:nvPr/>
          </p:nvSpPr>
          <p:spPr>
            <a:xfrm>
              <a:off x="4409600" y="5497687"/>
              <a:ext cx="448980" cy="241300"/>
            </a:xfrm>
            <a:prstGeom prst="rect">
              <a:avLst/>
            </a:prstGeom>
          </p:spPr>
          <p:txBody>
            <a:bodyPr wrap="square" lIns="0" tIns="0" rIns="0" bIns="0" rtlCol="0">
              <a:noAutofit/>
            </a:bodyPr>
            <a:lstStyle/>
            <a:p>
              <a:pPr marL="25400">
                <a:lnSpc>
                  <a:spcPts val="1000"/>
                </a:lnSpc>
              </a:pPr>
              <a:endParaRPr sz="1000"/>
            </a:p>
          </p:txBody>
        </p:sp>
        <p:sp>
          <p:nvSpPr>
            <p:cNvPr id="36" name="object 36"/>
            <p:cNvSpPr txBox="1"/>
            <p:nvPr/>
          </p:nvSpPr>
          <p:spPr>
            <a:xfrm>
              <a:off x="1044592" y="5738987"/>
              <a:ext cx="370257" cy="228600"/>
            </a:xfrm>
            <a:prstGeom prst="rect">
              <a:avLst/>
            </a:prstGeom>
          </p:spPr>
          <p:txBody>
            <a:bodyPr wrap="square" lIns="0" tIns="0" rIns="0" bIns="0" rtlCol="0">
              <a:noAutofit/>
            </a:bodyPr>
            <a:lstStyle/>
            <a:p>
              <a:pPr marL="25400">
                <a:lnSpc>
                  <a:spcPts val="1000"/>
                </a:lnSpc>
              </a:pPr>
              <a:endParaRPr sz="1000"/>
            </a:p>
          </p:txBody>
        </p:sp>
        <p:sp>
          <p:nvSpPr>
            <p:cNvPr id="35" name="object 35"/>
            <p:cNvSpPr txBox="1"/>
            <p:nvPr/>
          </p:nvSpPr>
          <p:spPr>
            <a:xfrm>
              <a:off x="1414849" y="5738987"/>
              <a:ext cx="549850" cy="228600"/>
            </a:xfrm>
            <a:prstGeom prst="rect">
              <a:avLst/>
            </a:prstGeom>
          </p:spPr>
          <p:txBody>
            <a:bodyPr wrap="square" lIns="0" tIns="0" rIns="0" bIns="0" rtlCol="0">
              <a:noAutofit/>
            </a:bodyPr>
            <a:lstStyle/>
            <a:p>
              <a:pPr marL="25400">
                <a:lnSpc>
                  <a:spcPts val="1000"/>
                </a:lnSpc>
              </a:pPr>
              <a:endParaRPr sz="1000"/>
            </a:p>
          </p:txBody>
        </p:sp>
        <p:sp>
          <p:nvSpPr>
            <p:cNvPr id="34" name="object 34"/>
            <p:cNvSpPr txBox="1"/>
            <p:nvPr/>
          </p:nvSpPr>
          <p:spPr>
            <a:xfrm>
              <a:off x="1964700" y="5738987"/>
              <a:ext cx="568799" cy="228600"/>
            </a:xfrm>
            <a:prstGeom prst="rect">
              <a:avLst/>
            </a:prstGeom>
          </p:spPr>
          <p:txBody>
            <a:bodyPr wrap="square" lIns="0" tIns="0" rIns="0" bIns="0" rtlCol="0">
              <a:noAutofit/>
            </a:bodyPr>
            <a:lstStyle/>
            <a:p>
              <a:pPr marL="25400">
                <a:lnSpc>
                  <a:spcPts val="1000"/>
                </a:lnSpc>
              </a:pPr>
              <a:endParaRPr sz="1000"/>
            </a:p>
          </p:txBody>
        </p:sp>
        <p:sp>
          <p:nvSpPr>
            <p:cNvPr id="33" name="object 33"/>
            <p:cNvSpPr txBox="1"/>
            <p:nvPr/>
          </p:nvSpPr>
          <p:spPr>
            <a:xfrm>
              <a:off x="2533500" y="5738987"/>
              <a:ext cx="1876099" cy="228600"/>
            </a:xfrm>
            <a:prstGeom prst="rect">
              <a:avLst/>
            </a:prstGeom>
          </p:spPr>
          <p:txBody>
            <a:bodyPr wrap="square" lIns="0" tIns="0" rIns="0" bIns="0" rtlCol="0">
              <a:noAutofit/>
            </a:bodyPr>
            <a:lstStyle/>
            <a:p>
              <a:pPr marL="25400">
                <a:lnSpc>
                  <a:spcPts val="1000"/>
                </a:lnSpc>
              </a:pPr>
              <a:endParaRPr sz="1000"/>
            </a:p>
          </p:txBody>
        </p:sp>
        <p:sp>
          <p:nvSpPr>
            <p:cNvPr id="32" name="object 32"/>
            <p:cNvSpPr txBox="1"/>
            <p:nvPr/>
          </p:nvSpPr>
          <p:spPr>
            <a:xfrm>
              <a:off x="4409600" y="5738987"/>
              <a:ext cx="448980" cy="228600"/>
            </a:xfrm>
            <a:prstGeom prst="rect">
              <a:avLst/>
            </a:prstGeom>
          </p:spPr>
          <p:txBody>
            <a:bodyPr wrap="square" lIns="0" tIns="0" rIns="0" bIns="0" rtlCol="0">
              <a:noAutofit/>
            </a:bodyPr>
            <a:lstStyle/>
            <a:p>
              <a:pPr marL="25400">
                <a:lnSpc>
                  <a:spcPts val="1000"/>
                </a:lnSpc>
              </a:pPr>
              <a:endParaRPr sz="1000"/>
            </a:p>
          </p:txBody>
        </p:sp>
        <p:sp>
          <p:nvSpPr>
            <p:cNvPr id="31" name="object 31"/>
            <p:cNvSpPr txBox="1"/>
            <p:nvPr/>
          </p:nvSpPr>
          <p:spPr>
            <a:xfrm>
              <a:off x="1044592" y="5967587"/>
              <a:ext cx="370257" cy="228600"/>
            </a:xfrm>
            <a:prstGeom prst="rect">
              <a:avLst/>
            </a:prstGeom>
          </p:spPr>
          <p:txBody>
            <a:bodyPr wrap="square" lIns="0" tIns="0" rIns="0" bIns="0" rtlCol="0">
              <a:noAutofit/>
            </a:bodyPr>
            <a:lstStyle/>
            <a:p>
              <a:pPr marL="25400">
                <a:lnSpc>
                  <a:spcPts val="1000"/>
                </a:lnSpc>
              </a:pPr>
              <a:endParaRPr sz="1000"/>
            </a:p>
          </p:txBody>
        </p:sp>
        <p:sp>
          <p:nvSpPr>
            <p:cNvPr id="30" name="object 30"/>
            <p:cNvSpPr txBox="1"/>
            <p:nvPr/>
          </p:nvSpPr>
          <p:spPr>
            <a:xfrm>
              <a:off x="1414849" y="5967587"/>
              <a:ext cx="549850" cy="228600"/>
            </a:xfrm>
            <a:prstGeom prst="rect">
              <a:avLst/>
            </a:prstGeom>
          </p:spPr>
          <p:txBody>
            <a:bodyPr wrap="square" lIns="0" tIns="0" rIns="0" bIns="0" rtlCol="0">
              <a:noAutofit/>
            </a:bodyPr>
            <a:lstStyle/>
            <a:p>
              <a:pPr marL="25400">
                <a:lnSpc>
                  <a:spcPts val="1000"/>
                </a:lnSpc>
              </a:pPr>
              <a:endParaRPr sz="1000"/>
            </a:p>
          </p:txBody>
        </p:sp>
        <p:sp>
          <p:nvSpPr>
            <p:cNvPr id="29" name="object 29"/>
            <p:cNvSpPr txBox="1"/>
            <p:nvPr/>
          </p:nvSpPr>
          <p:spPr>
            <a:xfrm>
              <a:off x="1964700" y="5967587"/>
              <a:ext cx="568799" cy="228600"/>
            </a:xfrm>
            <a:prstGeom prst="rect">
              <a:avLst/>
            </a:prstGeom>
          </p:spPr>
          <p:txBody>
            <a:bodyPr wrap="square" lIns="0" tIns="0" rIns="0" bIns="0" rtlCol="0">
              <a:noAutofit/>
            </a:bodyPr>
            <a:lstStyle/>
            <a:p>
              <a:pPr marL="25400">
                <a:lnSpc>
                  <a:spcPts val="1000"/>
                </a:lnSpc>
              </a:pPr>
              <a:endParaRPr sz="1000"/>
            </a:p>
          </p:txBody>
        </p:sp>
        <p:sp>
          <p:nvSpPr>
            <p:cNvPr id="28" name="object 28"/>
            <p:cNvSpPr txBox="1"/>
            <p:nvPr/>
          </p:nvSpPr>
          <p:spPr>
            <a:xfrm>
              <a:off x="2533500" y="5967587"/>
              <a:ext cx="1876099" cy="228600"/>
            </a:xfrm>
            <a:prstGeom prst="rect">
              <a:avLst/>
            </a:prstGeom>
          </p:spPr>
          <p:txBody>
            <a:bodyPr wrap="square" lIns="0" tIns="0" rIns="0" bIns="0" rtlCol="0">
              <a:noAutofit/>
            </a:bodyPr>
            <a:lstStyle/>
            <a:p>
              <a:pPr marL="25400">
                <a:lnSpc>
                  <a:spcPts val="1000"/>
                </a:lnSpc>
              </a:pPr>
              <a:endParaRPr sz="1000"/>
            </a:p>
          </p:txBody>
        </p:sp>
        <p:sp>
          <p:nvSpPr>
            <p:cNvPr id="27" name="object 27"/>
            <p:cNvSpPr txBox="1"/>
            <p:nvPr/>
          </p:nvSpPr>
          <p:spPr>
            <a:xfrm>
              <a:off x="4409600" y="5967587"/>
              <a:ext cx="448980" cy="228600"/>
            </a:xfrm>
            <a:prstGeom prst="rect">
              <a:avLst/>
            </a:prstGeom>
          </p:spPr>
          <p:txBody>
            <a:bodyPr wrap="square" lIns="0" tIns="0" rIns="0" bIns="0" rtlCol="0">
              <a:noAutofit/>
            </a:bodyPr>
            <a:lstStyle/>
            <a:p>
              <a:pPr marL="25400">
                <a:lnSpc>
                  <a:spcPts val="1000"/>
                </a:lnSpc>
              </a:pPr>
              <a:endParaRPr sz="1000"/>
            </a:p>
          </p:txBody>
        </p:sp>
        <p:sp>
          <p:nvSpPr>
            <p:cNvPr id="26" name="object 26"/>
            <p:cNvSpPr txBox="1"/>
            <p:nvPr/>
          </p:nvSpPr>
          <p:spPr>
            <a:xfrm>
              <a:off x="1044592" y="6196187"/>
              <a:ext cx="370257" cy="254000"/>
            </a:xfrm>
            <a:prstGeom prst="rect">
              <a:avLst/>
            </a:prstGeom>
          </p:spPr>
          <p:txBody>
            <a:bodyPr wrap="square" lIns="0" tIns="0" rIns="0" bIns="0" rtlCol="0">
              <a:noAutofit/>
            </a:bodyPr>
            <a:lstStyle/>
            <a:p>
              <a:pPr marL="25400">
                <a:lnSpc>
                  <a:spcPts val="1000"/>
                </a:lnSpc>
              </a:pPr>
              <a:endParaRPr sz="1000"/>
            </a:p>
          </p:txBody>
        </p:sp>
        <p:sp>
          <p:nvSpPr>
            <p:cNvPr id="25" name="object 25"/>
            <p:cNvSpPr txBox="1"/>
            <p:nvPr/>
          </p:nvSpPr>
          <p:spPr>
            <a:xfrm>
              <a:off x="1414849" y="6196187"/>
              <a:ext cx="549850" cy="254000"/>
            </a:xfrm>
            <a:prstGeom prst="rect">
              <a:avLst/>
            </a:prstGeom>
          </p:spPr>
          <p:txBody>
            <a:bodyPr wrap="square" lIns="0" tIns="0" rIns="0" bIns="0" rtlCol="0">
              <a:noAutofit/>
            </a:bodyPr>
            <a:lstStyle/>
            <a:p>
              <a:pPr marL="25400">
                <a:lnSpc>
                  <a:spcPts val="1000"/>
                </a:lnSpc>
              </a:pPr>
              <a:endParaRPr sz="1000"/>
            </a:p>
          </p:txBody>
        </p:sp>
        <p:sp>
          <p:nvSpPr>
            <p:cNvPr id="24" name="object 24"/>
            <p:cNvSpPr txBox="1"/>
            <p:nvPr/>
          </p:nvSpPr>
          <p:spPr>
            <a:xfrm>
              <a:off x="1964700" y="6196187"/>
              <a:ext cx="568799" cy="254000"/>
            </a:xfrm>
            <a:prstGeom prst="rect">
              <a:avLst/>
            </a:prstGeom>
          </p:spPr>
          <p:txBody>
            <a:bodyPr wrap="square" lIns="0" tIns="0" rIns="0" bIns="0" rtlCol="0">
              <a:noAutofit/>
            </a:bodyPr>
            <a:lstStyle/>
            <a:p>
              <a:pPr marL="25400">
                <a:lnSpc>
                  <a:spcPts val="1000"/>
                </a:lnSpc>
              </a:pPr>
              <a:endParaRPr sz="1000"/>
            </a:p>
          </p:txBody>
        </p:sp>
        <p:sp>
          <p:nvSpPr>
            <p:cNvPr id="23" name="object 23"/>
            <p:cNvSpPr txBox="1"/>
            <p:nvPr/>
          </p:nvSpPr>
          <p:spPr>
            <a:xfrm>
              <a:off x="2533500" y="6196187"/>
              <a:ext cx="1876099" cy="254000"/>
            </a:xfrm>
            <a:prstGeom prst="rect">
              <a:avLst/>
            </a:prstGeom>
          </p:spPr>
          <p:txBody>
            <a:bodyPr wrap="square" lIns="0" tIns="0" rIns="0" bIns="0" rtlCol="0">
              <a:noAutofit/>
            </a:bodyPr>
            <a:lstStyle/>
            <a:p>
              <a:pPr marL="25400">
                <a:lnSpc>
                  <a:spcPts val="1000"/>
                </a:lnSpc>
              </a:pPr>
              <a:endParaRPr sz="1000"/>
            </a:p>
          </p:txBody>
        </p:sp>
        <p:sp>
          <p:nvSpPr>
            <p:cNvPr id="22" name="object 22"/>
            <p:cNvSpPr txBox="1"/>
            <p:nvPr/>
          </p:nvSpPr>
          <p:spPr>
            <a:xfrm>
              <a:off x="4409600" y="6196187"/>
              <a:ext cx="448980" cy="254000"/>
            </a:xfrm>
            <a:prstGeom prst="rect">
              <a:avLst/>
            </a:prstGeom>
          </p:spPr>
          <p:txBody>
            <a:bodyPr wrap="square" lIns="0" tIns="0" rIns="0" bIns="0" rtlCol="0">
              <a:noAutofit/>
            </a:bodyPr>
            <a:lstStyle/>
            <a:p>
              <a:pPr marL="25400">
                <a:lnSpc>
                  <a:spcPts val="1000"/>
                </a:lnSpc>
              </a:pPr>
              <a:endParaRPr sz="1000"/>
            </a:p>
          </p:txBody>
        </p:sp>
        <p:sp>
          <p:nvSpPr>
            <p:cNvPr id="21" name="object 21"/>
            <p:cNvSpPr txBox="1"/>
            <p:nvPr/>
          </p:nvSpPr>
          <p:spPr>
            <a:xfrm>
              <a:off x="1044592" y="6450187"/>
              <a:ext cx="370257" cy="228600"/>
            </a:xfrm>
            <a:prstGeom prst="rect">
              <a:avLst/>
            </a:prstGeom>
          </p:spPr>
          <p:txBody>
            <a:bodyPr wrap="square" lIns="0" tIns="0" rIns="0" bIns="0" rtlCol="0">
              <a:noAutofit/>
            </a:bodyPr>
            <a:lstStyle/>
            <a:p>
              <a:pPr marL="25400">
                <a:lnSpc>
                  <a:spcPts val="1000"/>
                </a:lnSpc>
              </a:pPr>
              <a:endParaRPr sz="1000"/>
            </a:p>
          </p:txBody>
        </p:sp>
        <p:sp>
          <p:nvSpPr>
            <p:cNvPr id="20" name="object 20"/>
            <p:cNvSpPr txBox="1"/>
            <p:nvPr/>
          </p:nvSpPr>
          <p:spPr>
            <a:xfrm>
              <a:off x="1414849" y="6450187"/>
              <a:ext cx="549850" cy="228600"/>
            </a:xfrm>
            <a:prstGeom prst="rect">
              <a:avLst/>
            </a:prstGeom>
          </p:spPr>
          <p:txBody>
            <a:bodyPr wrap="square" lIns="0" tIns="0" rIns="0" bIns="0" rtlCol="0">
              <a:noAutofit/>
            </a:bodyPr>
            <a:lstStyle/>
            <a:p>
              <a:pPr marL="25400">
                <a:lnSpc>
                  <a:spcPts val="1000"/>
                </a:lnSpc>
              </a:pPr>
              <a:endParaRPr sz="1000"/>
            </a:p>
          </p:txBody>
        </p:sp>
        <p:sp>
          <p:nvSpPr>
            <p:cNvPr id="19" name="object 19"/>
            <p:cNvSpPr txBox="1"/>
            <p:nvPr/>
          </p:nvSpPr>
          <p:spPr>
            <a:xfrm>
              <a:off x="1964700" y="6450187"/>
              <a:ext cx="568799" cy="228600"/>
            </a:xfrm>
            <a:prstGeom prst="rect">
              <a:avLst/>
            </a:prstGeom>
          </p:spPr>
          <p:txBody>
            <a:bodyPr wrap="square" lIns="0" tIns="0" rIns="0" bIns="0" rtlCol="0">
              <a:noAutofit/>
            </a:bodyPr>
            <a:lstStyle/>
            <a:p>
              <a:pPr marL="25400">
                <a:lnSpc>
                  <a:spcPts val="1000"/>
                </a:lnSpc>
              </a:pPr>
              <a:endParaRPr sz="1000"/>
            </a:p>
          </p:txBody>
        </p:sp>
        <p:sp>
          <p:nvSpPr>
            <p:cNvPr id="18" name="object 18"/>
            <p:cNvSpPr txBox="1"/>
            <p:nvPr/>
          </p:nvSpPr>
          <p:spPr>
            <a:xfrm>
              <a:off x="2533500" y="6450187"/>
              <a:ext cx="1876099" cy="228600"/>
            </a:xfrm>
            <a:prstGeom prst="rect">
              <a:avLst/>
            </a:prstGeom>
          </p:spPr>
          <p:txBody>
            <a:bodyPr wrap="square" lIns="0" tIns="0" rIns="0" bIns="0" rtlCol="0">
              <a:noAutofit/>
            </a:bodyPr>
            <a:lstStyle/>
            <a:p>
              <a:pPr marL="25400">
                <a:lnSpc>
                  <a:spcPts val="1000"/>
                </a:lnSpc>
              </a:pPr>
              <a:endParaRPr sz="1000"/>
            </a:p>
          </p:txBody>
        </p:sp>
        <p:sp>
          <p:nvSpPr>
            <p:cNvPr id="17" name="object 17"/>
            <p:cNvSpPr txBox="1"/>
            <p:nvPr/>
          </p:nvSpPr>
          <p:spPr>
            <a:xfrm>
              <a:off x="4409600" y="6450187"/>
              <a:ext cx="448980" cy="228600"/>
            </a:xfrm>
            <a:prstGeom prst="rect">
              <a:avLst/>
            </a:prstGeom>
          </p:spPr>
          <p:txBody>
            <a:bodyPr wrap="square" lIns="0" tIns="0" rIns="0" bIns="0" rtlCol="0">
              <a:noAutofit/>
            </a:bodyPr>
            <a:lstStyle/>
            <a:p>
              <a:pPr marL="25400">
                <a:lnSpc>
                  <a:spcPts val="1000"/>
                </a:lnSpc>
              </a:pPr>
              <a:endParaRPr sz="1000"/>
            </a:p>
          </p:txBody>
        </p:sp>
        <p:sp>
          <p:nvSpPr>
            <p:cNvPr id="16" name="object 16"/>
            <p:cNvSpPr txBox="1"/>
            <p:nvPr/>
          </p:nvSpPr>
          <p:spPr>
            <a:xfrm>
              <a:off x="1044592" y="6678787"/>
              <a:ext cx="370257" cy="228600"/>
            </a:xfrm>
            <a:prstGeom prst="rect">
              <a:avLst/>
            </a:prstGeom>
          </p:spPr>
          <p:txBody>
            <a:bodyPr wrap="square" lIns="0" tIns="0" rIns="0" bIns="0" rtlCol="0">
              <a:noAutofit/>
            </a:bodyPr>
            <a:lstStyle/>
            <a:p>
              <a:pPr marL="25400">
                <a:lnSpc>
                  <a:spcPts val="1000"/>
                </a:lnSpc>
              </a:pPr>
              <a:endParaRPr sz="1000"/>
            </a:p>
          </p:txBody>
        </p:sp>
        <p:sp>
          <p:nvSpPr>
            <p:cNvPr id="15" name="object 15"/>
            <p:cNvSpPr txBox="1"/>
            <p:nvPr/>
          </p:nvSpPr>
          <p:spPr>
            <a:xfrm>
              <a:off x="1414849" y="6678787"/>
              <a:ext cx="549850" cy="228600"/>
            </a:xfrm>
            <a:prstGeom prst="rect">
              <a:avLst/>
            </a:prstGeom>
          </p:spPr>
          <p:txBody>
            <a:bodyPr wrap="square" lIns="0" tIns="0" rIns="0" bIns="0" rtlCol="0">
              <a:noAutofit/>
            </a:bodyPr>
            <a:lstStyle/>
            <a:p>
              <a:pPr marL="25400">
                <a:lnSpc>
                  <a:spcPts val="1000"/>
                </a:lnSpc>
              </a:pPr>
              <a:endParaRPr sz="1000"/>
            </a:p>
          </p:txBody>
        </p:sp>
        <p:sp>
          <p:nvSpPr>
            <p:cNvPr id="14" name="object 14"/>
            <p:cNvSpPr txBox="1"/>
            <p:nvPr/>
          </p:nvSpPr>
          <p:spPr>
            <a:xfrm>
              <a:off x="1964700" y="6678787"/>
              <a:ext cx="568799" cy="228600"/>
            </a:xfrm>
            <a:prstGeom prst="rect">
              <a:avLst/>
            </a:prstGeom>
          </p:spPr>
          <p:txBody>
            <a:bodyPr wrap="square" lIns="0" tIns="0" rIns="0" bIns="0" rtlCol="0">
              <a:noAutofit/>
            </a:bodyPr>
            <a:lstStyle/>
            <a:p>
              <a:pPr marL="25400">
                <a:lnSpc>
                  <a:spcPts val="1000"/>
                </a:lnSpc>
              </a:pPr>
              <a:endParaRPr sz="1000"/>
            </a:p>
          </p:txBody>
        </p:sp>
        <p:sp>
          <p:nvSpPr>
            <p:cNvPr id="13" name="object 13"/>
            <p:cNvSpPr txBox="1"/>
            <p:nvPr/>
          </p:nvSpPr>
          <p:spPr>
            <a:xfrm>
              <a:off x="2533500" y="6678787"/>
              <a:ext cx="1876099" cy="228600"/>
            </a:xfrm>
            <a:prstGeom prst="rect">
              <a:avLst/>
            </a:prstGeom>
          </p:spPr>
          <p:txBody>
            <a:bodyPr wrap="square" lIns="0" tIns="0" rIns="0" bIns="0" rtlCol="0">
              <a:noAutofit/>
            </a:bodyPr>
            <a:lstStyle/>
            <a:p>
              <a:pPr marL="25400">
                <a:lnSpc>
                  <a:spcPts val="1000"/>
                </a:lnSpc>
              </a:pPr>
              <a:endParaRPr sz="1000"/>
            </a:p>
          </p:txBody>
        </p:sp>
        <p:sp>
          <p:nvSpPr>
            <p:cNvPr id="12" name="object 12"/>
            <p:cNvSpPr txBox="1"/>
            <p:nvPr/>
          </p:nvSpPr>
          <p:spPr>
            <a:xfrm>
              <a:off x="4409600" y="6678787"/>
              <a:ext cx="448980" cy="228600"/>
            </a:xfrm>
            <a:prstGeom prst="rect">
              <a:avLst/>
            </a:prstGeom>
          </p:spPr>
          <p:txBody>
            <a:bodyPr wrap="square" lIns="0" tIns="0" rIns="0" bIns="0" rtlCol="0">
              <a:noAutofit/>
            </a:bodyPr>
            <a:lstStyle/>
            <a:p>
              <a:pPr marL="25400">
                <a:lnSpc>
                  <a:spcPts val="1000"/>
                </a:lnSpc>
              </a:pPr>
              <a:endParaRPr sz="1000"/>
            </a:p>
          </p:txBody>
        </p:sp>
        <p:sp>
          <p:nvSpPr>
            <p:cNvPr id="11" name="object 11"/>
            <p:cNvSpPr txBox="1"/>
            <p:nvPr/>
          </p:nvSpPr>
          <p:spPr>
            <a:xfrm>
              <a:off x="1044592" y="6907387"/>
              <a:ext cx="370257" cy="228600"/>
            </a:xfrm>
            <a:prstGeom prst="rect">
              <a:avLst/>
            </a:prstGeom>
          </p:spPr>
          <p:txBody>
            <a:bodyPr wrap="square" lIns="0" tIns="0" rIns="0" bIns="0" rtlCol="0">
              <a:noAutofit/>
            </a:bodyPr>
            <a:lstStyle/>
            <a:p>
              <a:pPr marL="25400">
                <a:lnSpc>
                  <a:spcPts val="1000"/>
                </a:lnSpc>
              </a:pPr>
              <a:endParaRPr sz="1000"/>
            </a:p>
          </p:txBody>
        </p:sp>
        <p:sp>
          <p:nvSpPr>
            <p:cNvPr id="10" name="object 10"/>
            <p:cNvSpPr txBox="1"/>
            <p:nvPr/>
          </p:nvSpPr>
          <p:spPr>
            <a:xfrm>
              <a:off x="1414849" y="6907387"/>
              <a:ext cx="549850" cy="228600"/>
            </a:xfrm>
            <a:prstGeom prst="rect">
              <a:avLst/>
            </a:prstGeom>
          </p:spPr>
          <p:txBody>
            <a:bodyPr wrap="square" lIns="0" tIns="0" rIns="0" bIns="0" rtlCol="0">
              <a:noAutofit/>
            </a:bodyPr>
            <a:lstStyle/>
            <a:p>
              <a:pPr marL="25400">
                <a:lnSpc>
                  <a:spcPts val="1000"/>
                </a:lnSpc>
              </a:pPr>
              <a:endParaRPr sz="1000"/>
            </a:p>
          </p:txBody>
        </p:sp>
        <p:sp>
          <p:nvSpPr>
            <p:cNvPr id="9" name="object 9"/>
            <p:cNvSpPr txBox="1"/>
            <p:nvPr/>
          </p:nvSpPr>
          <p:spPr>
            <a:xfrm>
              <a:off x="1964700" y="6907387"/>
              <a:ext cx="568799" cy="228600"/>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2533500" y="6907387"/>
              <a:ext cx="1876099" cy="22860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4409600" y="6907387"/>
              <a:ext cx="448980" cy="22860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1044592" y="7135987"/>
              <a:ext cx="370257" cy="184496"/>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1414849" y="7135987"/>
              <a:ext cx="549850" cy="184496"/>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1964700" y="7135987"/>
              <a:ext cx="568799" cy="184496"/>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2533500" y="7135987"/>
              <a:ext cx="1876099" cy="184496"/>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4409600" y="7135987"/>
              <a:ext cx="448980" cy="184496"/>
            </a:xfrm>
            <a:prstGeom prst="rect">
              <a:avLst/>
            </a:prstGeom>
          </p:spPr>
          <p:txBody>
            <a:bodyPr wrap="square" lIns="0" tIns="0" rIns="0" bIns="0" rtlCol="0">
              <a:noAutofit/>
            </a:bodyPr>
            <a:lstStyle/>
            <a:p>
              <a:pPr marL="25400">
                <a:lnSpc>
                  <a:spcPts val="1000"/>
                </a:lnSpc>
              </a:pPr>
              <a:endParaRPr sz="1000"/>
            </a:p>
          </p:txBody>
        </p:sp>
        <p:sp>
          <p:nvSpPr>
            <p:cNvPr id="330" name="object 121">
              <a:extLst>
                <a:ext uri="{FF2B5EF4-FFF2-40B4-BE49-F238E27FC236}">
                  <a16:creationId xmlns:a16="http://schemas.microsoft.com/office/drawing/2014/main" id="{10653706-D0F3-4BEC-BA79-86B996452D91}"/>
                </a:ext>
              </a:extLst>
            </p:cNvPr>
            <p:cNvSpPr txBox="1"/>
            <p:nvPr/>
          </p:nvSpPr>
          <p:spPr>
            <a:xfrm>
              <a:off x="939804" y="1850556"/>
              <a:ext cx="479534" cy="119845"/>
            </a:xfrm>
            <a:prstGeom prst="rect">
              <a:avLst/>
            </a:prstGeom>
          </p:spPr>
          <p:txBody>
            <a:bodyPr wrap="square" lIns="0" tIns="3651" rIns="0" bIns="0" rtlCol="0">
              <a:noAutofit/>
            </a:bodyPr>
            <a:lstStyle/>
            <a:p>
              <a:pPr marL="79658" algn="ctr">
                <a:lnSpc>
                  <a:spcPts val="575"/>
                </a:lnSpc>
              </a:pPr>
              <a:r>
                <a:rPr lang="es-ES" sz="750" dirty="0">
                  <a:solidFill>
                    <a:srgbClr val="00AFEE"/>
                  </a:solidFill>
                  <a:latin typeface="Malgun Gothic"/>
                  <a:cs typeface="Malgun Gothic"/>
                </a:rPr>
                <a:t>FECHA</a:t>
              </a:r>
              <a:endParaRPr sz="750" dirty="0">
                <a:latin typeface="Malgun Gothic"/>
                <a:cs typeface="Malgun Gothic"/>
              </a:endParaRPr>
            </a:p>
          </p:txBody>
        </p:sp>
        <p:sp>
          <p:nvSpPr>
            <p:cNvPr id="331" name="object 120">
              <a:extLst>
                <a:ext uri="{FF2B5EF4-FFF2-40B4-BE49-F238E27FC236}">
                  <a16:creationId xmlns:a16="http://schemas.microsoft.com/office/drawing/2014/main" id="{C3A7EA2E-06AF-4F83-AA30-45DE57833492}"/>
                </a:ext>
              </a:extLst>
            </p:cNvPr>
            <p:cNvSpPr txBox="1"/>
            <p:nvPr/>
          </p:nvSpPr>
          <p:spPr>
            <a:xfrm>
              <a:off x="1397000" y="1850557"/>
              <a:ext cx="519367" cy="130568"/>
            </a:xfrm>
            <a:prstGeom prst="rect">
              <a:avLst/>
            </a:prstGeom>
          </p:spPr>
          <p:txBody>
            <a:bodyPr wrap="square" lIns="0" tIns="3651" rIns="0" bIns="0" rtlCol="0">
              <a:noAutofit/>
            </a:bodyPr>
            <a:lstStyle/>
            <a:p>
              <a:pPr marL="93544">
                <a:lnSpc>
                  <a:spcPts val="575"/>
                </a:lnSpc>
              </a:pPr>
              <a:r>
                <a:rPr lang="es-ES" sz="750" dirty="0">
                  <a:solidFill>
                    <a:srgbClr val="00AFEE"/>
                  </a:solidFill>
                  <a:latin typeface="Malgun Gothic"/>
                  <a:cs typeface="Malgun Gothic"/>
                </a:rPr>
                <a:t>SOLICITA</a:t>
              </a:r>
              <a:endParaRPr sz="750" dirty="0">
                <a:latin typeface="Malgun Gothic"/>
                <a:cs typeface="Malgun Gothic"/>
              </a:endParaRPr>
            </a:p>
          </p:txBody>
        </p:sp>
        <p:sp>
          <p:nvSpPr>
            <p:cNvPr id="332" name="object 119">
              <a:extLst>
                <a:ext uri="{FF2B5EF4-FFF2-40B4-BE49-F238E27FC236}">
                  <a16:creationId xmlns:a16="http://schemas.microsoft.com/office/drawing/2014/main" id="{170391EA-4B1B-400F-8252-8FD6DB427309}"/>
                </a:ext>
              </a:extLst>
            </p:cNvPr>
            <p:cNvSpPr txBox="1"/>
            <p:nvPr/>
          </p:nvSpPr>
          <p:spPr>
            <a:xfrm>
              <a:off x="2035742" y="1850557"/>
              <a:ext cx="465839" cy="86194"/>
            </a:xfrm>
            <a:prstGeom prst="rect">
              <a:avLst/>
            </a:prstGeom>
          </p:spPr>
          <p:txBody>
            <a:bodyPr wrap="square" lIns="0" tIns="3651" rIns="0" bIns="0" rtlCol="0">
              <a:noAutofit/>
            </a:bodyPr>
            <a:lstStyle/>
            <a:p>
              <a:pPr marL="95001">
                <a:lnSpc>
                  <a:spcPts val="575"/>
                </a:lnSpc>
              </a:pPr>
              <a:r>
                <a:rPr lang="es-ES" sz="750" dirty="0">
                  <a:solidFill>
                    <a:srgbClr val="00AFEE"/>
                  </a:solidFill>
                  <a:latin typeface="Malgun Gothic"/>
                  <a:cs typeface="Malgun Gothic"/>
                </a:rPr>
                <a:t>TEMA</a:t>
              </a:r>
              <a:endParaRPr sz="750" dirty="0">
                <a:latin typeface="Malgun Gothic"/>
                <a:cs typeface="Malgun Gothic"/>
              </a:endParaRPr>
            </a:p>
          </p:txBody>
        </p:sp>
        <p:sp>
          <p:nvSpPr>
            <p:cNvPr id="333" name="object 118">
              <a:extLst>
                <a:ext uri="{FF2B5EF4-FFF2-40B4-BE49-F238E27FC236}">
                  <a16:creationId xmlns:a16="http://schemas.microsoft.com/office/drawing/2014/main" id="{F2568760-A48E-46B3-AB7B-E3C1BF5AE477}"/>
                </a:ext>
              </a:extLst>
            </p:cNvPr>
            <p:cNvSpPr txBox="1"/>
            <p:nvPr/>
          </p:nvSpPr>
          <p:spPr>
            <a:xfrm>
              <a:off x="2616200" y="1850556"/>
              <a:ext cx="1876099" cy="154631"/>
            </a:xfrm>
            <a:prstGeom prst="rect">
              <a:avLst/>
            </a:prstGeom>
          </p:spPr>
          <p:txBody>
            <a:bodyPr wrap="square" lIns="0" tIns="3651" rIns="0" bIns="0" rtlCol="0">
              <a:noAutofit/>
            </a:bodyPr>
            <a:lstStyle/>
            <a:p>
              <a:pPr marR="744237" algn="r" defTabSz="1882775">
                <a:lnSpc>
                  <a:spcPts val="575"/>
                </a:lnSpc>
              </a:pPr>
              <a:r>
                <a:rPr lang="es-ES" sz="750" dirty="0">
                  <a:solidFill>
                    <a:srgbClr val="00AFEE"/>
                  </a:solidFill>
                  <a:latin typeface="Malgun Gothic"/>
                  <a:cs typeface="Malgun Gothic"/>
                </a:rPr>
                <a:t>CONTENIDO</a:t>
              </a:r>
              <a:endParaRPr sz="750" dirty="0">
                <a:latin typeface="Malgun Gothic"/>
                <a:cs typeface="Malgun Gothic"/>
              </a:endParaRPr>
            </a:p>
          </p:txBody>
        </p:sp>
        <p:sp>
          <p:nvSpPr>
            <p:cNvPr id="334" name="object 117">
              <a:extLst>
                <a:ext uri="{FF2B5EF4-FFF2-40B4-BE49-F238E27FC236}">
                  <a16:creationId xmlns:a16="http://schemas.microsoft.com/office/drawing/2014/main" id="{A3D215BD-08F0-4CA0-8D1E-6DA371EA3D43}"/>
                </a:ext>
              </a:extLst>
            </p:cNvPr>
            <p:cNvSpPr txBox="1"/>
            <p:nvPr/>
          </p:nvSpPr>
          <p:spPr>
            <a:xfrm>
              <a:off x="4344136" y="1850556"/>
              <a:ext cx="674823" cy="155470"/>
            </a:xfrm>
            <a:prstGeom prst="rect">
              <a:avLst/>
            </a:prstGeom>
          </p:spPr>
          <p:txBody>
            <a:bodyPr wrap="square" lIns="0" tIns="3651" rIns="0" bIns="0" rtlCol="0">
              <a:noAutofit/>
            </a:bodyPr>
            <a:lstStyle/>
            <a:p>
              <a:pPr marL="93168">
                <a:lnSpc>
                  <a:spcPts val="575"/>
                </a:lnSpc>
              </a:pPr>
              <a:r>
                <a:rPr lang="es-ES" sz="750" dirty="0">
                  <a:solidFill>
                    <a:srgbClr val="00AFEE"/>
                  </a:solidFill>
                  <a:latin typeface="Malgun Gothic"/>
                  <a:cs typeface="Malgun Gothic"/>
                </a:rPr>
                <a:t>RESPUESTA</a:t>
              </a:r>
              <a:endParaRPr sz="750" dirty="0">
                <a:latin typeface="Malgun Gothic"/>
                <a:cs typeface="Malgun Gothic"/>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0" name="그룹 329">
            <a:extLst>
              <a:ext uri="{FF2B5EF4-FFF2-40B4-BE49-F238E27FC236}">
                <a16:creationId xmlns:a16="http://schemas.microsoft.com/office/drawing/2014/main" id="{BE3D5ECE-D790-43B1-84C5-6FA47E547470}"/>
              </a:ext>
            </a:extLst>
          </p:cNvPr>
          <p:cNvGrpSpPr/>
          <p:nvPr/>
        </p:nvGrpSpPr>
        <p:grpSpPr>
          <a:xfrm>
            <a:off x="266151" y="883502"/>
            <a:ext cx="4778717" cy="6904140"/>
            <a:chOff x="266151" y="883502"/>
            <a:chExt cx="4778717" cy="6904140"/>
          </a:xfrm>
        </p:grpSpPr>
        <p:sp>
          <p:nvSpPr>
            <p:cNvPr id="178" name="object 178"/>
            <p:cNvSpPr/>
            <p:nvPr/>
          </p:nvSpPr>
          <p:spPr>
            <a:xfrm>
              <a:off x="509025" y="883502"/>
              <a:ext cx="4535843" cy="6695865"/>
            </a:xfrm>
            <a:custGeom>
              <a:avLst/>
              <a:gdLst/>
              <a:ahLst/>
              <a:cxnLst/>
              <a:rect l="l" t="t" r="r" b="b"/>
              <a:pathLst>
                <a:path w="4535843" h="6695865">
                  <a:moveTo>
                    <a:pt x="251974" y="0"/>
                  </a:moveTo>
                  <a:lnTo>
                    <a:pt x="183680" y="251"/>
                  </a:lnTo>
                  <a:lnTo>
                    <a:pt x="128995" y="2015"/>
                  </a:lnTo>
                  <a:lnTo>
                    <a:pt x="86406" y="6803"/>
                  </a:lnTo>
                  <a:lnTo>
                    <a:pt x="41896" y="22962"/>
                  </a:lnTo>
                  <a:lnTo>
                    <a:pt x="16096" y="54430"/>
                  </a:lnTo>
                  <a:lnTo>
                    <a:pt x="3906" y="106309"/>
                  </a:lnTo>
                  <a:lnTo>
                    <a:pt x="819" y="154755"/>
                  </a:lnTo>
                  <a:lnTo>
                    <a:pt x="0" y="216052"/>
                  </a:lnTo>
                  <a:lnTo>
                    <a:pt x="0" y="6479844"/>
                  </a:lnTo>
                  <a:lnTo>
                    <a:pt x="819" y="6541141"/>
                  </a:lnTo>
                  <a:lnTo>
                    <a:pt x="3906" y="6589587"/>
                  </a:lnTo>
                  <a:lnTo>
                    <a:pt x="16096" y="6641466"/>
                  </a:lnTo>
                  <a:lnTo>
                    <a:pt x="41896" y="6672934"/>
                  </a:lnTo>
                  <a:lnTo>
                    <a:pt x="86406" y="6689093"/>
                  </a:lnTo>
                  <a:lnTo>
                    <a:pt x="128995" y="6693881"/>
                  </a:lnTo>
                  <a:lnTo>
                    <a:pt x="183680" y="6695645"/>
                  </a:lnTo>
                  <a:lnTo>
                    <a:pt x="216032" y="6695865"/>
                  </a:lnTo>
                  <a:lnTo>
                    <a:pt x="4319811" y="6695865"/>
                  </a:lnTo>
                  <a:lnTo>
                    <a:pt x="4381111" y="6695046"/>
                  </a:lnTo>
                  <a:lnTo>
                    <a:pt x="4429560" y="6691959"/>
                  </a:lnTo>
                  <a:lnTo>
                    <a:pt x="4481441" y="6679769"/>
                  </a:lnTo>
                  <a:lnTo>
                    <a:pt x="4512911" y="6653971"/>
                  </a:lnTo>
                  <a:lnTo>
                    <a:pt x="4529070" y="6609463"/>
                  </a:lnTo>
                  <a:lnTo>
                    <a:pt x="4533859" y="6566876"/>
                  </a:lnTo>
                  <a:lnTo>
                    <a:pt x="4535623" y="6512194"/>
                  </a:lnTo>
                  <a:lnTo>
                    <a:pt x="4535843" y="6479844"/>
                  </a:lnTo>
                  <a:lnTo>
                    <a:pt x="4535843" y="216052"/>
                  </a:lnTo>
                  <a:lnTo>
                    <a:pt x="4535024" y="154755"/>
                  </a:lnTo>
                  <a:lnTo>
                    <a:pt x="4531937" y="106309"/>
                  </a:lnTo>
                  <a:lnTo>
                    <a:pt x="4519746" y="54430"/>
                  </a:lnTo>
                  <a:lnTo>
                    <a:pt x="4493947" y="22962"/>
                  </a:lnTo>
                  <a:lnTo>
                    <a:pt x="4449437" y="6803"/>
                  </a:lnTo>
                  <a:lnTo>
                    <a:pt x="4406847" y="2015"/>
                  </a:lnTo>
                  <a:lnTo>
                    <a:pt x="4352162" y="251"/>
                  </a:lnTo>
                  <a:lnTo>
                    <a:pt x="251974" y="0"/>
                  </a:lnTo>
                  <a:close/>
                </a:path>
              </a:pathLst>
            </a:custGeom>
            <a:solidFill>
              <a:srgbClr val="CCEBFA"/>
            </a:solidFill>
          </p:spPr>
          <p:txBody>
            <a:bodyPr wrap="square" lIns="0" tIns="0" rIns="0" bIns="0" rtlCol="0">
              <a:noAutofit/>
            </a:bodyPr>
            <a:lstStyle/>
            <a:p>
              <a:endParaRPr/>
            </a:p>
          </p:txBody>
        </p:sp>
        <p:sp>
          <p:nvSpPr>
            <p:cNvPr id="179" name="object 179"/>
            <p:cNvSpPr/>
            <p:nvPr/>
          </p:nvSpPr>
          <p:spPr>
            <a:xfrm>
              <a:off x="689030" y="1063496"/>
              <a:ext cx="4175829" cy="6335868"/>
            </a:xfrm>
            <a:custGeom>
              <a:avLst/>
              <a:gdLst/>
              <a:ahLst/>
              <a:cxnLst/>
              <a:rect l="l" t="t" r="r" b="b"/>
              <a:pathLst>
                <a:path w="4175829" h="6335868">
                  <a:moveTo>
                    <a:pt x="143970" y="0"/>
                  </a:moveTo>
                  <a:lnTo>
                    <a:pt x="96527" y="279"/>
                  </a:lnTo>
                  <a:lnTo>
                    <a:pt x="46899" y="4365"/>
                  </a:lnTo>
                  <a:lnTo>
                    <a:pt x="12126" y="25459"/>
                  </a:lnTo>
                  <a:lnTo>
                    <a:pt x="941" y="76728"/>
                  </a:lnTo>
                  <a:lnTo>
                    <a:pt x="3" y="117869"/>
                  </a:lnTo>
                  <a:lnTo>
                    <a:pt x="0" y="6217193"/>
                  </a:lnTo>
                  <a:lnTo>
                    <a:pt x="244" y="6239338"/>
                  </a:lnTo>
                  <a:lnTo>
                    <a:pt x="4330" y="6288965"/>
                  </a:lnTo>
                  <a:lnTo>
                    <a:pt x="25423" y="6323739"/>
                  </a:lnTo>
                  <a:lnTo>
                    <a:pt x="76690" y="6334925"/>
                  </a:lnTo>
                  <a:lnTo>
                    <a:pt x="117829" y="6335864"/>
                  </a:lnTo>
                  <a:lnTo>
                    <a:pt x="4057166" y="6335868"/>
                  </a:lnTo>
                  <a:lnTo>
                    <a:pt x="4079310" y="6335623"/>
                  </a:lnTo>
                  <a:lnTo>
                    <a:pt x="4128934" y="6331537"/>
                  </a:lnTo>
                  <a:lnTo>
                    <a:pt x="4163704" y="6310440"/>
                  </a:lnTo>
                  <a:lnTo>
                    <a:pt x="4174888" y="6259167"/>
                  </a:lnTo>
                  <a:lnTo>
                    <a:pt x="4175826" y="6218022"/>
                  </a:lnTo>
                  <a:lnTo>
                    <a:pt x="4175829" y="118697"/>
                  </a:lnTo>
                  <a:lnTo>
                    <a:pt x="4175585" y="96552"/>
                  </a:lnTo>
                  <a:lnTo>
                    <a:pt x="4171498" y="46927"/>
                  </a:lnTo>
                  <a:lnTo>
                    <a:pt x="4150401" y="12157"/>
                  </a:lnTo>
                  <a:lnTo>
                    <a:pt x="4099125" y="975"/>
                  </a:lnTo>
                  <a:lnTo>
                    <a:pt x="4057979" y="38"/>
                  </a:lnTo>
                  <a:lnTo>
                    <a:pt x="143970" y="0"/>
                  </a:lnTo>
                  <a:close/>
                </a:path>
              </a:pathLst>
            </a:custGeom>
            <a:solidFill>
              <a:srgbClr val="FDFDFD"/>
            </a:solidFill>
          </p:spPr>
          <p:txBody>
            <a:bodyPr wrap="square" lIns="0" tIns="0" rIns="0" bIns="0" rtlCol="0">
              <a:noAutofit/>
            </a:bodyPr>
            <a:lstStyle/>
            <a:p>
              <a:endParaRPr/>
            </a:p>
          </p:txBody>
        </p:sp>
        <p:sp>
          <p:nvSpPr>
            <p:cNvPr id="180" name="object 180"/>
            <p:cNvSpPr/>
            <p:nvPr/>
          </p:nvSpPr>
          <p:spPr>
            <a:xfrm>
              <a:off x="1322699" y="1063503"/>
              <a:ext cx="1193901" cy="282498"/>
            </a:xfrm>
            <a:custGeom>
              <a:avLst/>
              <a:gdLst/>
              <a:ahLst/>
              <a:cxnLst/>
              <a:rect l="l" t="t" r="r" b="b"/>
              <a:pathLst>
                <a:path w="1193901" h="282498">
                  <a:moveTo>
                    <a:pt x="76200" y="0"/>
                  </a:moveTo>
                  <a:lnTo>
                    <a:pt x="0" y="282498"/>
                  </a:lnTo>
                  <a:lnTo>
                    <a:pt x="1193901" y="282498"/>
                  </a:lnTo>
                  <a:lnTo>
                    <a:pt x="1193901" y="0"/>
                  </a:lnTo>
                  <a:lnTo>
                    <a:pt x="76200" y="0"/>
                  </a:lnTo>
                  <a:close/>
                </a:path>
              </a:pathLst>
            </a:custGeom>
            <a:solidFill>
              <a:srgbClr val="FDFDFD"/>
            </a:solidFill>
          </p:spPr>
          <p:txBody>
            <a:bodyPr wrap="square" lIns="0" tIns="0" rIns="0" bIns="0" rtlCol="0">
              <a:noAutofit/>
            </a:bodyPr>
            <a:lstStyle/>
            <a:p>
              <a:endParaRPr/>
            </a:p>
          </p:txBody>
        </p:sp>
        <p:sp>
          <p:nvSpPr>
            <p:cNvPr id="181" name="object 181"/>
            <p:cNvSpPr/>
            <p:nvPr/>
          </p:nvSpPr>
          <p:spPr>
            <a:xfrm>
              <a:off x="3831775" y="1216597"/>
              <a:ext cx="32283" cy="15735"/>
            </a:xfrm>
            <a:custGeom>
              <a:avLst/>
              <a:gdLst/>
              <a:ahLst/>
              <a:cxnLst/>
              <a:rect l="l" t="t" r="r" b="b"/>
              <a:pathLst>
                <a:path w="32283" h="15735">
                  <a:moveTo>
                    <a:pt x="32283" y="15100"/>
                  </a:moveTo>
                  <a:lnTo>
                    <a:pt x="31546" y="14998"/>
                  </a:lnTo>
                  <a:lnTo>
                    <a:pt x="30086" y="15201"/>
                  </a:lnTo>
                  <a:lnTo>
                    <a:pt x="27876" y="15735"/>
                  </a:lnTo>
                  <a:lnTo>
                    <a:pt x="21488" y="15735"/>
                  </a:lnTo>
                  <a:lnTo>
                    <a:pt x="15201" y="13423"/>
                  </a:lnTo>
                  <a:lnTo>
                    <a:pt x="8699" y="8915"/>
                  </a:lnTo>
                  <a:lnTo>
                    <a:pt x="3873" y="5346"/>
                  </a:lnTo>
                  <a:lnTo>
                    <a:pt x="1041" y="2412"/>
                  </a:lnTo>
                  <a:lnTo>
                    <a:pt x="0" y="0"/>
                  </a:lnTo>
                </a:path>
              </a:pathLst>
            </a:custGeom>
            <a:ln w="8839">
              <a:solidFill>
                <a:srgbClr val="BCBEC0"/>
              </a:solidFill>
            </a:ln>
          </p:spPr>
          <p:txBody>
            <a:bodyPr wrap="square" lIns="0" tIns="0" rIns="0" bIns="0" rtlCol="0">
              <a:noAutofit/>
            </a:bodyPr>
            <a:lstStyle/>
            <a:p>
              <a:endParaRPr/>
            </a:p>
          </p:txBody>
        </p:sp>
        <p:sp>
          <p:nvSpPr>
            <p:cNvPr id="182" name="object 182"/>
            <p:cNvSpPr/>
            <p:nvPr/>
          </p:nvSpPr>
          <p:spPr>
            <a:xfrm>
              <a:off x="3831559" y="1215975"/>
              <a:ext cx="215" cy="622"/>
            </a:xfrm>
            <a:custGeom>
              <a:avLst/>
              <a:gdLst/>
              <a:ahLst/>
              <a:cxnLst/>
              <a:rect l="l" t="t" r="r" b="b"/>
              <a:pathLst>
                <a:path w="215" h="622">
                  <a:moveTo>
                    <a:pt x="0" y="0"/>
                  </a:moveTo>
                  <a:lnTo>
                    <a:pt x="101" y="215"/>
                  </a:lnTo>
                  <a:lnTo>
                    <a:pt x="215" y="419"/>
                  </a:lnTo>
                  <a:lnTo>
                    <a:pt x="215" y="622"/>
                  </a:lnTo>
                </a:path>
              </a:pathLst>
            </a:custGeom>
            <a:ln w="8839">
              <a:solidFill>
                <a:srgbClr val="BCBEC0"/>
              </a:solidFill>
            </a:ln>
          </p:spPr>
          <p:txBody>
            <a:bodyPr wrap="square" lIns="0" tIns="0" rIns="0" bIns="0" rtlCol="0">
              <a:noAutofit/>
            </a:bodyPr>
            <a:lstStyle/>
            <a:p>
              <a:endParaRPr/>
            </a:p>
          </p:txBody>
        </p:sp>
        <p:sp>
          <p:nvSpPr>
            <p:cNvPr id="183" name="object 183"/>
            <p:cNvSpPr/>
            <p:nvPr/>
          </p:nvSpPr>
          <p:spPr>
            <a:xfrm>
              <a:off x="3890055" y="1157580"/>
              <a:ext cx="1892" cy="5867"/>
            </a:xfrm>
            <a:custGeom>
              <a:avLst/>
              <a:gdLst/>
              <a:ahLst/>
              <a:cxnLst/>
              <a:rect l="l" t="t" r="r" b="b"/>
              <a:pathLst>
                <a:path w="1892" h="5867">
                  <a:moveTo>
                    <a:pt x="0" y="5867"/>
                  </a:moveTo>
                  <a:lnTo>
                    <a:pt x="838" y="3454"/>
                  </a:lnTo>
                  <a:lnTo>
                    <a:pt x="1371" y="1676"/>
                  </a:lnTo>
                  <a:lnTo>
                    <a:pt x="1676" y="838"/>
                  </a:lnTo>
                  <a:lnTo>
                    <a:pt x="1790" y="317"/>
                  </a:lnTo>
                  <a:lnTo>
                    <a:pt x="1892" y="0"/>
                  </a:lnTo>
                </a:path>
              </a:pathLst>
            </a:custGeom>
            <a:ln w="8839">
              <a:solidFill>
                <a:srgbClr val="BCBEC0"/>
              </a:solidFill>
            </a:ln>
          </p:spPr>
          <p:txBody>
            <a:bodyPr wrap="square" lIns="0" tIns="0" rIns="0" bIns="0" rtlCol="0">
              <a:noAutofit/>
            </a:bodyPr>
            <a:lstStyle/>
            <a:p>
              <a:endParaRPr/>
            </a:p>
          </p:txBody>
        </p:sp>
        <p:sp>
          <p:nvSpPr>
            <p:cNvPr id="184" name="object 184"/>
            <p:cNvSpPr/>
            <p:nvPr/>
          </p:nvSpPr>
          <p:spPr>
            <a:xfrm>
              <a:off x="3912280" y="1152335"/>
              <a:ext cx="9334" cy="49276"/>
            </a:xfrm>
            <a:custGeom>
              <a:avLst/>
              <a:gdLst/>
              <a:ahLst/>
              <a:cxnLst/>
              <a:rect l="l" t="t" r="r" b="b"/>
              <a:pathLst>
                <a:path w="9334" h="49275">
                  <a:moveTo>
                    <a:pt x="7759" y="49276"/>
                  </a:moveTo>
                  <a:lnTo>
                    <a:pt x="2495" y="38955"/>
                  </a:lnTo>
                  <a:lnTo>
                    <a:pt x="135" y="25691"/>
                  </a:lnTo>
                  <a:lnTo>
                    <a:pt x="0" y="21082"/>
                  </a:lnTo>
                  <a:lnTo>
                    <a:pt x="0" y="16040"/>
                  </a:lnTo>
                  <a:lnTo>
                    <a:pt x="634" y="12585"/>
                  </a:lnTo>
                  <a:lnTo>
                    <a:pt x="1993" y="10807"/>
                  </a:lnTo>
                  <a:lnTo>
                    <a:pt x="6184" y="4927"/>
                  </a:lnTo>
                  <a:lnTo>
                    <a:pt x="8597" y="1371"/>
                  </a:lnTo>
                  <a:lnTo>
                    <a:pt x="9334" y="0"/>
                  </a:lnTo>
                </a:path>
              </a:pathLst>
            </a:custGeom>
            <a:ln w="8839">
              <a:solidFill>
                <a:srgbClr val="BCBEC0"/>
              </a:solidFill>
            </a:ln>
          </p:spPr>
          <p:txBody>
            <a:bodyPr wrap="square" lIns="0" tIns="0" rIns="0" bIns="0" rtlCol="0">
              <a:noAutofit/>
            </a:bodyPr>
            <a:lstStyle/>
            <a:p>
              <a:endParaRPr/>
            </a:p>
          </p:txBody>
        </p:sp>
        <p:sp>
          <p:nvSpPr>
            <p:cNvPr id="185" name="object 185"/>
            <p:cNvSpPr/>
            <p:nvPr/>
          </p:nvSpPr>
          <p:spPr>
            <a:xfrm>
              <a:off x="3890055" y="1152335"/>
              <a:ext cx="31559" cy="11112"/>
            </a:xfrm>
            <a:custGeom>
              <a:avLst/>
              <a:gdLst/>
              <a:ahLst/>
              <a:cxnLst/>
              <a:rect l="l" t="t" r="r" b="b"/>
              <a:pathLst>
                <a:path w="31559" h="11112">
                  <a:moveTo>
                    <a:pt x="31559" y="0"/>
                  </a:moveTo>
                  <a:lnTo>
                    <a:pt x="19142" y="3449"/>
                  </a:lnTo>
                  <a:lnTo>
                    <a:pt x="7246" y="7832"/>
                  </a:lnTo>
                  <a:lnTo>
                    <a:pt x="0" y="11112"/>
                  </a:lnTo>
                </a:path>
              </a:pathLst>
            </a:custGeom>
            <a:ln w="8839">
              <a:solidFill>
                <a:srgbClr val="BCBEC0"/>
              </a:solidFill>
            </a:ln>
          </p:spPr>
          <p:txBody>
            <a:bodyPr wrap="square" lIns="0" tIns="0" rIns="0" bIns="0" rtlCol="0">
              <a:noAutofit/>
            </a:bodyPr>
            <a:lstStyle/>
            <a:p>
              <a:endParaRPr/>
            </a:p>
          </p:txBody>
        </p:sp>
        <p:sp>
          <p:nvSpPr>
            <p:cNvPr id="186" name="object 186"/>
            <p:cNvSpPr/>
            <p:nvPr/>
          </p:nvSpPr>
          <p:spPr>
            <a:xfrm>
              <a:off x="3887642" y="1163448"/>
              <a:ext cx="16154" cy="42252"/>
            </a:xfrm>
            <a:custGeom>
              <a:avLst/>
              <a:gdLst/>
              <a:ahLst/>
              <a:cxnLst/>
              <a:rect l="l" t="t" r="r" b="b"/>
              <a:pathLst>
                <a:path w="16154" h="42252">
                  <a:moveTo>
                    <a:pt x="2412" y="0"/>
                  </a:moveTo>
                  <a:lnTo>
                    <a:pt x="2311" y="215"/>
                  </a:lnTo>
                  <a:lnTo>
                    <a:pt x="2209" y="419"/>
                  </a:lnTo>
                  <a:lnTo>
                    <a:pt x="736" y="4622"/>
                  </a:lnTo>
                  <a:lnTo>
                    <a:pt x="0" y="7759"/>
                  </a:lnTo>
                  <a:lnTo>
                    <a:pt x="0" y="9969"/>
                  </a:lnTo>
                  <a:lnTo>
                    <a:pt x="0" y="17513"/>
                  </a:lnTo>
                  <a:lnTo>
                    <a:pt x="1371" y="23799"/>
                  </a:lnTo>
                  <a:lnTo>
                    <a:pt x="3886" y="28829"/>
                  </a:lnTo>
                  <a:lnTo>
                    <a:pt x="6299" y="33756"/>
                  </a:lnTo>
                  <a:lnTo>
                    <a:pt x="10490" y="38163"/>
                  </a:lnTo>
                  <a:lnTo>
                    <a:pt x="16154" y="42252"/>
                  </a:lnTo>
                </a:path>
              </a:pathLst>
            </a:custGeom>
            <a:ln w="8839">
              <a:solidFill>
                <a:srgbClr val="BCBEC0"/>
              </a:solidFill>
            </a:ln>
          </p:spPr>
          <p:txBody>
            <a:bodyPr wrap="square" lIns="0" tIns="0" rIns="0" bIns="0" rtlCol="0">
              <a:noAutofit/>
            </a:bodyPr>
            <a:lstStyle/>
            <a:p>
              <a:endParaRPr/>
            </a:p>
          </p:txBody>
        </p:sp>
        <p:sp>
          <p:nvSpPr>
            <p:cNvPr id="187" name="object 187"/>
            <p:cNvSpPr/>
            <p:nvPr/>
          </p:nvSpPr>
          <p:spPr>
            <a:xfrm>
              <a:off x="3892887" y="1201611"/>
              <a:ext cx="27152" cy="9639"/>
            </a:xfrm>
            <a:custGeom>
              <a:avLst/>
              <a:gdLst/>
              <a:ahLst/>
              <a:cxnLst/>
              <a:rect l="l" t="t" r="r" b="b"/>
              <a:pathLst>
                <a:path w="27152" h="9639">
                  <a:moveTo>
                    <a:pt x="0" y="9639"/>
                  </a:moveTo>
                  <a:lnTo>
                    <a:pt x="11664" y="4504"/>
                  </a:lnTo>
                  <a:lnTo>
                    <a:pt x="23788" y="761"/>
                  </a:lnTo>
                  <a:lnTo>
                    <a:pt x="27152" y="0"/>
                  </a:lnTo>
                </a:path>
              </a:pathLst>
            </a:custGeom>
            <a:ln w="8839">
              <a:solidFill>
                <a:srgbClr val="BCBEC0"/>
              </a:solidFill>
            </a:ln>
          </p:spPr>
          <p:txBody>
            <a:bodyPr wrap="square" lIns="0" tIns="0" rIns="0" bIns="0" rtlCol="0">
              <a:noAutofit/>
            </a:bodyPr>
            <a:lstStyle/>
            <a:p>
              <a:endParaRPr/>
            </a:p>
          </p:txBody>
        </p:sp>
        <p:sp>
          <p:nvSpPr>
            <p:cNvPr id="188" name="object 188"/>
            <p:cNvSpPr/>
            <p:nvPr/>
          </p:nvSpPr>
          <p:spPr>
            <a:xfrm>
              <a:off x="3873075" y="1223735"/>
              <a:ext cx="4406" cy="419"/>
            </a:xfrm>
            <a:custGeom>
              <a:avLst/>
              <a:gdLst/>
              <a:ahLst/>
              <a:cxnLst/>
              <a:rect l="l" t="t" r="r" b="b"/>
              <a:pathLst>
                <a:path w="4406" h="419">
                  <a:moveTo>
                    <a:pt x="0" y="203"/>
                  </a:moveTo>
                  <a:lnTo>
                    <a:pt x="1574" y="419"/>
                  </a:lnTo>
                  <a:lnTo>
                    <a:pt x="3035" y="317"/>
                  </a:lnTo>
                  <a:lnTo>
                    <a:pt x="4406" y="0"/>
                  </a:lnTo>
                </a:path>
              </a:pathLst>
            </a:custGeom>
            <a:ln w="8839">
              <a:solidFill>
                <a:srgbClr val="BCBEC0"/>
              </a:solidFill>
            </a:ln>
          </p:spPr>
          <p:txBody>
            <a:bodyPr wrap="square" lIns="0" tIns="0" rIns="0" bIns="0" rtlCol="0">
              <a:noAutofit/>
            </a:bodyPr>
            <a:lstStyle/>
            <a:p>
              <a:endParaRPr/>
            </a:p>
          </p:txBody>
        </p:sp>
        <p:sp>
          <p:nvSpPr>
            <p:cNvPr id="189" name="object 189"/>
            <p:cNvSpPr/>
            <p:nvPr/>
          </p:nvSpPr>
          <p:spPr>
            <a:xfrm>
              <a:off x="3856197" y="1185889"/>
              <a:ext cx="520" cy="736"/>
            </a:xfrm>
            <a:custGeom>
              <a:avLst/>
              <a:gdLst/>
              <a:ahLst/>
              <a:cxnLst/>
              <a:rect l="l" t="t" r="r" b="b"/>
              <a:pathLst>
                <a:path w="520" h="736">
                  <a:moveTo>
                    <a:pt x="0" y="0"/>
                  </a:moveTo>
                  <a:lnTo>
                    <a:pt x="203" y="304"/>
                  </a:lnTo>
                  <a:lnTo>
                    <a:pt x="419" y="520"/>
                  </a:lnTo>
                  <a:lnTo>
                    <a:pt x="520" y="736"/>
                  </a:lnTo>
                </a:path>
              </a:pathLst>
            </a:custGeom>
            <a:ln w="8839">
              <a:solidFill>
                <a:srgbClr val="BCBEC0"/>
              </a:solidFill>
            </a:ln>
          </p:spPr>
          <p:txBody>
            <a:bodyPr wrap="square" lIns="0" tIns="0" rIns="0" bIns="0" rtlCol="0">
              <a:noAutofit/>
            </a:bodyPr>
            <a:lstStyle/>
            <a:p>
              <a:endParaRPr/>
            </a:p>
          </p:txBody>
        </p:sp>
        <p:sp>
          <p:nvSpPr>
            <p:cNvPr id="190" name="object 190"/>
            <p:cNvSpPr/>
            <p:nvPr/>
          </p:nvSpPr>
          <p:spPr>
            <a:xfrm>
              <a:off x="3842887" y="1186625"/>
              <a:ext cx="13830" cy="14986"/>
            </a:xfrm>
            <a:custGeom>
              <a:avLst/>
              <a:gdLst/>
              <a:ahLst/>
              <a:cxnLst/>
              <a:rect l="l" t="t" r="r" b="b"/>
              <a:pathLst>
                <a:path w="13830" h="14986">
                  <a:moveTo>
                    <a:pt x="13830" y="0"/>
                  </a:moveTo>
                  <a:lnTo>
                    <a:pt x="9016" y="4610"/>
                  </a:lnTo>
                  <a:lnTo>
                    <a:pt x="4394" y="9537"/>
                  </a:lnTo>
                  <a:lnTo>
                    <a:pt x="0" y="14985"/>
                  </a:lnTo>
                </a:path>
              </a:pathLst>
            </a:custGeom>
            <a:ln w="8839">
              <a:solidFill>
                <a:srgbClr val="BCBEC0"/>
              </a:solidFill>
            </a:ln>
          </p:spPr>
          <p:txBody>
            <a:bodyPr wrap="square" lIns="0" tIns="0" rIns="0" bIns="0" rtlCol="0">
              <a:noAutofit/>
            </a:bodyPr>
            <a:lstStyle/>
            <a:p>
              <a:endParaRPr/>
            </a:p>
          </p:txBody>
        </p:sp>
        <p:sp>
          <p:nvSpPr>
            <p:cNvPr id="191" name="object 191"/>
            <p:cNvSpPr/>
            <p:nvPr/>
          </p:nvSpPr>
          <p:spPr>
            <a:xfrm>
              <a:off x="3842887" y="1201611"/>
              <a:ext cx="30187" cy="22326"/>
            </a:xfrm>
            <a:custGeom>
              <a:avLst/>
              <a:gdLst/>
              <a:ahLst/>
              <a:cxnLst/>
              <a:rect l="l" t="t" r="r" b="b"/>
              <a:pathLst>
                <a:path w="30187" h="22326">
                  <a:moveTo>
                    <a:pt x="0" y="0"/>
                  </a:moveTo>
                  <a:lnTo>
                    <a:pt x="1041" y="3670"/>
                  </a:lnTo>
                  <a:lnTo>
                    <a:pt x="5232" y="8382"/>
                  </a:lnTo>
                  <a:lnTo>
                    <a:pt x="12674" y="13944"/>
                  </a:lnTo>
                  <a:lnTo>
                    <a:pt x="19278" y="19075"/>
                  </a:lnTo>
                  <a:lnTo>
                    <a:pt x="25158" y="21805"/>
                  </a:lnTo>
                  <a:lnTo>
                    <a:pt x="30187" y="22326"/>
                  </a:lnTo>
                </a:path>
              </a:pathLst>
            </a:custGeom>
            <a:ln w="8839">
              <a:solidFill>
                <a:srgbClr val="BCBEC0"/>
              </a:solidFill>
            </a:ln>
          </p:spPr>
          <p:txBody>
            <a:bodyPr wrap="square" lIns="0" tIns="0" rIns="0" bIns="0" rtlCol="0">
              <a:noAutofit/>
            </a:bodyPr>
            <a:lstStyle/>
            <a:p>
              <a:endParaRPr/>
            </a:p>
          </p:txBody>
        </p:sp>
        <p:sp>
          <p:nvSpPr>
            <p:cNvPr id="192" name="object 192"/>
            <p:cNvSpPr/>
            <p:nvPr/>
          </p:nvSpPr>
          <p:spPr>
            <a:xfrm>
              <a:off x="3856718" y="1186625"/>
              <a:ext cx="36169" cy="24625"/>
            </a:xfrm>
            <a:custGeom>
              <a:avLst/>
              <a:gdLst/>
              <a:ahLst/>
              <a:cxnLst/>
              <a:rect l="l" t="t" r="r" b="b"/>
              <a:pathLst>
                <a:path w="36169" h="24625">
                  <a:moveTo>
                    <a:pt x="0" y="0"/>
                  </a:moveTo>
                  <a:lnTo>
                    <a:pt x="2514" y="3454"/>
                  </a:lnTo>
                  <a:lnTo>
                    <a:pt x="7442" y="7645"/>
                  </a:lnTo>
                  <a:lnTo>
                    <a:pt x="14681" y="12674"/>
                  </a:lnTo>
                  <a:lnTo>
                    <a:pt x="22644" y="18135"/>
                  </a:lnTo>
                  <a:lnTo>
                    <a:pt x="29781" y="22110"/>
                  </a:lnTo>
                  <a:lnTo>
                    <a:pt x="36169" y="24625"/>
                  </a:lnTo>
                </a:path>
              </a:pathLst>
            </a:custGeom>
            <a:ln w="8839">
              <a:solidFill>
                <a:srgbClr val="BCBEC0"/>
              </a:solidFill>
            </a:ln>
          </p:spPr>
          <p:txBody>
            <a:bodyPr wrap="square" lIns="0" tIns="0" rIns="0" bIns="0" rtlCol="0">
              <a:noAutofit/>
            </a:bodyPr>
            <a:lstStyle/>
            <a:p>
              <a:endParaRPr/>
            </a:p>
          </p:txBody>
        </p:sp>
        <p:sp>
          <p:nvSpPr>
            <p:cNvPr id="193" name="object 193"/>
            <p:cNvSpPr/>
            <p:nvPr/>
          </p:nvSpPr>
          <p:spPr>
            <a:xfrm>
              <a:off x="3831775" y="1201611"/>
              <a:ext cx="11112" cy="14985"/>
            </a:xfrm>
            <a:custGeom>
              <a:avLst/>
              <a:gdLst/>
              <a:ahLst/>
              <a:cxnLst/>
              <a:rect l="l" t="t" r="r" b="b"/>
              <a:pathLst>
                <a:path w="11112" h="14986">
                  <a:moveTo>
                    <a:pt x="0" y="14986"/>
                  </a:moveTo>
                  <a:lnTo>
                    <a:pt x="2832" y="10693"/>
                  </a:lnTo>
                  <a:lnTo>
                    <a:pt x="5867" y="6400"/>
                  </a:lnTo>
                  <a:lnTo>
                    <a:pt x="9118" y="2413"/>
                  </a:lnTo>
                  <a:lnTo>
                    <a:pt x="9740" y="1574"/>
                  </a:lnTo>
                  <a:lnTo>
                    <a:pt x="10375" y="736"/>
                  </a:lnTo>
                  <a:lnTo>
                    <a:pt x="11112" y="0"/>
                  </a:lnTo>
                </a:path>
              </a:pathLst>
            </a:custGeom>
            <a:ln w="8839">
              <a:solidFill>
                <a:srgbClr val="BCBEC0"/>
              </a:solidFill>
            </a:ln>
          </p:spPr>
          <p:txBody>
            <a:bodyPr wrap="square" lIns="0" tIns="0" rIns="0" bIns="0" rtlCol="0">
              <a:noAutofit/>
            </a:bodyPr>
            <a:lstStyle/>
            <a:p>
              <a:endParaRPr/>
            </a:p>
          </p:txBody>
        </p:sp>
        <p:sp>
          <p:nvSpPr>
            <p:cNvPr id="194" name="object 194"/>
            <p:cNvSpPr/>
            <p:nvPr/>
          </p:nvSpPr>
          <p:spPr>
            <a:xfrm>
              <a:off x="3842672" y="1200570"/>
              <a:ext cx="215" cy="1041"/>
            </a:xfrm>
            <a:custGeom>
              <a:avLst/>
              <a:gdLst/>
              <a:ahLst/>
              <a:cxnLst/>
              <a:rect l="l" t="t" r="r" b="b"/>
              <a:pathLst>
                <a:path w="215" h="1041">
                  <a:moveTo>
                    <a:pt x="215" y="1041"/>
                  </a:moveTo>
                  <a:lnTo>
                    <a:pt x="101" y="622"/>
                  </a:lnTo>
                  <a:lnTo>
                    <a:pt x="0" y="304"/>
                  </a:lnTo>
                  <a:lnTo>
                    <a:pt x="0" y="0"/>
                  </a:lnTo>
                </a:path>
              </a:pathLst>
            </a:custGeom>
            <a:ln w="8839">
              <a:solidFill>
                <a:srgbClr val="BCBEC0"/>
              </a:solidFill>
            </a:ln>
          </p:spPr>
          <p:txBody>
            <a:bodyPr wrap="square" lIns="0" tIns="0" rIns="0" bIns="0" rtlCol="0">
              <a:noAutofit/>
            </a:bodyPr>
            <a:lstStyle/>
            <a:p>
              <a:endParaRPr/>
            </a:p>
          </p:txBody>
        </p:sp>
        <p:sp>
          <p:nvSpPr>
            <p:cNvPr id="195" name="object 195"/>
            <p:cNvSpPr/>
            <p:nvPr/>
          </p:nvSpPr>
          <p:spPr>
            <a:xfrm>
              <a:off x="3873075" y="1211251"/>
              <a:ext cx="19812" cy="12687"/>
            </a:xfrm>
            <a:custGeom>
              <a:avLst/>
              <a:gdLst/>
              <a:ahLst/>
              <a:cxnLst/>
              <a:rect l="l" t="t" r="r" b="b"/>
              <a:pathLst>
                <a:path w="19812" h="12687">
                  <a:moveTo>
                    <a:pt x="0" y="12687"/>
                  </a:moveTo>
                  <a:lnTo>
                    <a:pt x="6286" y="7759"/>
                  </a:lnTo>
                  <a:lnTo>
                    <a:pt x="12992" y="3467"/>
                  </a:lnTo>
                  <a:lnTo>
                    <a:pt x="19812" y="0"/>
                  </a:lnTo>
                </a:path>
              </a:pathLst>
            </a:custGeom>
            <a:ln w="8839">
              <a:solidFill>
                <a:srgbClr val="BCBEC0"/>
              </a:solidFill>
            </a:ln>
          </p:spPr>
          <p:txBody>
            <a:bodyPr wrap="square" lIns="0" tIns="0" rIns="0" bIns="0" rtlCol="0">
              <a:noAutofit/>
            </a:bodyPr>
            <a:lstStyle/>
            <a:p>
              <a:endParaRPr/>
            </a:p>
          </p:txBody>
        </p:sp>
        <p:sp>
          <p:nvSpPr>
            <p:cNvPr id="196" name="object 196"/>
            <p:cNvSpPr/>
            <p:nvPr/>
          </p:nvSpPr>
          <p:spPr>
            <a:xfrm>
              <a:off x="3856718" y="1163448"/>
              <a:ext cx="33337" cy="23177"/>
            </a:xfrm>
            <a:custGeom>
              <a:avLst/>
              <a:gdLst/>
              <a:ahLst/>
              <a:cxnLst/>
              <a:rect l="l" t="t" r="r" b="b"/>
              <a:pathLst>
                <a:path w="33337" h="23177">
                  <a:moveTo>
                    <a:pt x="33337" y="0"/>
                  </a:moveTo>
                  <a:lnTo>
                    <a:pt x="22303" y="6131"/>
                  </a:lnTo>
                  <a:lnTo>
                    <a:pt x="11822" y="13288"/>
                  </a:lnTo>
                  <a:lnTo>
                    <a:pt x="1891" y="21451"/>
                  </a:lnTo>
                  <a:lnTo>
                    <a:pt x="0" y="23177"/>
                  </a:lnTo>
                </a:path>
              </a:pathLst>
            </a:custGeom>
            <a:ln w="8839">
              <a:solidFill>
                <a:srgbClr val="BCBEC0"/>
              </a:solidFill>
            </a:ln>
          </p:spPr>
          <p:txBody>
            <a:bodyPr wrap="square" lIns="0" tIns="0" rIns="0" bIns="0" rtlCol="0">
              <a:noAutofit/>
            </a:bodyPr>
            <a:lstStyle/>
            <a:p>
              <a:endParaRPr/>
            </a:p>
          </p:txBody>
        </p:sp>
        <p:sp>
          <p:nvSpPr>
            <p:cNvPr id="197" name="object 197"/>
            <p:cNvSpPr/>
            <p:nvPr/>
          </p:nvSpPr>
          <p:spPr>
            <a:xfrm>
              <a:off x="3845402" y="1231698"/>
              <a:ext cx="18656" cy="21386"/>
            </a:xfrm>
            <a:custGeom>
              <a:avLst/>
              <a:gdLst/>
              <a:ahLst/>
              <a:cxnLst/>
              <a:rect l="l" t="t" r="r" b="b"/>
              <a:pathLst>
                <a:path w="18656" h="21386">
                  <a:moveTo>
                    <a:pt x="0" y="21386"/>
                  </a:moveTo>
                  <a:lnTo>
                    <a:pt x="3555" y="16357"/>
                  </a:lnTo>
                  <a:lnTo>
                    <a:pt x="7543" y="11430"/>
                  </a:lnTo>
                  <a:lnTo>
                    <a:pt x="12052" y="6705"/>
                  </a:lnTo>
                  <a:lnTo>
                    <a:pt x="14147" y="4305"/>
                  </a:lnTo>
                  <a:lnTo>
                    <a:pt x="16344" y="2095"/>
                  </a:lnTo>
                  <a:lnTo>
                    <a:pt x="18656" y="0"/>
                  </a:lnTo>
                </a:path>
              </a:pathLst>
            </a:custGeom>
            <a:ln w="8839">
              <a:solidFill>
                <a:srgbClr val="BCBEC0"/>
              </a:solidFill>
            </a:ln>
          </p:spPr>
          <p:txBody>
            <a:bodyPr wrap="square" lIns="0" tIns="0" rIns="0" bIns="0" rtlCol="0">
              <a:noAutofit/>
            </a:bodyPr>
            <a:lstStyle/>
            <a:p>
              <a:endParaRPr/>
            </a:p>
          </p:txBody>
        </p:sp>
        <p:sp>
          <p:nvSpPr>
            <p:cNvPr id="198" name="object 198"/>
            <p:cNvSpPr/>
            <p:nvPr/>
          </p:nvSpPr>
          <p:spPr>
            <a:xfrm>
              <a:off x="3868986" y="1261581"/>
              <a:ext cx="39103" cy="18872"/>
            </a:xfrm>
            <a:custGeom>
              <a:avLst/>
              <a:gdLst/>
              <a:ahLst/>
              <a:cxnLst/>
              <a:rect l="l" t="t" r="r" b="b"/>
              <a:pathLst>
                <a:path w="39103" h="18872">
                  <a:moveTo>
                    <a:pt x="0" y="16344"/>
                  </a:moveTo>
                  <a:lnTo>
                    <a:pt x="4610" y="5448"/>
                  </a:lnTo>
                  <a:lnTo>
                    <a:pt x="10896" y="0"/>
                  </a:lnTo>
                  <a:lnTo>
                    <a:pt x="18656" y="0"/>
                  </a:lnTo>
                  <a:lnTo>
                    <a:pt x="30408" y="3930"/>
                  </a:lnTo>
                  <a:lnTo>
                    <a:pt x="38096" y="15724"/>
                  </a:lnTo>
                  <a:lnTo>
                    <a:pt x="39103" y="18872"/>
                  </a:lnTo>
                </a:path>
              </a:pathLst>
            </a:custGeom>
            <a:ln w="8839">
              <a:solidFill>
                <a:srgbClr val="BCBEC0"/>
              </a:solidFill>
            </a:ln>
          </p:spPr>
          <p:txBody>
            <a:bodyPr wrap="square" lIns="0" tIns="0" rIns="0" bIns="0" rtlCol="0">
              <a:noAutofit/>
            </a:bodyPr>
            <a:lstStyle/>
            <a:p>
              <a:endParaRPr/>
            </a:p>
          </p:txBody>
        </p:sp>
        <p:sp>
          <p:nvSpPr>
            <p:cNvPr id="199" name="object 199"/>
            <p:cNvSpPr/>
            <p:nvPr/>
          </p:nvSpPr>
          <p:spPr>
            <a:xfrm>
              <a:off x="3885648" y="1317029"/>
              <a:ext cx="12065" cy="11963"/>
            </a:xfrm>
            <a:custGeom>
              <a:avLst/>
              <a:gdLst/>
              <a:ahLst/>
              <a:cxnLst/>
              <a:rect l="l" t="t" r="r" b="b"/>
              <a:pathLst>
                <a:path w="12064" h="11963">
                  <a:moveTo>
                    <a:pt x="12065" y="11963"/>
                  </a:moveTo>
                  <a:lnTo>
                    <a:pt x="11645" y="8394"/>
                  </a:lnTo>
                  <a:lnTo>
                    <a:pt x="9334" y="5346"/>
                  </a:lnTo>
                  <a:lnTo>
                    <a:pt x="5461" y="2730"/>
                  </a:lnTo>
                  <a:lnTo>
                    <a:pt x="3670" y="1574"/>
                  </a:lnTo>
                  <a:lnTo>
                    <a:pt x="1892" y="634"/>
                  </a:lnTo>
                  <a:lnTo>
                    <a:pt x="0" y="0"/>
                  </a:lnTo>
                </a:path>
              </a:pathLst>
            </a:custGeom>
            <a:ln w="8839">
              <a:solidFill>
                <a:srgbClr val="BCBEC0"/>
              </a:solidFill>
            </a:ln>
          </p:spPr>
          <p:txBody>
            <a:bodyPr wrap="square" lIns="0" tIns="0" rIns="0" bIns="0" rtlCol="0">
              <a:noAutofit/>
            </a:bodyPr>
            <a:lstStyle/>
            <a:p>
              <a:endParaRPr/>
            </a:p>
          </p:txBody>
        </p:sp>
        <p:sp>
          <p:nvSpPr>
            <p:cNvPr id="200" name="object 200"/>
            <p:cNvSpPr/>
            <p:nvPr/>
          </p:nvSpPr>
          <p:spPr>
            <a:xfrm>
              <a:off x="3885648" y="1317029"/>
              <a:ext cx="12065" cy="11963"/>
            </a:xfrm>
            <a:custGeom>
              <a:avLst/>
              <a:gdLst/>
              <a:ahLst/>
              <a:cxnLst/>
              <a:rect l="l" t="t" r="r" b="b"/>
              <a:pathLst>
                <a:path w="12064" h="11963">
                  <a:moveTo>
                    <a:pt x="12065" y="11963"/>
                  </a:moveTo>
                  <a:lnTo>
                    <a:pt x="10807" y="8712"/>
                  </a:lnTo>
                  <a:lnTo>
                    <a:pt x="8394" y="5765"/>
                  </a:lnTo>
                  <a:lnTo>
                    <a:pt x="4940" y="3149"/>
                  </a:lnTo>
                  <a:lnTo>
                    <a:pt x="3365" y="1790"/>
                  </a:lnTo>
                  <a:lnTo>
                    <a:pt x="1689" y="736"/>
                  </a:lnTo>
                  <a:lnTo>
                    <a:pt x="0" y="0"/>
                  </a:lnTo>
                </a:path>
              </a:pathLst>
            </a:custGeom>
            <a:ln w="8839">
              <a:solidFill>
                <a:srgbClr val="BCBEC0"/>
              </a:solidFill>
            </a:ln>
          </p:spPr>
          <p:txBody>
            <a:bodyPr wrap="square" lIns="0" tIns="0" rIns="0" bIns="0" rtlCol="0">
              <a:noAutofit/>
            </a:bodyPr>
            <a:lstStyle/>
            <a:p>
              <a:endParaRPr/>
            </a:p>
          </p:txBody>
        </p:sp>
        <p:sp>
          <p:nvSpPr>
            <p:cNvPr id="201" name="object 201"/>
            <p:cNvSpPr/>
            <p:nvPr/>
          </p:nvSpPr>
          <p:spPr>
            <a:xfrm>
              <a:off x="3898653" y="1331507"/>
              <a:ext cx="101" cy="520"/>
            </a:xfrm>
            <a:custGeom>
              <a:avLst/>
              <a:gdLst/>
              <a:ahLst/>
              <a:cxnLst/>
              <a:rect l="l" t="t" r="r" b="b"/>
              <a:pathLst>
                <a:path w="101" h="520">
                  <a:moveTo>
                    <a:pt x="101" y="0"/>
                  </a:moveTo>
                  <a:lnTo>
                    <a:pt x="0" y="203"/>
                  </a:lnTo>
                  <a:lnTo>
                    <a:pt x="0" y="419"/>
                  </a:lnTo>
                </a:path>
              </a:pathLst>
            </a:custGeom>
            <a:ln w="8839">
              <a:solidFill>
                <a:srgbClr val="BCBEC0"/>
              </a:solidFill>
            </a:ln>
          </p:spPr>
          <p:txBody>
            <a:bodyPr wrap="square" lIns="0" tIns="0" rIns="0" bIns="0" rtlCol="0">
              <a:noAutofit/>
            </a:bodyPr>
            <a:lstStyle/>
            <a:p>
              <a:endParaRPr/>
            </a:p>
          </p:txBody>
        </p:sp>
        <p:sp>
          <p:nvSpPr>
            <p:cNvPr id="202" name="object 202"/>
            <p:cNvSpPr/>
            <p:nvPr/>
          </p:nvSpPr>
          <p:spPr>
            <a:xfrm>
              <a:off x="3897713" y="1328992"/>
              <a:ext cx="939" cy="3035"/>
            </a:xfrm>
            <a:custGeom>
              <a:avLst/>
              <a:gdLst/>
              <a:ahLst/>
              <a:cxnLst/>
              <a:rect l="l" t="t" r="r" b="b"/>
              <a:pathLst>
                <a:path w="939" h="3035">
                  <a:moveTo>
                    <a:pt x="939" y="3035"/>
                  </a:moveTo>
                  <a:lnTo>
                    <a:pt x="736" y="1981"/>
                  </a:lnTo>
                  <a:lnTo>
                    <a:pt x="419" y="939"/>
                  </a:lnTo>
                  <a:lnTo>
                    <a:pt x="0" y="0"/>
                  </a:lnTo>
                </a:path>
              </a:pathLst>
            </a:custGeom>
            <a:ln w="8839">
              <a:solidFill>
                <a:srgbClr val="BCBEC0"/>
              </a:solidFill>
            </a:ln>
          </p:spPr>
          <p:txBody>
            <a:bodyPr wrap="square" lIns="0" tIns="0" rIns="0" bIns="0" rtlCol="0">
              <a:noAutofit/>
            </a:bodyPr>
            <a:lstStyle/>
            <a:p>
              <a:endParaRPr/>
            </a:p>
          </p:txBody>
        </p:sp>
        <p:sp>
          <p:nvSpPr>
            <p:cNvPr id="203" name="object 203"/>
            <p:cNvSpPr/>
            <p:nvPr/>
          </p:nvSpPr>
          <p:spPr>
            <a:xfrm>
              <a:off x="3859651" y="1312000"/>
              <a:ext cx="39103" cy="19507"/>
            </a:xfrm>
            <a:custGeom>
              <a:avLst/>
              <a:gdLst/>
              <a:ahLst/>
              <a:cxnLst/>
              <a:rect l="l" t="t" r="r" b="b"/>
              <a:pathLst>
                <a:path w="39103" h="19507">
                  <a:moveTo>
                    <a:pt x="4089" y="11214"/>
                  </a:moveTo>
                  <a:lnTo>
                    <a:pt x="2311" y="13423"/>
                  </a:lnTo>
                  <a:lnTo>
                    <a:pt x="952" y="15722"/>
                  </a:lnTo>
                  <a:lnTo>
                    <a:pt x="0" y="18135"/>
                  </a:lnTo>
                  <a:lnTo>
                    <a:pt x="736" y="13525"/>
                  </a:lnTo>
                  <a:lnTo>
                    <a:pt x="3251" y="9334"/>
                  </a:lnTo>
                  <a:lnTo>
                    <a:pt x="7658" y="5562"/>
                  </a:lnTo>
                  <a:lnTo>
                    <a:pt x="12064" y="1892"/>
                  </a:lnTo>
                  <a:lnTo>
                    <a:pt x="16255" y="0"/>
                  </a:lnTo>
                  <a:lnTo>
                    <a:pt x="20446" y="0"/>
                  </a:lnTo>
                  <a:lnTo>
                    <a:pt x="23901" y="0"/>
                  </a:lnTo>
                  <a:lnTo>
                    <a:pt x="27889" y="1993"/>
                  </a:lnTo>
                  <a:lnTo>
                    <a:pt x="32194" y="6083"/>
                  </a:lnTo>
                  <a:lnTo>
                    <a:pt x="36804" y="10274"/>
                  </a:lnTo>
                  <a:lnTo>
                    <a:pt x="39103" y="14579"/>
                  </a:lnTo>
                  <a:lnTo>
                    <a:pt x="39103" y="18872"/>
                  </a:lnTo>
                  <a:lnTo>
                    <a:pt x="39103" y="19507"/>
                  </a:lnTo>
                </a:path>
              </a:pathLst>
            </a:custGeom>
            <a:ln w="8839">
              <a:solidFill>
                <a:srgbClr val="BCBEC0"/>
              </a:solidFill>
            </a:ln>
          </p:spPr>
          <p:txBody>
            <a:bodyPr wrap="square" lIns="0" tIns="0" rIns="0" bIns="0" rtlCol="0">
              <a:noAutofit/>
            </a:bodyPr>
            <a:lstStyle/>
            <a:p>
              <a:endParaRPr/>
            </a:p>
          </p:txBody>
        </p:sp>
        <p:sp>
          <p:nvSpPr>
            <p:cNvPr id="204" name="object 204"/>
            <p:cNvSpPr/>
            <p:nvPr/>
          </p:nvSpPr>
          <p:spPr>
            <a:xfrm>
              <a:off x="3898653" y="1331507"/>
              <a:ext cx="101" cy="1257"/>
            </a:xfrm>
            <a:custGeom>
              <a:avLst/>
              <a:gdLst/>
              <a:ahLst/>
              <a:cxnLst/>
              <a:rect l="l" t="t" r="r" b="b"/>
              <a:pathLst>
                <a:path w="101" h="1257">
                  <a:moveTo>
                    <a:pt x="101" y="0"/>
                  </a:moveTo>
                  <a:lnTo>
                    <a:pt x="101" y="1257"/>
                  </a:lnTo>
                  <a:lnTo>
                    <a:pt x="0" y="939"/>
                  </a:lnTo>
                  <a:lnTo>
                    <a:pt x="0" y="723"/>
                  </a:lnTo>
                  <a:lnTo>
                    <a:pt x="0" y="520"/>
                  </a:lnTo>
                </a:path>
              </a:pathLst>
            </a:custGeom>
            <a:ln w="8839">
              <a:solidFill>
                <a:srgbClr val="BCBEC0"/>
              </a:solidFill>
            </a:ln>
          </p:spPr>
          <p:txBody>
            <a:bodyPr wrap="square" lIns="0" tIns="0" rIns="0" bIns="0" rtlCol="0">
              <a:noAutofit/>
            </a:bodyPr>
            <a:lstStyle/>
            <a:p>
              <a:endParaRPr/>
            </a:p>
          </p:txBody>
        </p:sp>
        <p:sp>
          <p:nvSpPr>
            <p:cNvPr id="205" name="object 205"/>
            <p:cNvSpPr/>
            <p:nvPr/>
          </p:nvSpPr>
          <p:spPr>
            <a:xfrm>
              <a:off x="3897713" y="1328992"/>
              <a:ext cx="939" cy="3873"/>
            </a:xfrm>
            <a:custGeom>
              <a:avLst/>
              <a:gdLst/>
              <a:ahLst/>
              <a:cxnLst/>
              <a:rect l="l" t="t" r="r" b="b"/>
              <a:pathLst>
                <a:path w="939" h="3873">
                  <a:moveTo>
                    <a:pt x="939" y="3035"/>
                  </a:moveTo>
                  <a:lnTo>
                    <a:pt x="838" y="3657"/>
                  </a:lnTo>
                  <a:lnTo>
                    <a:pt x="520" y="3873"/>
                  </a:lnTo>
                  <a:lnTo>
                    <a:pt x="203" y="3771"/>
                  </a:lnTo>
                  <a:lnTo>
                    <a:pt x="203" y="1460"/>
                  </a:lnTo>
                  <a:lnTo>
                    <a:pt x="203" y="939"/>
                  </a:lnTo>
                  <a:lnTo>
                    <a:pt x="101" y="406"/>
                  </a:lnTo>
                  <a:lnTo>
                    <a:pt x="0" y="0"/>
                  </a:lnTo>
                </a:path>
              </a:pathLst>
            </a:custGeom>
            <a:ln w="8839">
              <a:solidFill>
                <a:srgbClr val="BCBEC0"/>
              </a:solidFill>
            </a:ln>
          </p:spPr>
          <p:txBody>
            <a:bodyPr wrap="square" lIns="0" tIns="0" rIns="0" bIns="0" rtlCol="0">
              <a:noAutofit/>
            </a:bodyPr>
            <a:lstStyle/>
            <a:p>
              <a:endParaRPr/>
            </a:p>
          </p:txBody>
        </p:sp>
        <p:sp>
          <p:nvSpPr>
            <p:cNvPr id="206" name="object 206"/>
            <p:cNvSpPr/>
            <p:nvPr/>
          </p:nvSpPr>
          <p:spPr>
            <a:xfrm>
              <a:off x="3875171" y="1312838"/>
              <a:ext cx="23583" cy="18668"/>
            </a:xfrm>
            <a:custGeom>
              <a:avLst/>
              <a:gdLst/>
              <a:ahLst/>
              <a:cxnLst/>
              <a:rect l="l" t="t" r="r" b="b"/>
              <a:pathLst>
                <a:path w="23583" h="18668">
                  <a:moveTo>
                    <a:pt x="0" y="1777"/>
                  </a:moveTo>
                  <a:lnTo>
                    <a:pt x="1993" y="634"/>
                  </a:lnTo>
                  <a:lnTo>
                    <a:pt x="3568" y="0"/>
                  </a:lnTo>
                  <a:lnTo>
                    <a:pt x="4927" y="0"/>
                  </a:lnTo>
                  <a:lnTo>
                    <a:pt x="9639" y="0"/>
                  </a:lnTo>
                  <a:lnTo>
                    <a:pt x="13944" y="2412"/>
                  </a:lnTo>
                  <a:lnTo>
                    <a:pt x="18034" y="7137"/>
                  </a:lnTo>
                  <a:lnTo>
                    <a:pt x="21488" y="11112"/>
                  </a:lnTo>
                  <a:lnTo>
                    <a:pt x="23279" y="14998"/>
                  </a:lnTo>
                  <a:lnTo>
                    <a:pt x="23583" y="18668"/>
                  </a:lnTo>
                </a:path>
              </a:pathLst>
            </a:custGeom>
            <a:ln w="8839">
              <a:solidFill>
                <a:srgbClr val="BCBEC0"/>
              </a:solidFill>
            </a:ln>
          </p:spPr>
          <p:txBody>
            <a:bodyPr wrap="square" lIns="0" tIns="0" rIns="0" bIns="0" rtlCol="0">
              <a:noAutofit/>
            </a:bodyPr>
            <a:lstStyle/>
            <a:p>
              <a:endParaRPr/>
            </a:p>
          </p:txBody>
        </p:sp>
        <p:sp>
          <p:nvSpPr>
            <p:cNvPr id="207" name="object 207"/>
            <p:cNvSpPr/>
            <p:nvPr/>
          </p:nvSpPr>
          <p:spPr>
            <a:xfrm>
              <a:off x="3867094" y="1316191"/>
              <a:ext cx="5664" cy="3365"/>
            </a:xfrm>
            <a:custGeom>
              <a:avLst/>
              <a:gdLst/>
              <a:ahLst/>
              <a:cxnLst/>
              <a:rect l="l" t="t" r="r" b="b"/>
              <a:pathLst>
                <a:path w="5664" h="3365">
                  <a:moveTo>
                    <a:pt x="5664" y="0"/>
                  </a:moveTo>
                  <a:lnTo>
                    <a:pt x="3886" y="634"/>
                  </a:lnTo>
                  <a:lnTo>
                    <a:pt x="2095" y="1676"/>
                  </a:lnTo>
                  <a:lnTo>
                    <a:pt x="419" y="3047"/>
                  </a:lnTo>
                  <a:lnTo>
                    <a:pt x="215" y="3149"/>
                  </a:lnTo>
                  <a:lnTo>
                    <a:pt x="0" y="3365"/>
                  </a:lnTo>
                </a:path>
              </a:pathLst>
            </a:custGeom>
            <a:ln w="8839">
              <a:solidFill>
                <a:srgbClr val="BCBEC0"/>
              </a:solidFill>
            </a:ln>
          </p:spPr>
          <p:txBody>
            <a:bodyPr wrap="square" lIns="0" tIns="0" rIns="0" bIns="0" rtlCol="0">
              <a:noAutofit/>
            </a:bodyPr>
            <a:lstStyle/>
            <a:p>
              <a:endParaRPr/>
            </a:p>
          </p:txBody>
        </p:sp>
        <p:sp>
          <p:nvSpPr>
            <p:cNvPr id="208" name="object 208"/>
            <p:cNvSpPr/>
            <p:nvPr/>
          </p:nvSpPr>
          <p:spPr>
            <a:xfrm>
              <a:off x="3863741" y="1319556"/>
              <a:ext cx="3352" cy="3657"/>
            </a:xfrm>
            <a:custGeom>
              <a:avLst/>
              <a:gdLst/>
              <a:ahLst/>
              <a:cxnLst/>
              <a:rect l="l" t="t" r="r" b="b"/>
              <a:pathLst>
                <a:path w="3352" h="3657">
                  <a:moveTo>
                    <a:pt x="3352" y="0"/>
                  </a:moveTo>
                  <a:lnTo>
                    <a:pt x="3149" y="203"/>
                  </a:lnTo>
                  <a:lnTo>
                    <a:pt x="2933" y="419"/>
                  </a:lnTo>
                  <a:lnTo>
                    <a:pt x="1892" y="1460"/>
                  </a:lnTo>
                  <a:lnTo>
                    <a:pt x="952" y="2514"/>
                  </a:lnTo>
                  <a:lnTo>
                    <a:pt x="0" y="3657"/>
                  </a:lnTo>
                </a:path>
              </a:pathLst>
            </a:custGeom>
            <a:ln w="8839">
              <a:solidFill>
                <a:srgbClr val="BCBEC0"/>
              </a:solidFill>
            </a:ln>
          </p:spPr>
          <p:txBody>
            <a:bodyPr wrap="square" lIns="0" tIns="0" rIns="0" bIns="0" rtlCol="0">
              <a:noAutofit/>
            </a:bodyPr>
            <a:lstStyle/>
            <a:p>
              <a:endParaRPr/>
            </a:p>
          </p:txBody>
        </p:sp>
        <p:sp>
          <p:nvSpPr>
            <p:cNvPr id="209" name="object 209"/>
            <p:cNvSpPr/>
            <p:nvPr/>
          </p:nvSpPr>
          <p:spPr>
            <a:xfrm>
              <a:off x="3875171" y="1314616"/>
              <a:ext cx="10477" cy="2413"/>
            </a:xfrm>
            <a:custGeom>
              <a:avLst/>
              <a:gdLst/>
              <a:ahLst/>
              <a:cxnLst/>
              <a:rect l="l" t="t" r="r" b="b"/>
              <a:pathLst>
                <a:path w="10477" h="2412">
                  <a:moveTo>
                    <a:pt x="10477" y="2413"/>
                  </a:moveTo>
                  <a:lnTo>
                    <a:pt x="7239" y="850"/>
                  </a:lnTo>
                  <a:lnTo>
                    <a:pt x="3987" y="0"/>
                  </a:lnTo>
                  <a:lnTo>
                    <a:pt x="622" y="0"/>
                  </a:lnTo>
                  <a:lnTo>
                    <a:pt x="0" y="0"/>
                  </a:lnTo>
                </a:path>
              </a:pathLst>
            </a:custGeom>
            <a:ln w="8839">
              <a:solidFill>
                <a:srgbClr val="BCBEC0"/>
              </a:solidFill>
            </a:ln>
          </p:spPr>
          <p:txBody>
            <a:bodyPr wrap="square" lIns="0" tIns="0" rIns="0" bIns="0" rtlCol="0">
              <a:noAutofit/>
            </a:bodyPr>
            <a:lstStyle/>
            <a:p>
              <a:endParaRPr/>
            </a:p>
          </p:txBody>
        </p:sp>
        <p:sp>
          <p:nvSpPr>
            <p:cNvPr id="210" name="object 210"/>
            <p:cNvSpPr/>
            <p:nvPr/>
          </p:nvSpPr>
          <p:spPr>
            <a:xfrm>
              <a:off x="3872758" y="1314616"/>
              <a:ext cx="2412" cy="1574"/>
            </a:xfrm>
            <a:custGeom>
              <a:avLst/>
              <a:gdLst/>
              <a:ahLst/>
              <a:cxnLst/>
              <a:rect l="l" t="t" r="r" b="b"/>
              <a:pathLst>
                <a:path w="2412" h="1574">
                  <a:moveTo>
                    <a:pt x="2412" y="0"/>
                  </a:moveTo>
                  <a:lnTo>
                    <a:pt x="1574" y="533"/>
                  </a:lnTo>
                  <a:lnTo>
                    <a:pt x="838" y="1054"/>
                  </a:lnTo>
                  <a:lnTo>
                    <a:pt x="0" y="1574"/>
                  </a:lnTo>
                </a:path>
              </a:pathLst>
            </a:custGeom>
            <a:ln w="8839">
              <a:solidFill>
                <a:srgbClr val="BCBEC0"/>
              </a:solidFill>
            </a:ln>
          </p:spPr>
          <p:txBody>
            <a:bodyPr wrap="square" lIns="0" tIns="0" rIns="0" bIns="0" rtlCol="0">
              <a:noAutofit/>
            </a:bodyPr>
            <a:lstStyle/>
            <a:p>
              <a:endParaRPr/>
            </a:p>
          </p:txBody>
        </p:sp>
        <p:sp>
          <p:nvSpPr>
            <p:cNvPr id="211" name="object 211"/>
            <p:cNvSpPr/>
            <p:nvPr/>
          </p:nvSpPr>
          <p:spPr>
            <a:xfrm>
              <a:off x="3872758" y="1315467"/>
              <a:ext cx="12890" cy="1562"/>
            </a:xfrm>
            <a:custGeom>
              <a:avLst/>
              <a:gdLst/>
              <a:ahLst/>
              <a:cxnLst/>
              <a:rect l="l" t="t" r="r" b="b"/>
              <a:pathLst>
                <a:path w="12890" h="1562">
                  <a:moveTo>
                    <a:pt x="12890" y="1562"/>
                  </a:moveTo>
                  <a:lnTo>
                    <a:pt x="10172" y="520"/>
                  </a:lnTo>
                  <a:lnTo>
                    <a:pt x="7340" y="0"/>
                  </a:lnTo>
                  <a:lnTo>
                    <a:pt x="4305" y="0"/>
                  </a:lnTo>
                  <a:lnTo>
                    <a:pt x="2832" y="0"/>
                  </a:lnTo>
                  <a:lnTo>
                    <a:pt x="1371" y="203"/>
                  </a:lnTo>
                  <a:lnTo>
                    <a:pt x="0" y="723"/>
                  </a:lnTo>
                </a:path>
              </a:pathLst>
            </a:custGeom>
            <a:ln w="8839">
              <a:solidFill>
                <a:srgbClr val="BCBEC0"/>
              </a:solidFill>
            </a:ln>
          </p:spPr>
          <p:txBody>
            <a:bodyPr wrap="square" lIns="0" tIns="0" rIns="0" bIns="0" rtlCol="0">
              <a:noAutofit/>
            </a:bodyPr>
            <a:lstStyle/>
            <a:p>
              <a:endParaRPr/>
            </a:p>
          </p:txBody>
        </p:sp>
        <p:sp>
          <p:nvSpPr>
            <p:cNvPr id="212" name="object 212"/>
            <p:cNvSpPr/>
            <p:nvPr/>
          </p:nvSpPr>
          <p:spPr>
            <a:xfrm>
              <a:off x="3862166" y="1316191"/>
              <a:ext cx="10591" cy="13004"/>
            </a:xfrm>
            <a:custGeom>
              <a:avLst/>
              <a:gdLst/>
              <a:ahLst/>
              <a:cxnLst/>
              <a:rect l="l" t="t" r="r" b="b"/>
              <a:pathLst>
                <a:path w="10591" h="13004">
                  <a:moveTo>
                    <a:pt x="10591" y="0"/>
                  </a:moveTo>
                  <a:lnTo>
                    <a:pt x="9753" y="634"/>
                  </a:lnTo>
                  <a:lnTo>
                    <a:pt x="8813" y="1371"/>
                  </a:lnTo>
                  <a:lnTo>
                    <a:pt x="7975" y="1993"/>
                  </a:lnTo>
                  <a:lnTo>
                    <a:pt x="3048" y="5981"/>
                  </a:lnTo>
                  <a:lnTo>
                    <a:pt x="419" y="9651"/>
                  </a:lnTo>
                  <a:lnTo>
                    <a:pt x="0" y="13004"/>
                  </a:lnTo>
                  <a:lnTo>
                    <a:pt x="0" y="10807"/>
                  </a:lnTo>
                  <a:lnTo>
                    <a:pt x="533" y="8813"/>
                  </a:lnTo>
                  <a:lnTo>
                    <a:pt x="1574" y="7023"/>
                  </a:lnTo>
                </a:path>
              </a:pathLst>
            </a:custGeom>
            <a:ln w="8839">
              <a:solidFill>
                <a:srgbClr val="BCBEC0"/>
              </a:solidFill>
            </a:ln>
          </p:spPr>
          <p:txBody>
            <a:bodyPr wrap="square" lIns="0" tIns="0" rIns="0" bIns="0" rtlCol="0">
              <a:noAutofit/>
            </a:bodyPr>
            <a:lstStyle/>
            <a:p>
              <a:endParaRPr/>
            </a:p>
          </p:txBody>
        </p:sp>
        <p:sp>
          <p:nvSpPr>
            <p:cNvPr id="213" name="object 213"/>
            <p:cNvSpPr/>
            <p:nvPr/>
          </p:nvSpPr>
          <p:spPr>
            <a:xfrm>
              <a:off x="3867094" y="1314616"/>
              <a:ext cx="8077" cy="4940"/>
            </a:xfrm>
            <a:custGeom>
              <a:avLst/>
              <a:gdLst/>
              <a:ahLst/>
              <a:cxnLst/>
              <a:rect l="l" t="t" r="r" b="b"/>
              <a:pathLst>
                <a:path w="8077" h="4940">
                  <a:moveTo>
                    <a:pt x="0" y="4940"/>
                  </a:moveTo>
                  <a:lnTo>
                    <a:pt x="3048" y="1892"/>
                  </a:lnTo>
                  <a:lnTo>
                    <a:pt x="5765" y="317"/>
                  </a:lnTo>
                  <a:lnTo>
                    <a:pt x="8077" y="0"/>
                  </a:lnTo>
                </a:path>
              </a:pathLst>
            </a:custGeom>
            <a:ln w="8839">
              <a:solidFill>
                <a:srgbClr val="BCBEC0"/>
              </a:solidFill>
            </a:ln>
          </p:spPr>
          <p:txBody>
            <a:bodyPr wrap="square" lIns="0" tIns="0" rIns="0" bIns="0" rtlCol="0">
              <a:noAutofit/>
            </a:bodyPr>
            <a:lstStyle/>
            <a:p>
              <a:endParaRPr/>
            </a:p>
          </p:txBody>
        </p:sp>
        <p:sp>
          <p:nvSpPr>
            <p:cNvPr id="214" name="object 214"/>
            <p:cNvSpPr/>
            <p:nvPr/>
          </p:nvSpPr>
          <p:spPr>
            <a:xfrm>
              <a:off x="3863741" y="1319556"/>
              <a:ext cx="3352" cy="3657"/>
            </a:xfrm>
            <a:custGeom>
              <a:avLst/>
              <a:gdLst/>
              <a:ahLst/>
              <a:cxnLst/>
              <a:rect l="l" t="t" r="r" b="b"/>
              <a:pathLst>
                <a:path w="3352" h="3657">
                  <a:moveTo>
                    <a:pt x="0" y="3657"/>
                  </a:moveTo>
                  <a:lnTo>
                    <a:pt x="838" y="2298"/>
                  </a:lnTo>
                  <a:lnTo>
                    <a:pt x="1892" y="1142"/>
                  </a:lnTo>
                  <a:lnTo>
                    <a:pt x="3352" y="0"/>
                  </a:lnTo>
                </a:path>
              </a:pathLst>
            </a:custGeom>
            <a:ln w="8839">
              <a:solidFill>
                <a:srgbClr val="BCBEC0"/>
              </a:solidFill>
            </a:ln>
          </p:spPr>
          <p:txBody>
            <a:bodyPr wrap="square" lIns="0" tIns="0" rIns="0" bIns="0" rtlCol="0">
              <a:noAutofit/>
            </a:bodyPr>
            <a:lstStyle/>
            <a:p>
              <a:endParaRPr/>
            </a:p>
          </p:txBody>
        </p:sp>
        <p:sp>
          <p:nvSpPr>
            <p:cNvPr id="215" name="object 215"/>
            <p:cNvSpPr/>
            <p:nvPr/>
          </p:nvSpPr>
          <p:spPr>
            <a:xfrm>
              <a:off x="3833655" y="1271957"/>
              <a:ext cx="2209" cy="838"/>
            </a:xfrm>
            <a:custGeom>
              <a:avLst/>
              <a:gdLst/>
              <a:ahLst/>
              <a:cxnLst/>
              <a:rect l="l" t="t" r="r" b="b"/>
              <a:pathLst>
                <a:path w="2209" h="838">
                  <a:moveTo>
                    <a:pt x="0" y="838"/>
                  </a:moveTo>
                  <a:lnTo>
                    <a:pt x="736" y="622"/>
                  </a:lnTo>
                  <a:lnTo>
                    <a:pt x="1473" y="317"/>
                  </a:lnTo>
                  <a:lnTo>
                    <a:pt x="2209" y="0"/>
                  </a:lnTo>
                </a:path>
              </a:pathLst>
            </a:custGeom>
            <a:ln w="8839">
              <a:solidFill>
                <a:srgbClr val="BCBEC0"/>
              </a:solidFill>
            </a:ln>
          </p:spPr>
          <p:txBody>
            <a:bodyPr wrap="square" lIns="0" tIns="0" rIns="0" bIns="0" rtlCol="0">
              <a:noAutofit/>
            </a:bodyPr>
            <a:lstStyle/>
            <a:p>
              <a:endParaRPr/>
            </a:p>
          </p:txBody>
        </p:sp>
        <p:sp>
          <p:nvSpPr>
            <p:cNvPr id="216" name="object 216"/>
            <p:cNvSpPr/>
            <p:nvPr/>
          </p:nvSpPr>
          <p:spPr>
            <a:xfrm>
              <a:off x="3822961" y="1234949"/>
              <a:ext cx="22440" cy="18135"/>
            </a:xfrm>
            <a:custGeom>
              <a:avLst/>
              <a:gdLst/>
              <a:ahLst/>
              <a:cxnLst/>
              <a:rect l="l" t="t" r="r" b="b"/>
              <a:pathLst>
                <a:path w="22440" h="18135">
                  <a:moveTo>
                    <a:pt x="101" y="0"/>
                  </a:moveTo>
                  <a:lnTo>
                    <a:pt x="0" y="4406"/>
                  </a:lnTo>
                  <a:lnTo>
                    <a:pt x="1371" y="8280"/>
                  </a:lnTo>
                  <a:lnTo>
                    <a:pt x="4406" y="11430"/>
                  </a:lnTo>
                  <a:lnTo>
                    <a:pt x="8280" y="15417"/>
                  </a:lnTo>
                  <a:lnTo>
                    <a:pt x="14262" y="17716"/>
                  </a:lnTo>
                  <a:lnTo>
                    <a:pt x="22440" y="18135"/>
                  </a:lnTo>
                </a:path>
              </a:pathLst>
            </a:custGeom>
            <a:ln w="8839">
              <a:solidFill>
                <a:srgbClr val="BCBEC0"/>
              </a:solidFill>
            </a:ln>
          </p:spPr>
          <p:txBody>
            <a:bodyPr wrap="square" lIns="0" tIns="0" rIns="0" bIns="0" rtlCol="0">
              <a:noAutofit/>
            </a:bodyPr>
            <a:lstStyle/>
            <a:p>
              <a:endParaRPr/>
            </a:p>
          </p:txBody>
        </p:sp>
        <p:sp>
          <p:nvSpPr>
            <p:cNvPr id="217" name="object 217"/>
            <p:cNvSpPr/>
            <p:nvPr/>
          </p:nvSpPr>
          <p:spPr>
            <a:xfrm>
              <a:off x="3813843" y="1259066"/>
              <a:ext cx="19811" cy="14566"/>
            </a:xfrm>
            <a:custGeom>
              <a:avLst/>
              <a:gdLst/>
              <a:ahLst/>
              <a:cxnLst/>
              <a:rect l="l" t="t" r="r" b="b"/>
              <a:pathLst>
                <a:path w="19812" h="14566">
                  <a:moveTo>
                    <a:pt x="19812" y="13728"/>
                  </a:moveTo>
                  <a:lnTo>
                    <a:pt x="18351" y="14249"/>
                  </a:lnTo>
                  <a:lnTo>
                    <a:pt x="16776" y="14566"/>
                  </a:lnTo>
                  <a:lnTo>
                    <a:pt x="15201" y="14566"/>
                  </a:lnTo>
                  <a:lnTo>
                    <a:pt x="10490" y="14566"/>
                  </a:lnTo>
                  <a:lnTo>
                    <a:pt x="6604" y="12788"/>
                  </a:lnTo>
                  <a:lnTo>
                    <a:pt x="3568" y="9321"/>
                  </a:lnTo>
                  <a:lnTo>
                    <a:pt x="635" y="5867"/>
                  </a:lnTo>
                  <a:lnTo>
                    <a:pt x="0" y="2717"/>
                  </a:lnTo>
                  <a:lnTo>
                    <a:pt x="1574" y="0"/>
                  </a:lnTo>
                </a:path>
              </a:pathLst>
            </a:custGeom>
            <a:ln w="8839">
              <a:solidFill>
                <a:srgbClr val="BCBEC0"/>
              </a:solidFill>
            </a:ln>
          </p:spPr>
          <p:txBody>
            <a:bodyPr wrap="square" lIns="0" tIns="0" rIns="0" bIns="0" rtlCol="0">
              <a:noAutofit/>
            </a:bodyPr>
            <a:lstStyle/>
            <a:p>
              <a:endParaRPr/>
            </a:p>
          </p:txBody>
        </p:sp>
        <p:sp>
          <p:nvSpPr>
            <p:cNvPr id="218" name="object 218"/>
            <p:cNvSpPr/>
            <p:nvPr/>
          </p:nvSpPr>
          <p:spPr>
            <a:xfrm>
              <a:off x="3804406" y="1298169"/>
              <a:ext cx="317" cy="19494"/>
            </a:xfrm>
            <a:custGeom>
              <a:avLst/>
              <a:gdLst/>
              <a:ahLst/>
              <a:cxnLst/>
              <a:rect l="l" t="t" r="r" b="b"/>
              <a:pathLst>
                <a:path w="317" h="19494">
                  <a:moveTo>
                    <a:pt x="317" y="19494"/>
                  </a:moveTo>
                  <a:lnTo>
                    <a:pt x="101" y="15824"/>
                  </a:lnTo>
                  <a:lnTo>
                    <a:pt x="0" y="12153"/>
                  </a:lnTo>
                  <a:lnTo>
                    <a:pt x="0" y="8585"/>
                  </a:lnTo>
                  <a:lnTo>
                    <a:pt x="0" y="5651"/>
                  </a:lnTo>
                  <a:lnTo>
                    <a:pt x="101" y="2819"/>
                  </a:lnTo>
                  <a:lnTo>
                    <a:pt x="215" y="0"/>
                  </a:lnTo>
                </a:path>
              </a:pathLst>
            </a:custGeom>
            <a:ln w="8839">
              <a:solidFill>
                <a:srgbClr val="BCBEC0"/>
              </a:solidFill>
            </a:ln>
          </p:spPr>
          <p:txBody>
            <a:bodyPr wrap="square" lIns="0" tIns="0" rIns="0" bIns="0" rtlCol="0">
              <a:noAutofit/>
            </a:bodyPr>
            <a:lstStyle/>
            <a:p>
              <a:endParaRPr/>
            </a:p>
          </p:txBody>
        </p:sp>
        <p:sp>
          <p:nvSpPr>
            <p:cNvPr id="219" name="object 219"/>
            <p:cNvSpPr/>
            <p:nvPr/>
          </p:nvSpPr>
          <p:spPr>
            <a:xfrm>
              <a:off x="3806400" y="1282650"/>
              <a:ext cx="20751" cy="8178"/>
            </a:xfrm>
            <a:custGeom>
              <a:avLst/>
              <a:gdLst/>
              <a:ahLst/>
              <a:cxnLst/>
              <a:rect l="l" t="t" r="r" b="b"/>
              <a:pathLst>
                <a:path w="20751" h="8178">
                  <a:moveTo>
                    <a:pt x="0" y="0"/>
                  </a:moveTo>
                  <a:lnTo>
                    <a:pt x="1041" y="1460"/>
                  </a:lnTo>
                  <a:lnTo>
                    <a:pt x="2616" y="2933"/>
                  </a:lnTo>
                  <a:lnTo>
                    <a:pt x="4610" y="4508"/>
                  </a:lnTo>
                  <a:lnTo>
                    <a:pt x="7962" y="6921"/>
                  </a:lnTo>
                  <a:lnTo>
                    <a:pt x="11328" y="8178"/>
                  </a:lnTo>
                  <a:lnTo>
                    <a:pt x="14566" y="8178"/>
                  </a:lnTo>
                  <a:lnTo>
                    <a:pt x="16560" y="8178"/>
                  </a:lnTo>
                  <a:lnTo>
                    <a:pt x="18554" y="7658"/>
                  </a:lnTo>
                  <a:lnTo>
                    <a:pt x="20751" y="6604"/>
                  </a:lnTo>
                </a:path>
              </a:pathLst>
            </a:custGeom>
            <a:ln w="8839">
              <a:solidFill>
                <a:srgbClr val="BCBEC0"/>
              </a:solidFill>
            </a:ln>
          </p:spPr>
          <p:txBody>
            <a:bodyPr wrap="square" lIns="0" tIns="0" rIns="0" bIns="0" rtlCol="0">
              <a:noAutofit/>
            </a:bodyPr>
            <a:lstStyle/>
            <a:p>
              <a:endParaRPr/>
            </a:p>
          </p:txBody>
        </p:sp>
        <p:sp>
          <p:nvSpPr>
            <p:cNvPr id="220" name="object 220"/>
            <p:cNvSpPr/>
            <p:nvPr/>
          </p:nvSpPr>
          <p:spPr>
            <a:xfrm>
              <a:off x="3804622" y="1298169"/>
              <a:ext cx="19494" cy="6388"/>
            </a:xfrm>
            <a:custGeom>
              <a:avLst/>
              <a:gdLst/>
              <a:ahLst/>
              <a:cxnLst/>
              <a:rect l="l" t="t" r="r" b="b"/>
              <a:pathLst>
                <a:path w="19494" h="6388">
                  <a:moveTo>
                    <a:pt x="0" y="0"/>
                  </a:moveTo>
                  <a:lnTo>
                    <a:pt x="2514" y="4190"/>
                  </a:lnTo>
                  <a:lnTo>
                    <a:pt x="5969" y="6388"/>
                  </a:lnTo>
                  <a:lnTo>
                    <a:pt x="10375" y="6388"/>
                  </a:lnTo>
                  <a:lnTo>
                    <a:pt x="12052" y="6388"/>
                  </a:lnTo>
                  <a:lnTo>
                    <a:pt x="13830" y="5765"/>
                  </a:lnTo>
                  <a:lnTo>
                    <a:pt x="16040" y="4711"/>
                  </a:lnTo>
                  <a:lnTo>
                    <a:pt x="18021" y="3670"/>
                  </a:lnTo>
                  <a:lnTo>
                    <a:pt x="19177" y="2819"/>
                  </a:lnTo>
                  <a:lnTo>
                    <a:pt x="19494" y="2197"/>
                  </a:lnTo>
                </a:path>
              </a:pathLst>
            </a:custGeom>
            <a:ln w="8839">
              <a:solidFill>
                <a:srgbClr val="BCBEC0"/>
              </a:solidFill>
            </a:ln>
          </p:spPr>
          <p:txBody>
            <a:bodyPr wrap="square" lIns="0" tIns="0" rIns="0" bIns="0" rtlCol="0">
              <a:noAutofit/>
            </a:bodyPr>
            <a:lstStyle/>
            <a:p>
              <a:endParaRPr/>
            </a:p>
          </p:txBody>
        </p:sp>
        <p:sp>
          <p:nvSpPr>
            <p:cNvPr id="221" name="object 221"/>
            <p:cNvSpPr/>
            <p:nvPr/>
          </p:nvSpPr>
          <p:spPr>
            <a:xfrm>
              <a:off x="3804622" y="1282650"/>
              <a:ext cx="1777" cy="15519"/>
            </a:xfrm>
            <a:custGeom>
              <a:avLst/>
              <a:gdLst/>
              <a:ahLst/>
              <a:cxnLst/>
              <a:rect l="l" t="t" r="r" b="b"/>
              <a:pathLst>
                <a:path w="1777" h="15519">
                  <a:moveTo>
                    <a:pt x="1778" y="0"/>
                  </a:moveTo>
                  <a:lnTo>
                    <a:pt x="939" y="5029"/>
                  </a:lnTo>
                  <a:lnTo>
                    <a:pt x="419" y="10058"/>
                  </a:lnTo>
                  <a:lnTo>
                    <a:pt x="101" y="15087"/>
                  </a:lnTo>
                  <a:lnTo>
                    <a:pt x="101" y="15303"/>
                  </a:lnTo>
                  <a:lnTo>
                    <a:pt x="0" y="15519"/>
                  </a:lnTo>
                </a:path>
              </a:pathLst>
            </a:custGeom>
            <a:ln w="8839">
              <a:solidFill>
                <a:srgbClr val="BCBEC0"/>
              </a:solidFill>
            </a:ln>
          </p:spPr>
          <p:txBody>
            <a:bodyPr wrap="square" lIns="0" tIns="0" rIns="0" bIns="0" rtlCol="0">
              <a:noAutofit/>
            </a:bodyPr>
            <a:lstStyle/>
            <a:p>
              <a:endParaRPr/>
            </a:p>
          </p:txBody>
        </p:sp>
        <p:sp>
          <p:nvSpPr>
            <p:cNvPr id="222" name="object 222"/>
            <p:cNvSpPr/>
            <p:nvPr/>
          </p:nvSpPr>
          <p:spPr>
            <a:xfrm>
              <a:off x="3827152" y="1288213"/>
              <a:ext cx="1892" cy="1041"/>
            </a:xfrm>
            <a:custGeom>
              <a:avLst/>
              <a:gdLst/>
              <a:ahLst/>
              <a:cxnLst/>
              <a:rect l="l" t="t" r="r" b="b"/>
              <a:pathLst>
                <a:path w="1892" h="1041">
                  <a:moveTo>
                    <a:pt x="0" y="1041"/>
                  </a:moveTo>
                  <a:lnTo>
                    <a:pt x="635" y="723"/>
                  </a:lnTo>
                  <a:lnTo>
                    <a:pt x="1257" y="419"/>
                  </a:lnTo>
                  <a:lnTo>
                    <a:pt x="1892" y="0"/>
                  </a:lnTo>
                </a:path>
              </a:pathLst>
            </a:custGeom>
            <a:ln w="8839">
              <a:solidFill>
                <a:srgbClr val="BCBEC0"/>
              </a:solidFill>
            </a:ln>
          </p:spPr>
          <p:txBody>
            <a:bodyPr wrap="square" lIns="0" tIns="0" rIns="0" bIns="0" rtlCol="0">
              <a:noAutofit/>
            </a:bodyPr>
            <a:lstStyle/>
            <a:p>
              <a:endParaRPr/>
            </a:p>
          </p:txBody>
        </p:sp>
        <p:sp>
          <p:nvSpPr>
            <p:cNvPr id="223" name="object 223"/>
            <p:cNvSpPr/>
            <p:nvPr/>
          </p:nvSpPr>
          <p:spPr>
            <a:xfrm>
              <a:off x="3824117" y="1289254"/>
              <a:ext cx="3035" cy="11112"/>
            </a:xfrm>
            <a:custGeom>
              <a:avLst/>
              <a:gdLst/>
              <a:ahLst/>
              <a:cxnLst/>
              <a:rect l="l" t="t" r="r" b="b"/>
              <a:pathLst>
                <a:path w="3035" h="11112">
                  <a:moveTo>
                    <a:pt x="0" y="11112"/>
                  </a:moveTo>
                  <a:lnTo>
                    <a:pt x="838" y="7340"/>
                  </a:lnTo>
                  <a:lnTo>
                    <a:pt x="1892" y="3670"/>
                  </a:lnTo>
                  <a:lnTo>
                    <a:pt x="3035" y="0"/>
                  </a:lnTo>
                </a:path>
              </a:pathLst>
            </a:custGeom>
            <a:ln w="8839">
              <a:solidFill>
                <a:srgbClr val="BCBEC0"/>
              </a:solidFill>
            </a:ln>
          </p:spPr>
          <p:txBody>
            <a:bodyPr wrap="square" lIns="0" tIns="0" rIns="0" bIns="0" rtlCol="0">
              <a:noAutofit/>
            </a:bodyPr>
            <a:lstStyle/>
            <a:p>
              <a:endParaRPr/>
            </a:p>
          </p:txBody>
        </p:sp>
        <p:sp>
          <p:nvSpPr>
            <p:cNvPr id="224" name="object 224"/>
            <p:cNvSpPr/>
            <p:nvPr/>
          </p:nvSpPr>
          <p:spPr>
            <a:xfrm>
              <a:off x="3821501" y="1314933"/>
              <a:ext cx="723" cy="838"/>
            </a:xfrm>
            <a:custGeom>
              <a:avLst/>
              <a:gdLst/>
              <a:ahLst/>
              <a:cxnLst/>
              <a:rect l="l" t="t" r="r" b="b"/>
              <a:pathLst>
                <a:path w="723" h="838">
                  <a:moveTo>
                    <a:pt x="0" y="838"/>
                  </a:moveTo>
                  <a:lnTo>
                    <a:pt x="304" y="533"/>
                  </a:lnTo>
                  <a:lnTo>
                    <a:pt x="520" y="215"/>
                  </a:lnTo>
                  <a:lnTo>
                    <a:pt x="723" y="0"/>
                  </a:lnTo>
                </a:path>
              </a:pathLst>
            </a:custGeom>
            <a:ln w="8839">
              <a:solidFill>
                <a:srgbClr val="BCBEC0"/>
              </a:solidFill>
            </a:ln>
          </p:spPr>
          <p:txBody>
            <a:bodyPr wrap="square" lIns="0" tIns="0" rIns="0" bIns="0" rtlCol="0">
              <a:noAutofit/>
            </a:bodyPr>
            <a:lstStyle/>
            <a:p>
              <a:endParaRPr/>
            </a:p>
          </p:txBody>
        </p:sp>
        <p:sp>
          <p:nvSpPr>
            <p:cNvPr id="225" name="object 225"/>
            <p:cNvSpPr/>
            <p:nvPr/>
          </p:nvSpPr>
          <p:spPr>
            <a:xfrm>
              <a:off x="3804724" y="1315772"/>
              <a:ext cx="16776" cy="6819"/>
            </a:xfrm>
            <a:custGeom>
              <a:avLst/>
              <a:gdLst/>
              <a:ahLst/>
              <a:cxnLst/>
              <a:rect l="l" t="t" r="r" b="b"/>
              <a:pathLst>
                <a:path w="16776" h="6819">
                  <a:moveTo>
                    <a:pt x="0" y="1892"/>
                  </a:moveTo>
                  <a:lnTo>
                    <a:pt x="3670" y="5143"/>
                  </a:lnTo>
                  <a:lnTo>
                    <a:pt x="5969" y="6819"/>
                  </a:lnTo>
                  <a:lnTo>
                    <a:pt x="6921" y="6819"/>
                  </a:lnTo>
                  <a:lnTo>
                    <a:pt x="8178" y="6819"/>
                  </a:lnTo>
                  <a:lnTo>
                    <a:pt x="10172" y="5765"/>
                  </a:lnTo>
                  <a:lnTo>
                    <a:pt x="12890" y="3467"/>
                  </a:lnTo>
                  <a:lnTo>
                    <a:pt x="14566" y="2095"/>
                  </a:lnTo>
                  <a:lnTo>
                    <a:pt x="15824" y="952"/>
                  </a:lnTo>
                  <a:lnTo>
                    <a:pt x="16776" y="0"/>
                  </a:lnTo>
                </a:path>
              </a:pathLst>
            </a:custGeom>
            <a:ln w="8839">
              <a:solidFill>
                <a:srgbClr val="BCBEC0"/>
              </a:solidFill>
            </a:ln>
          </p:spPr>
          <p:txBody>
            <a:bodyPr wrap="square" lIns="0" tIns="0" rIns="0" bIns="0" rtlCol="0">
              <a:noAutofit/>
            </a:bodyPr>
            <a:lstStyle/>
            <a:p>
              <a:endParaRPr/>
            </a:p>
          </p:txBody>
        </p:sp>
        <p:sp>
          <p:nvSpPr>
            <p:cNvPr id="226" name="object 226"/>
            <p:cNvSpPr/>
            <p:nvPr/>
          </p:nvSpPr>
          <p:spPr>
            <a:xfrm>
              <a:off x="3803568" y="1316610"/>
              <a:ext cx="1155" cy="1054"/>
            </a:xfrm>
            <a:custGeom>
              <a:avLst/>
              <a:gdLst/>
              <a:ahLst/>
              <a:cxnLst/>
              <a:rect l="l" t="t" r="r" b="b"/>
              <a:pathLst>
                <a:path w="1155" h="1054">
                  <a:moveTo>
                    <a:pt x="0" y="0"/>
                  </a:moveTo>
                  <a:lnTo>
                    <a:pt x="419" y="419"/>
                  </a:lnTo>
                  <a:lnTo>
                    <a:pt x="736" y="736"/>
                  </a:lnTo>
                  <a:lnTo>
                    <a:pt x="1155" y="1054"/>
                  </a:lnTo>
                </a:path>
              </a:pathLst>
            </a:custGeom>
            <a:ln w="8839">
              <a:solidFill>
                <a:srgbClr val="BCBEC0"/>
              </a:solidFill>
            </a:ln>
          </p:spPr>
          <p:txBody>
            <a:bodyPr wrap="square" lIns="0" tIns="0" rIns="0" bIns="0" rtlCol="0">
              <a:noAutofit/>
            </a:bodyPr>
            <a:lstStyle/>
            <a:p>
              <a:endParaRPr/>
            </a:p>
          </p:txBody>
        </p:sp>
        <p:sp>
          <p:nvSpPr>
            <p:cNvPr id="227" name="object 227"/>
            <p:cNvSpPr/>
            <p:nvPr/>
          </p:nvSpPr>
          <p:spPr>
            <a:xfrm>
              <a:off x="3821501" y="1300366"/>
              <a:ext cx="2616" cy="15405"/>
            </a:xfrm>
            <a:custGeom>
              <a:avLst/>
              <a:gdLst/>
              <a:ahLst/>
              <a:cxnLst/>
              <a:rect l="l" t="t" r="r" b="b"/>
              <a:pathLst>
                <a:path w="2616" h="15405">
                  <a:moveTo>
                    <a:pt x="2616" y="0"/>
                  </a:moveTo>
                  <a:lnTo>
                    <a:pt x="1460" y="4927"/>
                  </a:lnTo>
                  <a:lnTo>
                    <a:pt x="622" y="10172"/>
                  </a:lnTo>
                  <a:lnTo>
                    <a:pt x="0" y="15405"/>
                  </a:lnTo>
                </a:path>
              </a:pathLst>
            </a:custGeom>
            <a:ln w="8839">
              <a:solidFill>
                <a:srgbClr val="BCBEC0"/>
              </a:solidFill>
            </a:ln>
          </p:spPr>
          <p:txBody>
            <a:bodyPr wrap="square" lIns="0" tIns="0" rIns="0" bIns="0" rtlCol="0">
              <a:noAutofit/>
            </a:bodyPr>
            <a:lstStyle/>
            <a:p>
              <a:endParaRPr/>
            </a:p>
          </p:txBody>
        </p:sp>
        <p:sp>
          <p:nvSpPr>
            <p:cNvPr id="228" name="object 228"/>
            <p:cNvSpPr/>
            <p:nvPr/>
          </p:nvSpPr>
          <p:spPr>
            <a:xfrm>
              <a:off x="3805245" y="1280453"/>
              <a:ext cx="1155" cy="2197"/>
            </a:xfrm>
            <a:custGeom>
              <a:avLst/>
              <a:gdLst/>
              <a:ahLst/>
              <a:cxnLst/>
              <a:rect l="l" t="t" r="r" b="b"/>
              <a:pathLst>
                <a:path w="1155" h="2197">
                  <a:moveTo>
                    <a:pt x="1155" y="2197"/>
                  </a:moveTo>
                  <a:lnTo>
                    <a:pt x="635" y="1460"/>
                  </a:lnTo>
                  <a:lnTo>
                    <a:pt x="317" y="723"/>
                  </a:lnTo>
                  <a:lnTo>
                    <a:pt x="0" y="0"/>
                  </a:lnTo>
                </a:path>
              </a:pathLst>
            </a:custGeom>
            <a:ln w="8839">
              <a:solidFill>
                <a:srgbClr val="BCBEC0"/>
              </a:solidFill>
            </a:ln>
          </p:spPr>
          <p:txBody>
            <a:bodyPr wrap="square" lIns="0" tIns="0" rIns="0" bIns="0" rtlCol="0">
              <a:noAutofit/>
            </a:bodyPr>
            <a:lstStyle/>
            <a:p>
              <a:endParaRPr/>
            </a:p>
          </p:txBody>
        </p:sp>
        <p:sp>
          <p:nvSpPr>
            <p:cNvPr id="229" name="object 229"/>
            <p:cNvSpPr/>
            <p:nvPr/>
          </p:nvSpPr>
          <p:spPr>
            <a:xfrm>
              <a:off x="3806400" y="1216597"/>
              <a:ext cx="25374" cy="66052"/>
            </a:xfrm>
            <a:custGeom>
              <a:avLst/>
              <a:gdLst/>
              <a:ahLst/>
              <a:cxnLst/>
              <a:rect l="l" t="t" r="r" b="b"/>
              <a:pathLst>
                <a:path w="25374" h="66052">
                  <a:moveTo>
                    <a:pt x="25374" y="0"/>
                  </a:moveTo>
                  <a:lnTo>
                    <a:pt x="19001" y="10795"/>
                  </a:lnTo>
                  <a:lnTo>
                    <a:pt x="13390" y="22129"/>
                  </a:lnTo>
                  <a:lnTo>
                    <a:pt x="8540" y="34046"/>
                  </a:lnTo>
                  <a:lnTo>
                    <a:pt x="6807" y="39001"/>
                  </a:lnTo>
                  <a:lnTo>
                    <a:pt x="3127" y="51393"/>
                  </a:lnTo>
                  <a:lnTo>
                    <a:pt x="414" y="63658"/>
                  </a:lnTo>
                  <a:lnTo>
                    <a:pt x="0" y="66052"/>
                  </a:lnTo>
                </a:path>
              </a:pathLst>
            </a:custGeom>
            <a:ln w="8839">
              <a:solidFill>
                <a:srgbClr val="BCBEC0"/>
              </a:solidFill>
            </a:ln>
          </p:spPr>
          <p:txBody>
            <a:bodyPr wrap="square" lIns="0" tIns="0" rIns="0" bIns="0" rtlCol="0">
              <a:noAutofit/>
            </a:bodyPr>
            <a:lstStyle/>
            <a:p>
              <a:endParaRPr/>
            </a:p>
          </p:txBody>
        </p:sp>
        <p:sp>
          <p:nvSpPr>
            <p:cNvPr id="230" name="object 230"/>
            <p:cNvSpPr/>
            <p:nvPr/>
          </p:nvSpPr>
          <p:spPr>
            <a:xfrm>
              <a:off x="3827152" y="1272795"/>
              <a:ext cx="6502" cy="16459"/>
            </a:xfrm>
            <a:custGeom>
              <a:avLst/>
              <a:gdLst/>
              <a:ahLst/>
              <a:cxnLst/>
              <a:rect l="l" t="t" r="r" b="b"/>
              <a:pathLst>
                <a:path w="6502" h="16459">
                  <a:moveTo>
                    <a:pt x="0" y="16459"/>
                  </a:moveTo>
                  <a:lnTo>
                    <a:pt x="1790" y="10795"/>
                  </a:lnTo>
                  <a:lnTo>
                    <a:pt x="3987" y="5346"/>
                  </a:lnTo>
                  <a:lnTo>
                    <a:pt x="6502" y="0"/>
                  </a:lnTo>
                </a:path>
              </a:pathLst>
            </a:custGeom>
            <a:ln w="8839">
              <a:solidFill>
                <a:srgbClr val="BCBEC0"/>
              </a:solidFill>
            </a:ln>
          </p:spPr>
          <p:txBody>
            <a:bodyPr wrap="square" lIns="0" tIns="0" rIns="0" bIns="0" rtlCol="0">
              <a:noAutofit/>
            </a:bodyPr>
            <a:lstStyle/>
            <a:p>
              <a:endParaRPr/>
            </a:p>
          </p:txBody>
        </p:sp>
        <p:sp>
          <p:nvSpPr>
            <p:cNvPr id="231" name="object 231"/>
            <p:cNvSpPr/>
            <p:nvPr/>
          </p:nvSpPr>
          <p:spPr>
            <a:xfrm>
              <a:off x="3864058" y="1223938"/>
              <a:ext cx="9017" cy="7759"/>
            </a:xfrm>
            <a:custGeom>
              <a:avLst/>
              <a:gdLst/>
              <a:ahLst/>
              <a:cxnLst/>
              <a:rect l="l" t="t" r="r" b="b"/>
              <a:pathLst>
                <a:path w="9016" h="7759">
                  <a:moveTo>
                    <a:pt x="9017" y="0"/>
                  </a:moveTo>
                  <a:lnTo>
                    <a:pt x="5981" y="2412"/>
                  </a:lnTo>
                  <a:lnTo>
                    <a:pt x="2933" y="5041"/>
                  </a:lnTo>
                  <a:lnTo>
                    <a:pt x="0" y="7759"/>
                  </a:lnTo>
                </a:path>
              </a:pathLst>
            </a:custGeom>
            <a:ln w="8839">
              <a:solidFill>
                <a:srgbClr val="BCBEC0"/>
              </a:solidFill>
            </a:ln>
          </p:spPr>
          <p:txBody>
            <a:bodyPr wrap="square" lIns="0" tIns="0" rIns="0" bIns="0" rtlCol="0">
              <a:noAutofit/>
            </a:bodyPr>
            <a:lstStyle/>
            <a:p>
              <a:endParaRPr/>
            </a:p>
          </p:txBody>
        </p:sp>
        <p:sp>
          <p:nvSpPr>
            <p:cNvPr id="232" name="object 232"/>
            <p:cNvSpPr/>
            <p:nvPr/>
          </p:nvSpPr>
          <p:spPr>
            <a:xfrm>
              <a:off x="3833655" y="1253084"/>
              <a:ext cx="11747" cy="19710"/>
            </a:xfrm>
            <a:custGeom>
              <a:avLst/>
              <a:gdLst/>
              <a:ahLst/>
              <a:cxnLst/>
              <a:rect l="l" t="t" r="r" b="b"/>
              <a:pathLst>
                <a:path w="11747" h="19710">
                  <a:moveTo>
                    <a:pt x="11747" y="0"/>
                  </a:moveTo>
                  <a:lnTo>
                    <a:pt x="7239" y="6286"/>
                  </a:lnTo>
                  <a:lnTo>
                    <a:pt x="3352" y="12890"/>
                  </a:lnTo>
                  <a:lnTo>
                    <a:pt x="0" y="19710"/>
                  </a:lnTo>
                </a:path>
              </a:pathLst>
            </a:custGeom>
            <a:ln w="8839">
              <a:solidFill>
                <a:srgbClr val="BCBEC0"/>
              </a:solidFill>
            </a:ln>
          </p:spPr>
          <p:txBody>
            <a:bodyPr wrap="square" lIns="0" tIns="0" rIns="0" bIns="0" rtlCol="0">
              <a:noAutofit/>
            </a:bodyPr>
            <a:lstStyle/>
            <a:p>
              <a:endParaRPr/>
            </a:p>
          </p:txBody>
        </p:sp>
        <p:sp>
          <p:nvSpPr>
            <p:cNvPr id="233" name="object 233"/>
            <p:cNvSpPr/>
            <p:nvPr/>
          </p:nvSpPr>
          <p:spPr>
            <a:xfrm>
              <a:off x="3936918" y="1148982"/>
              <a:ext cx="25476" cy="48958"/>
            </a:xfrm>
            <a:custGeom>
              <a:avLst/>
              <a:gdLst/>
              <a:ahLst/>
              <a:cxnLst/>
              <a:rect l="l" t="t" r="r" b="b"/>
              <a:pathLst>
                <a:path w="25476" h="48958">
                  <a:moveTo>
                    <a:pt x="2514" y="48958"/>
                  </a:moveTo>
                  <a:lnTo>
                    <a:pt x="1155" y="46240"/>
                  </a:lnTo>
                  <a:lnTo>
                    <a:pt x="317" y="44348"/>
                  </a:lnTo>
                  <a:lnTo>
                    <a:pt x="101" y="43408"/>
                  </a:lnTo>
                  <a:lnTo>
                    <a:pt x="101" y="42989"/>
                  </a:lnTo>
                  <a:lnTo>
                    <a:pt x="0" y="41414"/>
                  </a:lnTo>
                  <a:lnTo>
                    <a:pt x="0" y="38684"/>
                  </a:lnTo>
                  <a:lnTo>
                    <a:pt x="0" y="31877"/>
                  </a:lnTo>
                  <a:lnTo>
                    <a:pt x="1993" y="24434"/>
                  </a:lnTo>
                  <a:lnTo>
                    <a:pt x="5867" y="16459"/>
                  </a:lnTo>
                  <a:lnTo>
                    <a:pt x="14489" y="4560"/>
                  </a:lnTo>
                  <a:lnTo>
                    <a:pt x="25288" y="13"/>
                  </a:lnTo>
                  <a:lnTo>
                    <a:pt x="25476" y="0"/>
                  </a:lnTo>
                </a:path>
              </a:pathLst>
            </a:custGeom>
            <a:ln w="8839">
              <a:solidFill>
                <a:srgbClr val="BCBEC0"/>
              </a:solidFill>
            </a:ln>
          </p:spPr>
          <p:txBody>
            <a:bodyPr wrap="square" lIns="0" tIns="0" rIns="0" bIns="0" rtlCol="0">
              <a:noAutofit/>
            </a:bodyPr>
            <a:lstStyle/>
            <a:p>
              <a:endParaRPr/>
            </a:p>
          </p:txBody>
        </p:sp>
        <p:sp>
          <p:nvSpPr>
            <p:cNvPr id="234" name="object 234"/>
            <p:cNvSpPr/>
            <p:nvPr/>
          </p:nvSpPr>
          <p:spPr>
            <a:xfrm>
              <a:off x="3962394" y="1161886"/>
              <a:ext cx="64465" cy="36791"/>
            </a:xfrm>
            <a:custGeom>
              <a:avLst/>
              <a:gdLst/>
              <a:ahLst/>
              <a:cxnLst/>
              <a:rect l="l" t="t" r="r" b="b"/>
              <a:pathLst>
                <a:path w="64465" h="36791">
                  <a:moveTo>
                    <a:pt x="0" y="36791"/>
                  </a:moveTo>
                  <a:lnTo>
                    <a:pt x="3957" y="26137"/>
                  </a:lnTo>
                  <a:lnTo>
                    <a:pt x="12513" y="14976"/>
                  </a:lnTo>
                  <a:lnTo>
                    <a:pt x="24587" y="5249"/>
                  </a:lnTo>
                  <a:lnTo>
                    <a:pt x="36213" y="728"/>
                  </a:lnTo>
                  <a:lnTo>
                    <a:pt x="43395" y="0"/>
                  </a:lnTo>
                  <a:lnTo>
                    <a:pt x="48120" y="0"/>
                  </a:lnTo>
                  <a:lnTo>
                    <a:pt x="53047" y="622"/>
                  </a:lnTo>
                  <a:lnTo>
                    <a:pt x="57861" y="1981"/>
                  </a:lnTo>
                  <a:lnTo>
                    <a:pt x="60490" y="2616"/>
                  </a:lnTo>
                  <a:lnTo>
                    <a:pt x="62687" y="3454"/>
                  </a:lnTo>
                  <a:lnTo>
                    <a:pt x="64465" y="4292"/>
                  </a:lnTo>
                </a:path>
              </a:pathLst>
            </a:custGeom>
            <a:ln w="8839">
              <a:solidFill>
                <a:srgbClr val="BCBEC0"/>
              </a:solidFill>
            </a:ln>
          </p:spPr>
          <p:txBody>
            <a:bodyPr wrap="square" lIns="0" tIns="0" rIns="0" bIns="0" rtlCol="0">
              <a:noAutofit/>
            </a:bodyPr>
            <a:lstStyle/>
            <a:p>
              <a:endParaRPr/>
            </a:p>
          </p:txBody>
        </p:sp>
        <p:sp>
          <p:nvSpPr>
            <p:cNvPr id="235" name="object 235"/>
            <p:cNvSpPr/>
            <p:nvPr/>
          </p:nvSpPr>
          <p:spPr>
            <a:xfrm>
              <a:off x="3996354" y="1179069"/>
              <a:ext cx="51892" cy="30200"/>
            </a:xfrm>
            <a:custGeom>
              <a:avLst/>
              <a:gdLst/>
              <a:ahLst/>
              <a:cxnLst/>
              <a:rect l="l" t="t" r="r" b="b"/>
              <a:pathLst>
                <a:path w="51892" h="30200">
                  <a:moveTo>
                    <a:pt x="0" y="30200"/>
                  </a:moveTo>
                  <a:lnTo>
                    <a:pt x="5173" y="14753"/>
                  </a:lnTo>
                  <a:lnTo>
                    <a:pt x="13843" y="5227"/>
                  </a:lnTo>
                  <a:lnTo>
                    <a:pt x="26138" y="539"/>
                  </a:lnTo>
                  <a:lnTo>
                    <a:pt x="33235" y="0"/>
                  </a:lnTo>
                  <a:lnTo>
                    <a:pt x="44030" y="1676"/>
                  </a:lnTo>
                  <a:lnTo>
                    <a:pt x="50215" y="3149"/>
                  </a:lnTo>
                  <a:lnTo>
                    <a:pt x="51892" y="4305"/>
                  </a:lnTo>
                </a:path>
              </a:pathLst>
            </a:custGeom>
            <a:ln w="8839">
              <a:solidFill>
                <a:srgbClr val="BCBEC0"/>
              </a:solidFill>
            </a:ln>
          </p:spPr>
          <p:txBody>
            <a:bodyPr wrap="square" lIns="0" tIns="0" rIns="0" bIns="0" rtlCol="0">
              <a:noAutofit/>
            </a:bodyPr>
            <a:lstStyle/>
            <a:p>
              <a:endParaRPr/>
            </a:p>
          </p:txBody>
        </p:sp>
        <p:sp>
          <p:nvSpPr>
            <p:cNvPr id="236" name="object 236"/>
            <p:cNvSpPr/>
            <p:nvPr/>
          </p:nvSpPr>
          <p:spPr>
            <a:xfrm>
              <a:off x="3920040" y="1198779"/>
              <a:ext cx="76314" cy="10490"/>
            </a:xfrm>
            <a:custGeom>
              <a:avLst/>
              <a:gdLst/>
              <a:ahLst/>
              <a:cxnLst/>
              <a:rect l="l" t="t" r="r" b="b"/>
              <a:pathLst>
                <a:path w="76314" h="10490">
                  <a:moveTo>
                    <a:pt x="0" y="2832"/>
                  </a:moveTo>
                  <a:lnTo>
                    <a:pt x="12347" y="781"/>
                  </a:lnTo>
                  <a:lnTo>
                    <a:pt x="25205" y="7"/>
                  </a:lnTo>
                  <a:lnTo>
                    <a:pt x="26631" y="0"/>
                  </a:lnTo>
                  <a:lnTo>
                    <a:pt x="39824" y="666"/>
                  </a:lnTo>
                  <a:lnTo>
                    <a:pt x="52507" y="2651"/>
                  </a:lnTo>
                  <a:lnTo>
                    <a:pt x="64679" y="5936"/>
                  </a:lnTo>
                  <a:lnTo>
                    <a:pt x="76314" y="10490"/>
                  </a:lnTo>
                </a:path>
              </a:pathLst>
            </a:custGeom>
            <a:ln w="8839">
              <a:solidFill>
                <a:srgbClr val="BCBEC0"/>
              </a:solidFill>
            </a:ln>
          </p:spPr>
          <p:txBody>
            <a:bodyPr wrap="square" lIns="0" tIns="0" rIns="0" bIns="0" rtlCol="0">
              <a:noAutofit/>
            </a:bodyPr>
            <a:lstStyle/>
            <a:p>
              <a:endParaRPr/>
            </a:p>
          </p:txBody>
        </p:sp>
        <p:sp>
          <p:nvSpPr>
            <p:cNvPr id="237" name="object 237"/>
            <p:cNvSpPr/>
            <p:nvPr/>
          </p:nvSpPr>
          <p:spPr>
            <a:xfrm>
              <a:off x="4026860" y="1166178"/>
              <a:ext cx="52946" cy="41935"/>
            </a:xfrm>
            <a:custGeom>
              <a:avLst/>
              <a:gdLst/>
              <a:ahLst/>
              <a:cxnLst/>
              <a:rect l="l" t="t" r="r" b="b"/>
              <a:pathLst>
                <a:path w="52946" h="41935">
                  <a:moveTo>
                    <a:pt x="0" y="0"/>
                  </a:moveTo>
                  <a:lnTo>
                    <a:pt x="1473" y="1041"/>
                  </a:lnTo>
                  <a:lnTo>
                    <a:pt x="2946" y="2095"/>
                  </a:lnTo>
                  <a:lnTo>
                    <a:pt x="4406" y="3149"/>
                  </a:lnTo>
                  <a:lnTo>
                    <a:pt x="4825" y="3454"/>
                  </a:lnTo>
                  <a:lnTo>
                    <a:pt x="5143" y="3670"/>
                  </a:lnTo>
                  <a:lnTo>
                    <a:pt x="5460" y="3987"/>
                  </a:lnTo>
                  <a:lnTo>
                    <a:pt x="5981" y="4292"/>
                  </a:lnTo>
                  <a:lnTo>
                    <a:pt x="6502" y="4711"/>
                  </a:lnTo>
                  <a:lnTo>
                    <a:pt x="6921" y="5130"/>
                  </a:lnTo>
                  <a:lnTo>
                    <a:pt x="18832" y="13852"/>
                  </a:lnTo>
                  <a:lnTo>
                    <a:pt x="29333" y="21847"/>
                  </a:lnTo>
                  <a:lnTo>
                    <a:pt x="38433" y="29102"/>
                  </a:lnTo>
                  <a:lnTo>
                    <a:pt x="43510" y="33337"/>
                  </a:lnTo>
                  <a:lnTo>
                    <a:pt x="46862" y="36169"/>
                  </a:lnTo>
                  <a:lnTo>
                    <a:pt x="50114" y="39001"/>
                  </a:lnTo>
                  <a:lnTo>
                    <a:pt x="52946" y="41935"/>
                  </a:lnTo>
                </a:path>
              </a:pathLst>
            </a:custGeom>
            <a:ln w="8839">
              <a:solidFill>
                <a:srgbClr val="BCBEC0"/>
              </a:solidFill>
            </a:ln>
          </p:spPr>
          <p:txBody>
            <a:bodyPr wrap="square" lIns="0" tIns="0" rIns="0" bIns="0" rtlCol="0">
              <a:noAutofit/>
            </a:bodyPr>
            <a:lstStyle/>
            <a:p>
              <a:endParaRPr/>
            </a:p>
          </p:txBody>
        </p:sp>
        <p:sp>
          <p:nvSpPr>
            <p:cNvPr id="238" name="object 238"/>
            <p:cNvSpPr/>
            <p:nvPr/>
          </p:nvSpPr>
          <p:spPr>
            <a:xfrm>
              <a:off x="4028752" y="1216813"/>
              <a:ext cx="74218" cy="23164"/>
            </a:xfrm>
            <a:custGeom>
              <a:avLst/>
              <a:gdLst/>
              <a:ahLst/>
              <a:cxnLst/>
              <a:rect l="l" t="t" r="r" b="b"/>
              <a:pathLst>
                <a:path w="74218" h="23164">
                  <a:moveTo>
                    <a:pt x="74218" y="23164"/>
                  </a:moveTo>
                  <a:lnTo>
                    <a:pt x="62339" y="12938"/>
                  </a:lnTo>
                  <a:lnTo>
                    <a:pt x="53142" y="6147"/>
                  </a:lnTo>
                  <a:lnTo>
                    <a:pt x="50215" y="4406"/>
                  </a:lnTo>
                  <a:lnTo>
                    <a:pt x="44869" y="1460"/>
                  </a:lnTo>
                  <a:lnTo>
                    <a:pt x="38366" y="0"/>
                  </a:lnTo>
                  <a:lnTo>
                    <a:pt x="30924" y="101"/>
                  </a:lnTo>
                  <a:lnTo>
                    <a:pt x="24841" y="0"/>
                  </a:lnTo>
                  <a:lnTo>
                    <a:pt x="18656" y="1257"/>
                  </a:lnTo>
                  <a:lnTo>
                    <a:pt x="12369" y="3670"/>
                  </a:lnTo>
                  <a:lnTo>
                    <a:pt x="4825" y="6502"/>
                  </a:lnTo>
                  <a:lnTo>
                    <a:pt x="736" y="10058"/>
                  </a:lnTo>
                  <a:lnTo>
                    <a:pt x="0" y="14465"/>
                  </a:lnTo>
                </a:path>
              </a:pathLst>
            </a:custGeom>
            <a:ln w="8839">
              <a:solidFill>
                <a:srgbClr val="BCBEC0"/>
              </a:solidFill>
            </a:ln>
          </p:spPr>
          <p:txBody>
            <a:bodyPr wrap="square" lIns="0" tIns="0" rIns="0" bIns="0" rtlCol="0">
              <a:noAutofit/>
            </a:bodyPr>
            <a:lstStyle/>
            <a:p>
              <a:endParaRPr/>
            </a:p>
          </p:txBody>
        </p:sp>
        <p:sp>
          <p:nvSpPr>
            <p:cNvPr id="239" name="object 239"/>
            <p:cNvSpPr/>
            <p:nvPr/>
          </p:nvSpPr>
          <p:spPr>
            <a:xfrm>
              <a:off x="4016700" y="1197103"/>
              <a:ext cx="63106" cy="24003"/>
            </a:xfrm>
            <a:custGeom>
              <a:avLst/>
              <a:gdLst/>
              <a:ahLst/>
              <a:cxnLst/>
              <a:rect l="l" t="t" r="r" b="b"/>
              <a:pathLst>
                <a:path w="63106" h="24003">
                  <a:moveTo>
                    <a:pt x="939" y="24003"/>
                  </a:moveTo>
                  <a:lnTo>
                    <a:pt x="0" y="16357"/>
                  </a:lnTo>
                  <a:lnTo>
                    <a:pt x="3454" y="10172"/>
                  </a:lnTo>
                  <a:lnTo>
                    <a:pt x="11531" y="5664"/>
                  </a:lnTo>
                  <a:lnTo>
                    <a:pt x="18135" y="1892"/>
                  </a:lnTo>
                  <a:lnTo>
                    <a:pt x="25780" y="0"/>
                  </a:lnTo>
                  <a:lnTo>
                    <a:pt x="34493" y="0"/>
                  </a:lnTo>
                  <a:lnTo>
                    <a:pt x="44663" y="1889"/>
                  </a:lnTo>
                  <a:lnTo>
                    <a:pt x="57213" y="7557"/>
                  </a:lnTo>
                  <a:lnTo>
                    <a:pt x="63106" y="11010"/>
                  </a:lnTo>
                </a:path>
              </a:pathLst>
            </a:custGeom>
            <a:ln w="8839">
              <a:solidFill>
                <a:srgbClr val="BCBEC0"/>
              </a:solidFill>
            </a:ln>
          </p:spPr>
          <p:txBody>
            <a:bodyPr wrap="square" lIns="0" tIns="0" rIns="0" bIns="0" rtlCol="0">
              <a:noAutofit/>
            </a:bodyPr>
            <a:lstStyle/>
            <a:p>
              <a:endParaRPr/>
            </a:p>
          </p:txBody>
        </p:sp>
        <p:sp>
          <p:nvSpPr>
            <p:cNvPr id="240" name="object 240"/>
            <p:cNvSpPr/>
            <p:nvPr/>
          </p:nvSpPr>
          <p:spPr>
            <a:xfrm>
              <a:off x="4028752" y="1231278"/>
              <a:ext cx="19291" cy="21907"/>
            </a:xfrm>
            <a:custGeom>
              <a:avLst/>
              <a:gdLst/>
              <a:ahLst/>
              <a:cxnLst/>
              <a:rect l="l" t="t" r="r" b="b"/>
              <a:pathLst>
                <a:path w="19291" h="21907">
                  <a:moveTo>
                    <a:pt x="0" y="0"/>
                  </a:moveTo>
                  <a:lnTo>
                    <a:pt x="2412" y="2311"/>
                  </a:lnTo>
                  <a:lnTo>
                    <a:pt x="4711" y="4610"/>
                  </a:lnTo>
                  <a:lnTo>
                    <a:pt x="7124" y="7124"/>
                  </a:lnTo>
                  <a:lnTo>
                    <a:pt x="11531" y="11849"/>
                  </a:lnTo>
                  <a:lnTo>
                    <a:pt x="15620" y="16776"/>
                  </a:lnTo>
                  <a:lnTo>
                    <a:pt x="19291" y="21907"/>
                  </a:lnTo>
                </a:path>
              </a:pathLst>
            </a:custGeom>
            <a:ln w="8839">
              <a:solidFill>
                <a:srgbClr val="BCBEC0"/>
              </a:solidFill>
            </a:ln>
          </p:spPr>
          <p:txBody>
            <a:bodyPr wrap="square" lIns="0" tIns="0" rIns="0" bIns="0" rtlCol="0">
              <a:noAutofit/>
            </a:bodyPr>
            <a:lstStyle/>
            <a:p>
              <a:endParaRPr/>
            </a:p>
          </p:txBody>
        </p:sp>
        <p:sp>
          <p:nvSpPr>
            <p:cNvPr id="241" name="object 241"/>
            <p:cNvSpPr/>
            <p:nvPr/>
          </p:nvSpPr>
          <p:spPr>
            <a:xfrm>
              <a:off x="4053174" y="1260946"/>
              <a:ext cx="952" cy="1574"/>
            </a:xfrm>
            <a:custGeom>
              <a:avLst/>
              <a:gdLst/>
              <a:ahLst/>
              <a:cxnLst/>
              <a:rect l="l" t="t" r="r" b="b"/>
              <a:pathLst>
                <a:path w="952" h="1574">
                  <a:moveTo>
                    <a:pt x="952" y="1574"/>
                  </a:moveTo>
                  <a:lnTo>
                    <a:pt x="634" y="1054"/>
                  </a:lnTo>
                  <a:lnTo>
                    <a:pt x="317" y="533"/>
                  </a:lnTo>
                  <a:lnTo>
                    <a:pt x="0" y="0"/>
                  </a:lnTo>
                </a:path>
              </a:pathLst>
            </a:custGeom>
            <a:ln w="8839">
              <a:solidFill>
                <a:srgbClr val="BCBEC0"/>
              </a:solidFill>
            </a:ln>
          </p:spPr>
          <p:txBody>
            <a:bodyPr wrap="square" lIns="0" tIns="0" rIns="0" bIns="0" rtlCol="0">
              <a:noAutofit/>
            </a:bodyPr>
            <a:lstStyle/>
            <a:p>
              <a:endParaRPr/>
            </a:p>
          </p:txBody>
        </p:sp>
        <p:sp>
          <p:nvSpPr>
            <p:cNvPr id="242" name="object 242"/>
            <p:cNvSpPr/>
            <p:nvPr/>
          </p:nvSpPr>
          <p:spPr>
            <a:xfrm>
              <a:off x="4015023" y="1328141"/>
              <a:ext cx="1358" cy="3670"/>
            </a:xfrm>
            <a:custGeom>
              <a:avLst/>
              <a:gdLst/>
              <a:ahLst/>
              <a:cxnLst/>
              <a:rect l="l" t="t" r="r" b="b"/>
              <a:pathLst>
                <a:path w="1358" h="3670">
                  <a:moveTo>
                    <a:pt x="0" y="0"/>
                  </a:moveTo>
                  <a:lnTo>
                    <a:pt x="520" y="1155"/>
                  </a:lnTo>
                  <a:lnTo>
                    <a:pt x="939" y="2311"/>
                  </a:lnTo>
                  <a:lnTo>
                    <a:pt x="1358" y="3670"/>
                  </a:lnTo>
                </a:path>
              </a:pathLst>
            </a:custGeom>
            <a:ln w="8839">
              <a:solidFill>
                <a:srgbClr val="BCBEC0"/>
              </a:solidFill>
            </a:ln>
          </p:spPr>
          <p:txBody>
            <a:bodyPr wrap="square" lIns="0" tIns="0" rIns="0" bIns="0" rtlCol="0">
              <a:noAutofit/>
            </a:bodyPr>
            <a:lstStyle/>
            <a:p>
              <a:endParaRPr/>
            </a:p>
          </p:txBody>
        </p:sp>
        <p:sp>
          <p:nvSpPr>
            <p:cNvPr id="243" name="object 243"/>
            <p:cNvSpPr/>
            <p:nvPr/>
          </p:nvSpPr>
          <p:spPr>
            <a:xfrm>
              <a:off x="4048043" y="1253186"/>
              <a:ext cx="5130" cy="7759"/>
            </a:xfrm>
            <a:custGeom>
              <a:avLst/>
              <a:gdLst/>
              <a:ahLst/>
              <a:cxnLst/>
              <a:rect l="l" t="t" r="r" b="b"/>
              <a:pathLst>
                <a:path w="5130" h="7759">
                  <a:moveTo>
                    <a:pt x="5130" y="7759"/>
                  </a:moveTo>
                  <a:lnTo>
                    <a:pt x="3568" y="5143"/>
                  </a:lnTo>
                  <a:lnTo>
                    <a:pt x="1777" y="2514"/>
                  </a:lnTo>
                  <a:lnTo>
                    <a:pt x="0" y="0"/>
                  </a:lnTo>
                </a:path>
              </a:pathLst>
            </a:custGeom>
            <a:ln w="8839">
              <a:solidFill>
                <a:srgbClr val="BCBEC0"/>
              </a:solidFill>
            </a:ln>
          </p:spPr>
          <p:txBody>
            <a:bodyPr wrap="square" lIns="0" tIns="0" rIns="0" bIns="0" rtlCol="0">
              <a:noAutofit/>
            </a:bodyPr>
            <a:lstStyle/>
            <a:p>
              <a:endParaRPr/>
            </a:p>
          </p:txBody>
        </p:sp>
        <p:sp>
          <p:nvSpPr>
            <p:cNvPr id="244" name="object 244"/>
            <p:cNvSpPr/>
            <p:nvPr/>
          </p:nvSpPr>
          <p:spPr>
            <a:xfrm>
              <a:off x="4054127" y="1262520"/>
              <a:ext cx="119824" cy="66154"/>
            </a:xfrm>
            <a:custGeom>
              <a:avLst/>
              <a:gdLst/>
              <a:ahLst/>
              <a:cxnLst/>
              <a:rect l="l" t="t" r="r" b="b"/>
              <a:pathLst>
                <a:path w="119824" h="66154">
                  <a:moveTo>
                    <a:pt x="0" y="0"/>
                  </a:moveTo>
                  <a:lnTo>
                    <a:pt x="9654" y="6481"/>
                  </a:lnTo>
                  <a:lnTo>
                    <a:pt x="19968" y="14345"/>
                  </a:lnTo>
                  <a:lnTo>
                    <a:pt x="26415" y="19710"/>
                  </a:lnTo>
                  <a:lnTo>
                    <a:pt x="37967" y="30068"/>
                  </a:lnTo>
                  <a:lnTo>
                    <a:pt x="46974" y="37993"/>
                  </a:lnTo>
                  <a:lnTo>
                    <a:pt x="51155" y="41617"/>
                  </a:lnTo>
                  <a:lnTo>
                    <a:pt x="62289" y="50552"/>
                  </a:lnTo>
                  <a:lnTo>
                    <a:pt x="72178" y="57285"/>
                  </a:lnTo>
                  <a:lnTo>
                    <a:pt x="75374" y="59131"/>
                  </a:lnTo>
                  <a:lnTo>
                    <a:pt x="87690" y="64087"/>
                  </a:lnTo>
                  <a:lnTo>
                    <a:pt x="99948" y="66111"/>
                  </a:lnTo>
                  <a:lnTo>
                    <a:pt x="101993" y="66154"/>
                  </a:lnTo>
                  <a:lnTo>
                    <a:pt x="103568" y="66154"/>
                  </a:lnTo>
                  <a:lnTo>
                    <a:pt x="106819" y="65519"/>
                  </a:lnTo>
                  <a:lnTo>
                    <a:pt x="111747" y="64261"/>
                  </a:lnTo>
                  <a:lnTo>
                    <a:pt x="115315" y="63220"/>
                  </a:lnTo>
                  <a:lnTo>
                    <a:pt x="117830" y="62585"/>
                  </a:lnTo>
                  <a:lnTo>
                    <a:pt x="119087" y="62166"/>
                  </a:lnTo>
                  <a:lnTo>
                    <a:pt x="119405" y="61950"/>
                  </a:lnTo>
                  <a:lnTo>
                    <a:pt x="119710" y="61848"/>
                  </a:lnTo>
                </a:path>
              </a:pathLst>
            </a:custGeom>
            <a:ln w="8839">
              <a:solidFill>
                <a:srgbClr val="BCBEC0"/>
              </a:solidFill>
            </a:ln>
          </p:spPr>
          <p:txBody>
            <a:bodyPr wrap="square" lIns="0" tIns="0" rIns="0" bIns="0" rtlCol="0">
              <a:noAutofit/>
            </a:bodyPr>
            <a:lstStyle/>
            <a:p>
              <a:endParaRPr/>
            </a:p>
          </p:txBody>
        </p:sp>
        <p:sp>
          <p:nvSpPr>
            <p:cNvPr id="245" name="object 245"/>
            <p:cNvSpPr/>
            <p:nvPr/>
          </p:nvSpPr>
          <p:spPr>
            <a:xfrm>
              <a:off x="4052552" y="1260946"/>
              <a:ext cx="1574" cy="1574"/>
            </a:xfrm>
            <a:custGeom>
              <a:avLst/>
              <a:gdLst/>
              <a:ahLst/>
              <a:cxnLst/>
              <a:rect l="l" t="t" r="r" b="b"/>
              <a:pathLst>
                <a:path w="1574" h="1574">
                  <a:moveTo>
                    <a:pt x="622" y="0"/>
                  </a:moveTo>
                  <a:lnTo>
                    <a:pt x="0" y="635"/>
                  </a:lnTo>
                  <a:lnTo>
                    <a:pt x="520" y="952"/>
                  </a:lnTo>
                  <a:lnTo>
                    <a:pt x="1041" y="1257"/>
                  </a:lnTo>
                  <a:lnTo>
                    <a:pt x="1574" y="1574"/>
                  </a:lnTo>
                </a:path>
              </a:pathLst>
            </a:custGeom>
            <a:ln w="8839">
              <a:solidFill>
                <a:srgbClr val="BCBEC0"/>
              </a:solidFill>
            </a:ln>
          </p:spPr>
          <p:txBody>
            <a:bodyPr wrap="square" lIns="0" tIns="0" rIns="0" bIns="0" rtlCol="0">
              <a:noAutofit/>
            </a:bodyPr>
            <a:lstStyle/>
            <a:p>
              <a:endParaRPr/>
            </a:p>
          </p:txBody>
        </p:sp>
        <p:sp>
          <p:nvSpPr>
            <p:cNvPr id="246" name="object 246"/>
            <p:cNvSpPr/>
            <p:nvPr/>
          </p:nvSpPr>
          <p:spPr>
            <a:xfrm>
              <a:off x="4048043" y="1249516"/>
              <a:ext cx="73799" cy="35648"/>
            </a:xfrm>
            <a:custGeom>
              <a:avLst/>
              <a:gdLst/>
              <a:ahLst/>
              <a:cxnLst/>
              <a:rect l="l" t="t" r="r" b="b"/>
              <a:pathLst>
                <a:path w="73799" h="35648">
                  <a:moveTo>
                    <a:pt x="0" y="3670"/>
                  </a:moveTo>
                  <a:lnTo>
                    <a:pt x="6705" y="1269"/>
                  </a:lnTo>
                  <a:lnTo>
                    <a:pt x="11429" y="0"/>
                  </a:lnTo>
                  <a:lnTo>
                    <a:pt x="14262" y="0"/>
                  </a:lnTo>
                  <a:lnTo>
                    <a:pt x="24849" y="1612"/>
                  </a:lnTo>
                  <a:lnTo>
                    <a:pt x="36827" y="6447"/>
                  </a:lnTo>
                  <a:lnTo>
                    <a:pt x="47802" y="12903"/>
                  </a:lnTo>
                  <a:lnTo>
                    <a:pt x="58270" y="20600"/>
                  </a:lnTo>
                  <a:lnTo>
                    <a:pt x="67687" y="29084"/>
                  </a:lnTo>
                  <a:lnTo>
                    <a:pt x="73799" y="35648"/>
                  </a:lnTo>
                </a:path>
              </a:pathLst>
            </a:custGeom>
            <a:ln w="8839">
              <a:solidFill>
                <a:srgbClr val="BCBEC0"/>
              </a:solidFill>
            </a:ln>
          </p:spPr>
          <p:txBody>
            <a:bodyPr wrap="square" lIns="0" tIns="0" rIns="0" bIns="0" rtlCol="0">
              <a:noAutofit/>
            </a:bodyPr>
            <a:lstStyle/>
            <a:p>
              <a:endParaRPr/>
            </a:p>
          </p:txBody>
        </p:sp>
        <p:sp>
          <p:nvSpPr>
            <p:cNvPr id="247" name="object 247"/>
            <p:cNvSpPr/>
            <p:nvPr/>
          </p:nvSpPr>
          <p:spPr>
            <a:xfrm>
              <a:off x="3976022" y="1270179"/>
              <a:ext cx="39941" cy="17919"/>
            </a:xfrm>
            <a:custGeom>
              <a:avLst/>
              <a:gdLst/>
              <a:ahLst/>
              <a:cxnLst/>
              <a:rect l="l" t="t" r="r" b="b"/>
              <a:pathLst>
                <a:path w="39941" h="17919">
                  <a:moveTo>
                    <a:pt x="0" y="15506"/>
                  </a:moveTo>
                  <a:lnTo>
                    <a:pt x="10812" y="4141"/>
                  </a:lnTo>
                  <a:lnTo>
                    <a:pt x="20601" y="19"/>
                  </a:lnTo>
                  <a:lnTo>
                    <a:pt x="21285" y="0"/>
                  </a:lnTo>
                  <a:lnTo>
                    <a:pt x="24320" y="0"/>
                  </a:lnTo>
                  <a:lnTo>
                    <a:pt x="28194" y="2298"/>
                  </a:lnTo>
                  <a:lnTo>
                    <a:pt x="33020" y="6908"/>
                  </a:lnTo>
                  <a:lnTo>
                    <a:pt x="37528" y="11417"/>
                  </a:lnTo>
                  <a:lnTo>
                    <a:pt x="39839" y="15087"/>
                  </a:lnTo>
                  <a:lnTo>
                    <a:pt x="39941" y="17919"/>
                  </a:lnTo>
                </a:path>
              </a:pathLst>
            </a:custGeom>
            <a:ln w="8839">
              <a:solidFill>
                <a:srgbClr val="BCBEC0"/>
              </a:solidFill>
            </a:ln>
          </p:spPr>
          <p:txBody>
            <a:bodyPr wrap="square" lIns="0" tIns="0" rIns="0" bIns="0" rtlCol="0">
              <a:noAutofit/>
            </a:bodyPr>
            <a:lstStyle/>
            <a:p>
              <a:endParaRPr/>
            </a:p>
          </p:txBody>
        </p:sp>
        <p:sp>
          <p:nvSpPr>
            <p:cNvPr id="248" name="object 248"/>
            <p:cNvSpPr/>
            <p:nvPr/>
          </p:nvSpPr>
          <p:spPr>
            <a:xfrm>
              <a:off x="3999186" y="1317245"/>
              <a:ext cx="15836" cy="10896"/>
            </a:xfrm>
            <a:custGeom>
              <a:avLst/>
              <a:gdLst/>
              <a:ahLst/>
              <a:cxnLst/>
              <a:rect l="l" t="t" r="r" b="b"/>
              <a:pathLst>
                <a:path w="15836" h="10896">
                  <a:moveTo>
                    <a:pt x="0" y="0"/>
                  </a:moveTo>
                  <a:lnTo>
                    <a:pt x="5867" y="317"/>
                  </a:lnTo>
                  <a:lnTo>
                    <a:pt x="10172" y="2197"/>
                  </a:lnTo>
                  <a:lnTo>
                    <a:pt x="12903" y="5664"/>
                  </a:lnTo>
                  <a:lnTo>
                    <a:pt x="13944" y="6807"/>
                  </a:lnTo>
                  <a:lnTo>
                    <a:pt x="14884" y="8597"/>
                  </a:lnTo>
                  <a:lnTo>
                    <a:pt x="15836" y="10896"/>
                  </a:lnTo>
                </a:path>
              </a:pathLst>
            </a:custGeom>
            <a:ln w="8839">
              <a:solidFill>
                <a:srgbClr val="BCBEC0"/>
              </a:solidFill>
            </a:ln>
          </p:spPr>
          <p:txBody>
            <a:bodyPr wrap="square" lIns="0" tIns="0" rIns="0" bIns="0" rtlCol="0">
              <a:noAutofit/>
            </a:bodyPr>
            <a:lstStyle/>
            <a:p>
              <a:endParaRPr/>
            </a:p>
          </p:txBody>
        </p:sp>
        <p:sp>
          <p:nvSpPr>
            <p:cNvPr id="249" name="object 249"/>
            <p:cNvSpPr/>
            <p:nvPr/>
          </p:nvSpPr>
          <p:spPr>
            <a:xfrm>
              <a:off x="3997192" y="1317143"/>
              <a:ext cx="1993" cy="101"/>
            </a:xfrm>
            <a:custGeom>
              <a:avLst/>
              <a:gdLst/>
              <a:ahLst/>
              <a:cxnLst/>
              <a:rect l="l" t="t" r="r" b="b"/>
              <a:pathLst>
                <a:path w="1993" h="101">
                  <a:moveTo>
                    <a:pt x="0" y="0"/>
                  </a:moveTo>
                  <a:lnTo>
                    <a:pt x="419" y="0"/>
                  </a:lnTo>
                  <a:lnTo>
                    <a:pt x="1257" y="0"/>
                  </a:lnTo>
                  <a:lnTo>
                    <a:pt x="1993" y="101"/>
                  </a:lnTo>
                </a:path>
              </a:pathLst>
            </a:custGeom>
            <a:ln w="8839">
              <a:solidFill>
                <a:srgbClr val="BCBEC0"/>
              </a:solidFill>
            </a:ln>
          </p:spPr>
          <p:txBody>
            <a:bodyPr wrap="square" lIns="0" tIns="0" rIns="0" bIns="0" rtlCol="0">
              <a:noAutofit/>
            </a:bodyPr>
            <a:lstStyle/>
            <a:p>
              <a:endParaRPr/>
            </a:p>
          </p:txBody>
        </p:sp>
        <p:sp>
          <p:nvSpPr>
            <p:cNvPr id="250" name="object 250"/>
            <p:cNvSpPr/>
            <p:nvPr/>
          </p:nvSpPr>
          <p:spPr>
            <a:xfrm>
              <a:off x="3999186" y="1317245"/>
              <a:ext cx="10490" cy="5029"/>
            </a:xfrm>
            <a:custGeom>
              <a:avLst/>
              <a:gdLst/>
              <a:ahLst/>
              <a:cxnLst/>
              <a:rect l="l" t="t" r="r" b="b"/>
              <a:pathLst>
                <a:path w="10490" h="5029">
                  <a:moveTo>
                    <a:pt x="10490" y="5029"/>
                  </a:moveTo>
                  <a:lnTo>
                    <a:pt x="7340" y="1993"/>
                  </a:lnTo>
                  <a:lnTo>
                    <a:pt x="3886" y="317"/>
                  </a:lnTo>
                  <a:lnTo>
                    <a:pt x="0" y="0"/>
                  </a:lnTo>
                </a:path>
              </a:pathLst>
            </a:custGeom>
            <a:ln w="8839">
              <a:solidFill>
                <a:srgbClr val="BCBEC0"/>
              </a:solidFill>
            </a:ln>
          </p:spPr>
          <p:txBody>
            <a:bodyPr wrap="square" lIns="0" tIns="0" rIns="0" bIns="0" rtlCol="0">
              <a:noAutofit/>
            </a:bodyPr>
            <a:lstStyle/>
            <a:p>
              <a:endParaRPr/>
            </a:p>
          </p:txBody>
        </p:sp>
        <p:sp>
          <p:nvSpPr>
            <p:cNvPr id="251" name="object 251"/>
            <p:cNvSpPr/>
            <p:nvPr/>
          </p:nvSpPr>
          <p:spPr>
            <a:xfrm>
              <a:off x="3978955" y="1318921"/>
              <a:ext cx="30721" cy="14566"/>
            </a:xfrm>
            <a:custGeom>
              <a:avLst/>
              <a:gdLst/>
              <a:ahLst/>
              <a:cxnLst/>
              <a:rect l="l" t="t" r="r" b="b"/>
              <a:pathLst>
                <a:path w="30721" h="14566">
                  <a:moveTo>
                    <a:pt x="4927" y="5867"/>
                  </a:moveTo>
                  <a:lnTo>
                    <a:pt x="3771" y="8077"/>
                  </a:lnTo>
                  <a:lnTo>
                    <a:pt x="2095" y="11010"/>
                  </a:lnTo>
                  <a:lnTo>
                    <a:pt x="0" y="14566"/>
                  </a:lnTo>
                  <a:lnTo>
                    <a:pt x="838" y="14566"/>
                  </a:lnTo>
                  <a:lnTo>
                    <a:pt x="3670" y="9436"/>
                  </a:lnTo>
                  <a:lnTo>
                    <a:pt x="6286" y="5867"/>
                  </a:lnTo>
                  <a:lnTo>
                    <a:pt x="8801" y="3873"/>
                  </a:lnTo>
                  <a:lnTo>
                    <a:pt x="11747" y="1257"/>
                  </a:lnTo>
                  <a:lnTo>
                    <a:pt x="15519" y="0"/>
                  </a:lnTo>
                  <a:lnTo>
                    <a:pt x="20027" y="0"/>
                  </a:lnTo>
                  <a:lnTo>
                    <a:pt x="24117" y="0"/>
                  </a:lnTo>
                  <a:lnTo>
                    <a:pt x="27673" y="1054"/>
                  </a:lnTo>
                  <a:lnTo>
                    <a:pt x="30721" y="3352"/>
                  </a:lnTo>
                </a:path>
              </a:pathLst>
            </a:custGeom>
            <a:ln w="8839">
              <a:solidFill>
                <a:srgbClr val="BCBEC0"/>
              </a:solidFill>
            </a:ln>
          </p:spPr>
          <p:txBody>
            <a:bodyPr wrap="square" lIns="0" tIns="0" rIns="0" bIns="0" rtlCol="0">
              <a:noAutofit/>
            </a:bodyPr>
            <a:lstStyle/>
            <a:p>
              <a:endParaRPr/>
            </a:p>
          </p:txBody>
        </p:sp>
        <p:sp>
          <p:nvSpPr>
            <p:cNvPr id="252" name="object 252"/>
            <p:cNvSpPr/>
            <p:nvPr/>
          </p:nvSpPr>
          <p:spPr>
            <a:xfrm>
              <a:off x="3983883" y="1317143"/>
              <a:ext cx="13309" cy="7645"/>
            </a:xfrm>
            <a:custGeom>
              <a:avLst/>
              <a:gdLst/>
              <a:ahLst/>
              <a:cxnLst/>
              <a:rect l="l" t="t" r="r" b="b"/>
              <a:pathLst>
                <a:path w="13309" h="7645">
                  <a:moveTo>
                    <a:pt x="13309" y="0"/>
                  </a:moveTo>
                  <a:lnTo>
                    <a:pt x="8699" y="101"/>
                  </a:lnTo>
                  <a:lnTo>
                    <a:pt x="4825" y="1993"/>
                  </a:lnTo>
                  <a:lnTo>
                    <a:pt x="1574" y="5765"/>
                  </a:lnTo>
                  <a:lnTo>
                    <a:pt x="1155" y="6286"/>
                  </a:lnTo>
                  <a:lnTo>
                    <a:pt x="634" y="6908"/>
                  </a:lnTo>
                  <a:lnTo>
                    <a:pt x="0" y="7645"/>
                  </a:lnTo>
                </a:path>
              </a:pathLst>
            </a:custGeom>
            <a:ln w="8839">
              <a:solidFill>
                <a:srgbClr val="BCBEC0"/>
              </a:solidFill>
            </a:ln>
          </p:spPr>
          <p:txBody>
            <a:bodyPr wrap="square" lIns="0" tIns="0" rIns="0" bIns="0" rtlCol="0">
              <a:noAutofit/>
            </a:bodyPr>
            <a:lstStyle/>
            <a:p>
              <a:endParaRPr/>
            </a:p>
          </p:txBody>
        </p:sp>
        <p:sp>
          <p:nvSpPr>
            <p:cNvPr id="253" name="object 253"/>
            <p:cNvSpPr/>
            <p:nvPr/>
          </p:nvSpPr>
          <p:spPr>
            <a:xfrm>
              <a:off x="3983883" y="1317143"/>
              <a:ext cx="13309" cy="7645"/>
            </a:xfrm>
            <a:custGeom>
              <a:avLst/>
              <a:gdLst/>
              <a:ahLst/>
              <a:cxnLst/>
              <a:rect l="l" t="t" r="r" b="b"/>
              <a:pathLst>
                <a:path w="13309" h="7645">
                  <a:moveTo>
                    <a:pt x="0" y="7645"/>
                  </a:moveTo>
                  <a:lnTo>
                    <a:pt x="1993" y="4292"/>
                  </a:lnTo>
                  <a:lnTo>
                    <a:pt x="2933" y="2616"/>
                  </a:lnTo>
                  <a:lnTo>
                    <a:pt x="4508" y="939"/>
                  </a:lnTo>
                  <a:lnTo>
                    <a:pt x="7962" y="0"/>
                  </a:lnTo>
                  <a:lnTo>
                    <a:pt x="13309" y="0"/>
                  </a:lnTo>
                </a:path>
              </a:pathLst>
            </a:custGeom>
            <a:ln w="8839">
              <a:solidFill>
                <a:srgbClr val="BCBEC0"/>
              </a:solidFill>
            </a:ln>
          </p:spPr>
          <p:txBody>
            <a:bodyPr wrap="square" lIns="0" tIns="0" rIns="0" bIns="0" rtlCol="0">
              <a:noAutofit/>
            </a:bodyPr>
            <a:lstStyle/>
            <a:p>
              <a:endParaRPr/>
            </a:p>
          </p:txBody>
        </p:sp>
        <p:sp>
          <p:nvSpPr>
            <p:cNvPr id="254" name="object 254"/>
            <p:cNvSpPr/>
            <p:nvPr/>
          </p:nvSpPr>
          <p:spPr>
            <a:xfrm>
              <a:off x="3978117" y="1324789"/>
              <a:ext cx="5765" cy="7975"/>
            </a:xfrm>
            <a:custGeom>
              <a:avLst/>
              <a:gdLst/>
              <a:ahLst/>
              <a:cxnLst/>
              <a:rect l="l" t="t" r="r" b="b"/>
              <a:pathLst>
                <a:path w="5765" h="7975">
                  <a:moveTo>
                    <a:pt x="0" y="7975"/>
                  </a:moveTo>
                  <a:lnTo>
                    <a:pt x="2311" y="4724"/>
                  </a:lnTo>
                  <a:lnTo>
                    <a:pt x="4191" y="1993"/>
                  </a:lnTo>
                  <a:lnTo>
                    <a:pt x="5765" y="0"/>
                  </a:lnTo>
                </a:path>
              </a:pathLst>
            </a:custGeom>
            <a:ln w="8839">
              <a:solidFill>
                <a:srgbClr val="BCBEC0"/>
              </a:solidFill>
            </a:ln>
          </p:spPr>
          <p:txBody>
            <a:bodyPr wrap="square" lIns="0" tIns="0" rIns="0" bIns="0" rtlCol="0">
              <a:noAutofit/>
            </a:bodyPr>
            <a:lstStyle/>
            <a:p>
              <a:endParaRPr/>
            </a:p>
          </p:txBody>
        </p:sp>
        <p:sp>
          <p:nvSpPr>
            <p:cNvPr id="255" name="object 255"/>
            <p:cNvSpPr/>
            <p:nvPr/>
          </p:nvSpPr>
          <p:spPr>
            <a:xfrm>
              <a:off x="4009677" y="1322274"/>
              <a:ext cx="5346" cy="5867"/>
            </a:xfrm>
            <a:custGeom>
              <a:avLst/>
              <a:gdLst/>
              <a:ahLst/>
              <a:cxnLst/>
              <a:rect l="l" t="t" r="r" b="b"/>
              <a:pathLst>
                <a:path w="5346" h="5867">
                  <a:moveTo>
                    <a:pt x="0" y="0"/>
                  </a:moveTo>
                  <a:lnTo>
                    <a:pt x="1993" y="1358"/>
                  </a:lnTo>
                  <a:lnTo>
                    <a:pt x="3873" y="3352"/>
                  </a:lnTo>
                  <a:lnTo>
                    <a:pt x="5346" y="5867"/>
                  </a:lnTo>
                </a:path>
              </a:pathLst>
            </a:custGeom>
            <a:ln w="8839">
              <a:solidFill>
                <a:srgbClr val="BCBEC0"/>
              </a:solidFill>
            </a:ln>
          </p:spPr>
          <p:txBody>
            <a:bodyPr wrap="square" lIns="0" tIns="0" rIns="0" bIns="0" rtlCol="0">
              <a:noAutofit/>
            </a:bodyPr>
            <a:lstStyle/>
            <a:p>
              <a:endParaRPr/>
            </a:p>
          </p:txBody>
        </p:sp>
        <p:sp>
          <p:nvSpPr>
            <p:cNvPr id="256" name="object 256"/>
            <p:cNvSpPr/>
            <p:nvPr/>
          </p:nvSpPr>
          <p:spPr>
            <a:xfrm>
              <a:off x="4009677" y="1322274"/>
              <a:ext cx="6705" cy="9537"/>
            </a:xfrm>
            <a:custGeom>
              <a:avLst/>
              <a:gdLst/>
              <a:ahLst/>
              <a:cxnLst/>
              <a:rect l="l" t="t" r="r" b="b"/>
              <a:pathLst>
                <a:path w="6705" h="9537">
                  <a:moveTo>
                    <a:pt x="6705" y="9537"/>
                  </a:moveTo>
                  <a:lnTo>
                    <a:pt x="4711" y="5448"/>
                  </a:lnTo>
                  <a:lnTo>
                    <a:pt x="2412" y="2311"/>
                  </a:lnTo>
                  <a:lnTo>
                    <a:pt x="0" y="0"/>
                  </a:lnTo>
                </a:path>
              </a:pathLst>
            </a:custGeom>
            <a:ln w="8839">
              <a:solidFill>
                <a:srgbClr val="BCBEC0"/>
              </a:solidFill>
            </a:ln>
          </p:spPr>
          <p:txBody>
            <a:bodyPr wrap="square" lIns="0" tIns="0" rIns="0" bIns="0" rtlCol="0">
              <a:noAutofit/>
            </a:bodyPr>
            <a:lstStyle/>
            <a:p>
              <a:endParaRPr/>
            </a:p>
          </p:txBody>
        </p:sp>
        <p:sp>
          <p:nvSpPr>
            <p:cNvPr id="257" name="object 257"/>
            <p:cNvSpPr/>
            <p:nvPr/>
          </p:nvSpPr>
          <p:spPr>
            <a:xfrm>
              <a:off x="3996354" y="1209269"/>
              <a:ext cx="32397" cy="22009"/>
            </a:xfrm>
            <a:custGeom>
              <a:avLst/>
              <a:gdLst/>
              <a:ahLst/>
              <a:cxnLst/>
              <a:rect l="l" t="t" r="r" b="b"/>
              <a:pathLst>
                <a:path w="32397" h="22009">
                  <a:moveTo>
                    <a:pt x="32397" y="22009"/>
                  </a:moveTo>
                  <a:lnTo>
                    <a:pt x="22377" y="13560"/>
                  </a:lnTo>
                  <a:lnTo>
                    <a:pt x="11890" y="6373"/>
                  </a:lnTo>
                  <a:lnTo>
                    <a:pt x="940" y="441"/>
                  </a:lnTo>
                  <a:lnTo>
                    <a:pt x="0" y="0"/>
                  </a:lnTo>
                </a:path>
              </a:pathLst>
            </a:custGeom>
            <a:ln w="8839">
              <a:solidFill>
                <a:srgbClr val="BCBEC0"/>
              </a:solidFill>
            </a:ln>
          </p:spPr>
          <p:txBody>
            <a:bodyPr wrap="square" lIns="0" tIns="0" rIns="0" bIns="0" rtlCol="0">
              <a:noAutofit/>
            </a:bodyPr>
            <a:lstStyle/>
            <a:p>
              <a:endParaRPr/>
            </a:p>
          </p:txBody>
        </p:sp>
        <p:sp>
          <p:nvSpPr>
            <p:cNvPr id="258" name="object 258"/>
            <p:cNvSpPr/>
            <p:nvPr/>
          </p:nvSpPr>
          <p:spPr>
            <a:xfrm>
              <a:off x="3921615" y="1148043"/>
              <a:ext cx="105244" cy="18135"/>
            </a:xfrm>
            <a:custGeom>
              <a:avLst/>
              <a:gdLst/>
              <a:ahLst/>
              <a:cxnLst/>
              <a:rect l="l" t="t" r="r" b="b"/>
              <a:pathLst>
                <a:path w="105244" h="18135">
                  <a:moveTo>
                    <a:pt x="105244" y="18135"/>
                  </a:moveTo>
                  <a:lnTo>
                    <a:pt x="94821" y="12054"/>
                  </a:lnTo>
                  <a:lnTo>
                    <a:pt x="83572" y="7206"/>
                  </a:lnTo>
                  <a:lnTo>
                    <a:pt x="71493" y="3595"/>
                  </a:lnTo>
                  <a:lnTo>
                    <a:pt x="58583" y="1224"/>
                  </a:lnTo>
                  <a:lnTo>
                    <a:pt x="44838" y="100"/>
                  </a:lnTo>
                  <a:lnTo>
                    <a:pt x="39103" y="0"/>
                  </a:lnTo>
                  <a:lnTo>
                    <a:pt x="25957" y="453"/>
                  </a:lnTo>
                  <a:lnTo>
                    <a:pt x="13318" y="1802"/>
                  </a:lnTo>
                  <a:lnTo>
                    <a:pt x="1160" y="4029"/>
                  </a:lnTo>
                  <a:lnTo>
                    <a:pt x="0" y="4292"/>
                  </a:lnTo>
                </a:path>
              </a:pathLst>
            </a:custGeom>
            <a:ln w="8839">
              <a:solidFill>
                <a:srgbClr val="BCBEC0"/>
              </a:solidFill>
            </a:ln>
          </p:spPr>
          <p:txBody>
            <a:bodyPr wrap="square" lIns="0" tIns="0" rIns="0" bIns="0" rtlCol="0">
              <a:noAutofit/>
            </a:bodyPr>
            <a:lstStyle/>
            <a:p>
              <a:endParaRPr/>
            </a:p>
          </p:txBody>
        </p:sp>
        <p:sp>
          <p:nvSpPr>
            <p:cNvPr id="259" name="object 259"/>
            <p:cNvSpPr/>
            <p:nvPr/>
          </p:nvSpPr>
          <p:spPr>
            <a:xfrm>
              <a:off x="3902527" y="1409396"/>
              <a:ext cx="70040" cy="20967"/>
            </a:xfrm>
            <a:custGeom>
              <a:avLst/>
              <a:gdLst/>
              <a:ahLst/>
              <a:cxnLst/>
              <a:rect l="l" t="t" r="r" b="b"/>
              <a:pathLst>
                <a:path w="70040" h="20967">
                  <a:moveTo>
                    <a:pt x="0" y="0"/>
                  </a:moveTo>
                  <a:lnTo>
                    <a:pt x="2832" y="7023"/>
                  </a:lnTo>
                  <a:lnTo>
                    <a:pt x="8178" y="12471"/>
                  </a:lnTo>
                  <a:lnTo>
                    <a:pt x="15938" y="16141"/>
                  </a:lnTo>
                  <a:lnTo>
                    <a:pt x="22440" y="19392"/>
                  </a:lnTo>
                  <a:lnTo>
                    <a:pt x="29781" y="20967"/>
                  </a:lnTo>
                  <a:lnTo>
                    <a:pt x="37744" y="20967"/>
                  </a:lnTo>
                  <a:lnTo>
                    <a:pt x="42570" y="20967"/>
                  </a:lnTo>
                  <a:lnTo>
                    <a:pt x="49072" y="18872"/>
                  </a:lnTo>
                  <a:lnTo>
                    <a:pt x="57353" y="14566"/>
                  </a:lnTo>
                  <a:lnTo>
                    <a:pt x="64376" y="11010"/>
                  </a:lnTo>
                  <a:lnTo>
                    <a:pt x="68465" y="7962"/>
                  </a:lnTo>
                  <a:lnTo>
                    <a:pt x="69723" y="5549"/>
                  </a:lnTo>
                  <a:lnTo>
                    <a:pt x="69926" y="5029"/>
                  </a:lnTo>
                  <a:lnTo>
                    <a:pt x="70040" y="4610"/>
                  </a:lnTo>
                  <a:lnTo>
                    <a:pt x="70040" y="4191"/>
                  </a:lnTo>
                </a:path>
              </a:pathLst>
            </a:custGeom>
            <a:ln w="8839">
              <a:solidFill>
                <a:srgbClr val="BCBEC0"/>
              </a:solidFill>
            </a:ln>
          </p:spPr>
          <p:txBody>
            <a:bodyPr wrap="square" lIns="0" tIns="0" rIns="0" bIns="0" rtlCol="0">
              <a:noAutofit/>
            </a:bodyPr>
            <a:lstStyle/>
            <a:p>
              <a:endParaRPr/>
            </a:p>
          </p:txBody>
        </p:sp>
        <p:sp>
          <p:nvSpPr>
            <p:cNvPr id="260" name="object 260"/>
            <p:cNvSpPr/>
            <p:nvPr/>
          </p:nvSpPr>
          <p:spPr>
            <a:xfrm>
              <a:off x="4019113" y="1337793"/>
              <a:ext cx="622" cy="2616"/>
            </a:xfrm>
            <a:custGeom>
              <a:avLst/>
              <a:gdLst/>
              <a:ahLst/>
              <a:cxnLst/>
              <a:rect l="l" t="t" r="r" b="b"/>
              <a:pathLst>
                <a:path w="622" h="2616">
                  <a:moveTo>
                    <a:pt x="0" y="0"/>
                  </a:moveTo>
                  <a:lnTo>
                    <a:pt x="203" y="838"/>
                  </a:lnTo>
                  <a:lnTo>
                    <a:pt x="419" y="1777"/>
                  </a:lnTo>
                  <a:lnTo>
                    <a:pt x="622" y="2616"/>
                  </a:lnTo>
                </a:path>
              </a:pathLst>
            </a:custGeom>
            <a:ln w="8839">
              <a:solidFill>
                <a:srgbClr val="BCBEC0"/>
              </a:solidFill>
            </a:ln>
          </p:spPr>
          <p:txBody>
            <a:bodyPr wrap="square" lIns="0" tIns="0" rIns="0" bIns="0" rtlCol="0">
              <a:noAutofit/>
            </a:bodyPr>
            <a:lstStyle/>
            <a:p>
              <a:endParaRPr/>
            </a:p>
          </p:txBody>
        </p:sp>
        <p:sp>
          <p:nvSpPr>
            <p:cNvPr id="261" name="object 261"/>
            <p:cNvSpPr/>
            <p:nvPr/>
          </p:nvSpPr>
          <p:spPr>
            <a:xfrm>
              <a:off x="4072046" y="1362215"/>
              <a:ext cx="15303" cy="31661"/>
            </a:xfrm>
            <a:custGeom>
              <a:avLst/>
              <a:gdLst/>
              <a:ahLst/>
              <a:cxnLst/>
              <a:rect l="l" t="t" r="r" b="b"/>
              <a:pathLst>
                <a:path w="15303" h="31661">
                  <a:moveTo>
                    <a:pt x="7556" y="31661"/>
                  </a:moveTo>
                  <a:lnTo>
                    <a:pt x="7861" y="31457"/>
                  </a:lnTo>
                  <a:lnTo>
                    <a:pt x="8178" y="31140"/>
                  </a:lnTo>
                  <a:lnTo>
                    <a:pt x="8496" y="30924"/>
                  </a:lnTo>
                  <a:lnTo>
                    <a:pt x="13004" y="26949"/>
                  </a:lnTo>
                  <a:lnTo>
                    <a:pt x="15303" y="21704"/>
                  </a:lnTo>
                  <a:lnTo>
                    <a:pt x="15303" y="14998"/>
                  </a:lnTo>
                  <a:lnTo>
                    <a:pt x="15303" y="12166"/>
                  </a:lnTo>
                  <a:lnTo>
                    <a:pt x="14363" y="9118"/>
                  </a:lnTo>
                  <a:lnTo>
                    <a:pt x="12687" y="5981"/>
                  </a:lnTo>
                  <a:lnTo>
                    <a:pt x="10490" y="1993"/>
                  </a:lnTo>
                  <a:lnTo>
                    <a:pt x="7658" y="0"/>
                  </a:lnTo>
                  <a:lnTo>
                    <a:pt x="4190" y="0"/>
                  </a:lnTo>
                  <a:lnTo>
                    <a:pt x="3670" y="0"/>
                  </a:lnTo>
                  <a:lnTo>
                    <a:pt x="2209" y="520"/>
                  </a:lnTo>
                  <a:lnTo>
                    <a:pt x="0" y="1676"/>
                  </a:lnTo>
                </a:path>
              </a:pathLst>
            </a:custGeom>
            <a:ln w="8839">
              <a:solidFill>
                <a:srgbClr val="BCBEC0"/>
              </a:solidFill>
            </a:ln>
          </p:spPr>
          <p:txBody>
            <a:bodyPr wrap="square" lIns="0" tIns="0" rIns="0" bIns="0" rtlCol="0">
              <a:noAutofit/>
            </a:bodyPr>
            <a:lstStyle/>
            <a:p>
              <a:endParaRPr/>
            </a:p>
          </p:txBody>
        </p:sp>
        <p:sp>
          <p:nvSpPr>
            <p:cNvPr id="262" name="object 262"/>
            <p:cNvSpPr/>
            <p:nvPr/>
          </p:nvSpPr>
          <p:spPr>
            <a:xfrm>
              <a:off x="4061772" y="1393877"/>
              <a:ext cx="17830" cy="4406"/>
            </a:xfrm>
            <a:custGeom>
              <a:avLst/>
              <a:gdLst/>
              <a:ahLst/>
              <a:cxnLst/>
              <a:rect l="l" t="t" r="r" b="b"/>
              <a:pathLst>
                <a:path w="17830" h="4406">
                  <a:moveTo>
                    <a:pt x="0" y="101"/>
                  </a:moveTo>
                  <a:lnTo>
                    <a:pt x="419" y="2413"/>
                  </a:lnTo>
                  <a:lnTo>
                    <a:pt x="2209" y="3886"/>
                  </a:lnTo>
                  <a:lnTo>
                    <a:pt x="5143" y="4406"/>
                  </a:lnTo>
                  <a:lnTo>
                    <a:pt x="9855" y="4406"/>
                  </a:lnTo>
                  <a:lnTo>
                    <a:pt x="14046" y="2933"/>
                  </a:lnTo>
                  <a:lnTo>
                    <a:pt x="17830" y="0"/>
                  </a:lnTo>
                </a:path>
              </a:pathLst>
            </a:custGeom>
            <a:ln w="8839">
              <a:solidFill>
                <a:srgbClr val="BCBEC0"/>
              </a:solidFill>
            </a:ln>
          </p:spPr>
          <p:txBody>
            <a:bodyPr wrap="square" lIns="0" tIns="0" rIns="0" bIns="0" rtlCol="0">
              <a:noAutofit/>
            </a:bodyPr>
            <a:lstStyle/>
            <a:p>
              <a:endParaRPr/>
            </a:p>
          </p:txBody>
        </p:sp>
        <p:sp>
          <p:nvSpPr>
            <p:cNvPr id="263" name="object 263"/>
            <p:cNvSpPr/>
            <p:nvPr/>
          </p:nvSpPr>
          <p:spPr>
            <a:xfrm>
              <a:off x="4079603" y="1393877"/>
              <a:ext cx="36995" cy="10490"/>
            </a:xfrm>
            <a:custGeom>
              <a:avLst/>
              <a:gdLst/>
              <a:ahLst/>
              <a:cxnLst/>
              <a:rect l="l" t="t" r="r" b="b"/>
              <a:pathLst>
                <a:path w="36995" h="10490">
                  <a:moveTo>
                    <a:pt x="0" y="0"/>
                  </a:moveTo>
                  <a:lnTo>
                    <a:pt x="2095" y="3352"/>
                  </a:lnTo>
                  <a:lnTo>
                    <a:pt x="6184" y="5981"/>
                  </a:lnTo>
                  <a:lnTo>
                    <a:pt x="12153" y="7861"/>
                  </a:lnTo>
                  <a:lnTo>
                    <a:pt x="17500" y="9652"/>
                  </a:lnTo>
                  <a:lnTo>
                    <a:pt x="22948" y="10490"/>
                  </a:lnTo>
                  <a:lnTo>
                    <a:pt x="28511" y="10490"/>
                  </a:lnTo>
                  <a:lnTo>
                    <a:pt x="32385" y="10490"/>
                  </a:lnTo>
                  <a:lnTo>
                    <a:pt x="35217" y="10172"/>
                  </a:lnTo>
                  <a:lnTo>
                    <a:pt x="36995" y="9652"/>
                  </a:lnTo>
                </a:path>
              </a:pathLst>
            </a:custGeom>
            <a:ln w="8839">
              <a:solidFill>
                <a:srgbClr val="BCBEC0"/>
              </a:solidFill>
            </a:ln>
          </p:spPr>
          <p:txBody>
            <a:bodyPr wrap="square" lIns="0" tIns="0" rIns="0" bIns="0" rtlCol="0">
              <a:noAutofit/>
            </a:bodyPr>
            <a:lstStyle/>
            <a:p>
              <a:endParaRPr/>
            </a:p>
          </p:txBody>
        </p:sp>
        <p:sp>
          <p:nvSpPr>
            <p:cNvPr id="264" name="object 264"/>
            <p:cNvSpPr/>
            <p:nvPr/>
          </p:nvSpPr>
          <p:spPr>
            <a:xfrm>
              <a:off x="4084314" y="1403529"/>
              <a:ext cx="32283" cy="18440"/>
            </a:xfrm>
            <a:custGeom>
              <a:avLst/>
              <a:gdLst/>
              <a:ahLst/>
              <a:cxnLst/>
              <a:rect l="l" t="t" r="r" b="b"/>
              <a:pathLst>
                <a:path w="32283" h="18440">
                  <a:moveTo>
                    <a:pt x="0" y="18440"/>
                  </a:moveTo>
                  <a:lnTo>
                    <a:pt x="2197" y="17500"/>
                  </a:lnTo>
                  <a:lnTo>
                    <a:pt x="4292" y="16560"/>
                  </a:lnTo>
                  <a:lnTo>
                    <a:pt x="6502" y="15506"/>
                  </a:lnTo>
                  <a:lnTo>
                    <a:pt x="17464" y="9688"/>
                  </a:lnTo>
                  <a:lnTo>
                    <a:pt x="28311" y="2813"/>
                  </a:lnTo>
                  <a:lnTo>
                    <a:pt x="32283" y="0"/>
                  </a:lnTo>
                </a:path>
              </a:pathLst>
            </a:custGeom>
            <a:ln w="8839">
              <a:solidFill>
                <a:srgbClr val="BCBEC0"/>
              </a:solidFill>
            </a:ln>
          </p:spPr>
          <p:txBody>
            <a:bodyPr wrap="square" lIns="0" tIns="0" rIns="0" bIns="0" rtlCol="0">
              <a:noAutofit/>
            </a:bodyPr>
            <a:lstStyle/>
            <a:p>
              <a:endParaRPr/>
            </a:p>
          </p:txBody>
        </p:sp>
        <p:sp>
          <p:nvSpPr>
            <p:cNvPr id="265" name="object 265"/>
            <p:cNvSpPr/>
            <p:nvPr/>
          </p:nvSpPr>
          <p:spPr>
            <a:xfrm>
              <a:off x="4084314" y="1421969"/>
              <a:ext cx="3035" cy="419"/>
            </a:xfrm>
            <a:custGeom>
              <a:avLst/>
              <a:gdLst/>
              <a:ahLst/>
              <a:cxnLst/>
              <a:rect l="l" t="t" r="r" b="b"/>
              <a:pathLst>
                <a:path w="3035" h="419">
                  <a:moveTo>
                    <a:pt x="3035" y="419"/>
                  </a:moveTo>
                  <a:lnTo>
                    <a:pt x="1993" y="317"/>
                  </a:lnTo>
                  <a:lnTo>
                    <a:pt x="1054" y="215"/>
                  </a:lnTo>
                  <a:lnTo>
                    <a:pt x="0" y="0"/>
                  </a:lnTo>
                </a:path>
              </a:pathLst>
            </a:custGeom>
            <a:ln w="8839">
              <a:solidFill>
                <a:srgbClr val="BCBEC0"/>
              </a:solidFill>
            </a:ln>
          </p:spPr>
          <p:txBody>
            <a:bodyPr wrap="square" lIns="0" tIns="0" rIns="0" bIns="0" rtlCol="0">
              <a:noAutofit/>
            </a:bodyPr>
            <a:lstStyle/>
            <a:p>
              <a:endParaRPr/>
            </a:p>
          </p:txBody>
        </p:sp>
        <p:sp>
          <p:nvSpPr>
            <p:cNvPr id="266" name="object 266"/>
            <p:cNvSpPr/>
            <p:nvPr/>
          </p:nvSpPr>
          <p:spPr>
            <a:xfrm>
              <a:off x="4051917" y="1411174"/>
              <a:ext cx="15836" cy="16459"/>
            </a:xfrm>
            <a:custGeom>
              <a:avLst/>
              <a:gdLst/>
              <a:ahLst/>
              <a:cxnLst/>
              <a:rect l="l" t="t" r="r" b="b"/>
              <a:pathLst>
                <a:path w="15836" h="16459">
                  <a:moveTo>
                    <a:pt x="635" y="0"/>
                  </a:moveTo>
                  <a:lnTo>
                    <a:pt x="0" y="5029"/>
                  </a:lnTo>
                  <a:lnTo>
                    <a:pt x="1473" y="8699"/>
                  </a:lnTo>
                  <a:lnTo>
                    <a:pt x="4927" y="11010"/>
                  </a:lnTo>
                  <a:lnTo>
                    <a:pt x="9652" y="13208"/>
                  </a:lnTo>
                  <a:lnTo>
                    <a:pt x="13322" y="14986"/>
                  </a:lnTo>
                  <a:lnTo>
                    <a:pt x="15836" y="16459"/>
                  </a:lnTo>
                </a:path>
              </a:pathLst>
            </a:custGeom>
            <a:ln w="8839">
              <a:solidFill>
                <a:srgbClr val="BCBEC0"/>
              </a:solidFill>
            </a:ln>
          </p:spPr>
          <p:txBody>
            <a:bodyPr wrap="square" lIns="0" tIns="0" rIns="0" bIns="0" rtlCol="0">
              <a:noAutofit/>
            </a:bodyPr>
            <a:lstStyle/>
            <a:p>
              <a:endParaRPr/>
            </a:p>
          </p:txBody>
        </p:sp>
        <p:sp>
          <p:nvSpPr>
            <p:cNvPr id="267" name="object 267"/>
            <p:cNvSpPr/>
            <p:nvPr/>
          </p:nvSpPr>
          <p:spPr>
            <a:xfrm>
              <a:off x="4060096" y="1397445"/>
              <a:ext cx="24218" cy="24523"/>
            </a:xfrm>
            <a:custGeom>
              <a:avLst/>
              <a:gdLst/>
              <a:ahLst/>
              <a:cxnLst/>
              <a:rect l="l" t="t" r="r" b="b"/>
              <a:pathLst>
                <a:path w="24218" h="24523">
                  <a:moveTo>
                    <a:pt x="0" y="0"/>
                  </a:moveTo>
                  <a:lnTo>
                    <a:pt x="736" y="5448"/>
                  </a:lnTo>
                  <a:lnTo>
                    <a:pt x="3987" y="10896"/>
                  </a:lnTo>
                  <a:lnTo>
                    <a:pt x="9753" y="16243"/>
                  </a:lnTo>
                  <a:lnTo>
                    <a:pt x="14681" y="20751"/>
                  </a:lnTo>
                  <a:lnTo>
                    <a:pt x="19507" y="23482"/>
                  </a:lnTo>
                  <a:lnTo>
                    <a:pt x="24218" y="24523"/>
                  </a:lnTo>
                </a:path>
              </a:pathLst>
            </a:custGeom>
            <a:ln w="8839">
              <a:solidFill>
                <a:srgbClr val="BCBEC0"/>
              </a:solidFill>
            </a:ln>
          </p:spPr>
          <p:txBody>
            <a:bodyPr wrap="square" lIns="0" tIns="0" rIns="0" bIns="0" rtlCol="0">
              <a:noAutofit/>
            </a:bodyPr>
            <a:lstStyle/>
            <a:p>
              <a:endParaRPr/>
            </a:p>
          </p:txBody>
        </p:sp>
        <p:sp>
          <p:nvSpPr>
            <p:cNvPr id="268" name="object 268"/>
            <p:cNvSpPr/>
            <p:nvPr/>
          </p:nvSpPr>
          <p:spPr>
            <a:xfrm>
              <a:off x="4067754" y="1421969"/>
              <a:ext cx="16560" cy="5664"/>
            </a:xfrm>
            <a:custGeom>
              <a:avLst/>
              <a:gdLst/>
              <a:ahLst/>
              <a:cxnLst/>
              <a:rect l="l" t="t" r="r" b="b"/>
              <a:pathLst>
                <a:path w="16560" h="5664">
                  <a:moveTo>
                    <a:pt x="16560" y="0"/>
                  </a:moveTo>
                  <a:lnTo>
                    <a:pt x="10896" y="2413"/>
                  </a:lnTo>
                  <a:lnTo>
                    <a:pt x="5448" y="4305"/>
                  </a:lnTo>
                  <a:lnTo>
                    <a:pt x="0" y="5664"/>
                  </a:lnTo>
                </a:path>
              </a:pathLst>
            </a:custGeom>
            <a:ln w="8839">
              <a:solidFill>
                <a:srgbClr val="BCBEC0"/>
              </a:solidFill>
            </a:ln>
          </p:spPr>
          <p:txBody>
            <a:bodyPr wrap="square" lIns="0" tIns="0" rIns="0" bIns="0" rtlCol="0">
              <a:noAutofit/>
            </a:bodyPr>
            <a:lstStyle/>
            <a:p>
              <a:endParaRPr/>
            </a:p>
          </p:txBody>
        </p:sp>
        <p:sp>
          <p:nvSpPr>
            <p:cNvPr id="269" name="object 269"/>
            <p:cNvSpPr/>
            <p:nvPr/>
          </p:nvSpPr>
          <p:spPr>
            <a:xfrm>
              <a:off x="4036931" y="1427633"/>
              <a:ext cx="30822" cy="2514"/>
            </a:xfrm>
            <a:custGeom>
              <a:avLst/>
              <a:gdLst/>
              <a:ahLst/>
              <a:cxnLst/>
              <a:rect l="l" t="t" r="r" b="b"/>
              <a:pathLst>
                <a:path w="30822" h="2514">
                  <a:moveTo>
                    <a:pt x="30822" y="0"/>
                  </a:moveTo>
                  <a:lnTo>
                    <a:pt x="24218" y="1676"/>
                  </a:lnTo>
                  <a:lnTo>
                    <a:pt x="17919" y="2514"/>
                  </a:lnTo>
                  <a:lnTo>
                    <a:pt x="11734" y="2514"/>
                  </a:lnTo>
                  <a:lnTo>
                    <a:pt x="10375" y="2413"/>
                  </a:lnTo>
                  <a:lnTo>
                    <a:pt x="6502" y="2209"/>
                  </a:lnTo>
                  <a:lnTo>
                    <a:pt x="317" y="1574"/>
                  </a:lnTo>
                  <a:lnTo>
                    <a:pt x="0" y="419"/>
                  </a:lnTo>
                </a:path>
              </a:pathLst>
            </a:custGeom>
            <a:ln w="8839">
              <a:solidFill>
                <a:srgbClr val="BCBEC0"/>
              </a:solidFill>
            </a:ln>
          </p:spPr>
          <p:txBody>
            <a:bodyPr wrap="square" lIns="0" tIns="0" rIns="0" bIns="0" rtlCol="0">
              <a:noAutofit/>
            </a:bodyPr>
            <a:lstStyle/>
            <a:p>
              <a:endParaRPr/>
            </a:p>
          </p:txBody>
        </p:sp>
        <p:sp>
          <p:nvSpPr>
            <p:cNvPr id="270" name="object 270"/>
            <p:cNvSpPr/>
            <p:nvPr/>
          </p:nvSpPr>
          <p:spPr>
            <a:xfrm>
              <a:off x="3834810" y="1397026"/>
              <a:ext cx="202120" cy="71805"/>
            </a:xfrm>
            <a:custGeom>
              <a:avLst/>
              <a:gdLst/>
              <a:ahLst/>
              <a:cxnLst/>
              <a:rect l="l" t="t" r="r" b="b"/>
              <a:pathLst>
                <a:path w="202120" h="71805">
                  <a:moveTo>
                    <a:pt x="202120" y="31026"/>
                  </a:moveTo>
                  <a:lnTo>
                    <a:pt x="201701" y="31445"/>
                  </a:lnTo>
                  <a:lnTo>
                    <a:pt x="201383" y="31864"/>
                  </a:lnTo>
                  <a:lnTo>
                    <a:pt x="201066" y="32181"/>
                  </a:lnTo>
                  <a:lnTo>
                    <a:pt x="191287" y="41710"/>
                  </a:lnTo>
                  <a:lnTo>
                    <a:pt x="181019" y="49928"/>
                  </a:lnTo>
                  <a:lnTo>
                    <a:pt x="170252" y="56834"/>
                  </a:lnTo>
                  <a:lnTo>
                    <a:pt x="158974" y="62430"/>
                  </a:lnTo>
                  <a:lnTo>
                    <a:pt x="147177" y="66714"/>
                  </a:lnTo>
                  <a:lnTo>
                    <a:pt x="136905" y="69291"/>
                  </a:lnTo>
                  <a:lnTo>
                    <a:pt x="135648" y="69608"/>
                  </a:lnTo>
                  <a:lnTo>
                    <a:pt x="134289" y="69811"/>
                  </a:lnTo>
                  <a:lnTo>
                    <a:pt x="132930" y="70027"/>
                  </a:lnTo>
                  <a:lnTo>
                    <a:pt x="126110" y="71183"/>
                  </a:lnTo>
                  <a:lnTo>
                    <a:pt x="119087" y="71704"/>
                  </a:lnTo>
                  <a:lnTo>
                    <a:pt x="111861" y="71805"/>
                  </a:lnTo>
                  <a:lnTo>
                    <a:pt x="98501" y="71135"/>
                  </a:lnTo>
                  <a:lnTo>
                    <a:pt x="85671" y="69123"/>
                  </a:lnTo>
                  <a:lnTo>
                    <a:pt x="73368" y="65770"/>
                  </a:lnTo>
                  <a:lnTo>
                    <a:pt x="61589" y="61075"/>
                  </a:lnTo>
                  <a:lnTo>
                    <a:pt x="50331" y="55040"/>
                  </a:lnTo>
                  <a:lnTo>
                    <a:pt x="39591" y="47663"/>
                  </a:lnTo>
                  <a:lnTo>
                    <a:pt x="29367" y="38945"/>
                  </a:lnTo>
                  <a:lnTo>
                    <a:pt x="22644" y="32181"/>
                  </a:lnTo>
                  <a:lnTo>
                    <a:pt x="14165" y="22307"/>
                  </a:lnTo>
                  <a:lnTo>
                    <a:pt x="6803" y="11952"/>
                  </a:lnTo>
                  <a:lnTo>
                    <a:pt x="554" y="1096"/>
                  </a:lnTo>
                  <a:lnTo>
                    <a:pt x="0" y="0"/>
                  </a:lnTo>
                </a:path>
              </a:pathLst>
            </a:custGeom>
            <a:ln w="8839">
              <a:solidFill>
                <a:srgbClr val="BCBEC0"/>
              </a:solidFill>
            </a:ln>
          </p:spPr>
          <p:txBody>
            <a:bodyPr wrap="square" lIns="0" tIns="0" rIns="0" bIns="0" rtlCol="0">
              <a:noAutofit/>
            </a:bodyPr>
            <a:lstStyle/>
            <a:p>
              <a:endParaRPr/>
            </a:p>
          </p:txBody>
        </p:sp>
        <p:sp>
          <p:nvSpPr>
            <p:cNvPr id="271" name="object 271"/>
            <p:cNvSpPr/>
            <p:nvPr/>
          </p:nvSpPr>
          <p:spPr>
            <a:xfrm>
              <a:off x="4036931" y="1262520"/>
              <a:ext cx="35852" cy="165531"/>
            </a:xfrm>
            <a:custGeom>
              <a:avLst/>
              <a:gdLst/>
              <a:ahLst/>
              <a:cxnLst/>
              <a:rect l="l" t="t" r="r" b="b"/>
              <a:pathLst>
                <a:path w="35852" h="165531">
                  <a:moveTo>
                    <a:pt x="0" y="165531"/>
                  </a:moveTo>
                  <a:lnTo>
                    <a:pt x="8462" y="155415"/>
                  </a:lnTo>
                  <a:lnTo>
                    <a:pt x="15787" y="144791"/>
                  </a:lnTo>
                  <a:lnTo>
                    <a:pt x="21974" y="133659"/>
                  </a:lnTo>
                  <a:lnTo>
                    <a:pt x="27024" y="122022"/>
                  </a:lnTo>
                  <a:lnTo>
                    <a:pt x="30936" y="109881"/>
                  </a:lnTo>
                  <a:lnTo>
                    <a:pt x="33712" y="97238"/>
                  </a:lnTo>
                  <a:lnTo>
                    <a:pt x="35349" y="84093"/>
                  </a:lnTo>
                  <a:lnTo>
                    <a:pt x="35852" y="71285"/>
                  </a:lnTo>
                  <a:lnTo>
                    <a:pt x="35300" y="57824"/>
                  </a:lnTo>
                  <a:lnTo>
                    <a:pt x="33643" y="44859"/>
                  </a:lnTo>
                  <a:lnTo>
                    <a:pt x="30877" y="32386"/>
                  </a:lnTo>
                  <a:lnTo>
                    <a:pt x="26999" y="20398"/>
                  </a:lnTo>
                  <a:lnTo>
                    <a:pt x="22007" y="8888"/>
                  </a:lnTo>
                  <a:lnTo>
                    <a:pt x="17195" y="0"/>
                  </a:lnTo>
                </a:path>
              </a:pathLst>
            </a:custGeom>
            <a:ln w="8839">
              <a:solidFill>
                <a:srgbClr val="BCBEC0"/>
              </a:solidFill>
            </a:ln>
          </p:spPr>
          <p:txBody>
            <a:bodyPr wrap="square" lIns="0" tIns="0" rIns="0" bIns="0" rtlCol="0">
              <a:noAutofit/>
            </a:bodyPr>
            <a:lstStyle/>
            <a:p>
              <a:endParaRPr/>
            </a:p>
          </p:txBody>
        </p:sp>
        <p:sp>
          <p:nvSpPr>
            <p:cNvPr id="272" name="object 272"/>
            <p:cNvSpPr/>
            <p:nvPr/>
          </p:nvSpPr>
          <p:spPr>
            <a:xfrm>
              <a:off x="3807137" y="1339152"/>
              <a:ext cx="8166" cy="34493"/>
            </a:xfrm>
            <a:custGeom>
              <a:avLst/>
              <a:gdLst/>
              <a:ahLst/>
              <a:cxnLst/>
              <a:rect l="l" t="t" r="r" b="b"/>
              <a:pathLst>
                <a:path w="8166" h="34493">
                  <a:moveTo>
                    <a:pt x="8166" y="34493"/>
                  </a:moveTo>
                  <a:lnTo>
                    <a:pt x="8064" y="33870"/>
                  </a:lnTo>
                  <a:lnTo>
                    <a:pt x="7861" y="33235"/>
                  </a:lnTo>
                  <a:lnTo>
                    <a:pt x="7759" y="32600"/>
                  </a:lnTo>
                  <a:lnTo>
                    <a:pt x="3530" y="15839"/>
                  </a:lnTo>
                  <a:lnTo>
                    <a:pt x="1126" y="5769"/>
                  </a:lnTo>
                  <a:lnTo>
                    <a:pt x="736" y="3987"/>
                  </a:lnTo>
                  <a:lnTo>
                    <a:pt x="520" y="2616"/>
                  </a:lnTo>
                  <a:lnTo>
                    <a:pt x="304" y="1358"/>
                  </a:lnTo>
                  <a:lnTo>
                    <a:pt x="0" y="0"/>
                  </a:lnTo>
                </a:path>
              </a:pathLst>
            </a:custGeom>
            <a:ln w="8839">
              <a:solidFill>
                <a:srgbClr val="BCBEC0"/>
              </a:solidFill>
            </a:ln>
          </p:spPr>
          <p:txBody>
            <a:bodyPr wrap="square" lIns="0" tIns="0" rIns="0" bIns="0" rtlCol="0">
              <a:noAutofit/>
            </a:bodyPr>
            <a:lstStyle/>
            <a:p>
              <a:endParaRPr/>
            </a:p>
          </p:txBody>
        </p:sp>
        <p:sp>
          <p:nvSpPr>
            <p:cNvPr id="273" name="object 273"/>
            <p:cNvSpPr/>
            <p:nvPr/>
          </p:nvSpPr>
          <p:spPr>
            <a:xfrm>
              <a:off x="3807137" y="1339152"/>
              <a:ext cx="13411" cy="4927"/>
            </a:xfrm>
            <a:custGeom>
              <a:avLst/>
              <a:gdLst/>
              <a:ahLst/>
              <a:cxnLst/>
              <a:rect l="l" t="t" r="r" b="b"/>
              <a:pathLst>
                <a:path w="13411" h="4927">
                  <a:moveTo>
                    <a:pt x="13411" y="939"/>
                  </a:moveTo>
                  <a:lnTo>
                    <a:pt x="11950" y="3568"/>
                  </a:lnTo>
                  <a:lnTo>
                    <a:pt x="9855" y="4927"/>
                  </a:lnTo>
                  <a:lnTo>
                    <a:pt x="7023" y="4927"/>
                  </a:lnTo>
                  <a:lnTo>
                    <a:pt x="5664" y="4927"/>
                  </a:lnTo>
                  <a:lnTo>
                    <a:pt x="3352" y="3352"/>
                  </a:lnTo>
                  <a:lnTo>
                    <a:pt x="0" y="0"/>
                  </a:lnTo>
                </a:path>
              </a:pathLst>
            </a:custGeom>
            <a:ln w="8839">
              <a:solidFill>
                <a:srgbClr val="BCBEC0"/>
              </a:solidFill>
            </a:ln>
          </p:spPr>
          <p:txBody>
            <a:bodyPr wrap="square" lIns="0" tIns="0" rIns="0" bIns="0" rtlCol="0">
              <a:noAutofit/>
            </a:bodyPr>
            <a:lstStyle/>
            <a:p>
              <a:endParaRPr/>
            </a:p>
          </p:txBody>
        </p:sp>
        <p:sp>
          <p:nvSpPr>
            <p:cNvPr id="274" name="object 274"/>
            <p:cNvSpPr/>
            <p:nvPr/>
          </p:nvSpPr>
          <p:spPr>
            <a:xfrm>
              <a:off x="3820447" y="1315772"/>
              <a:ext cx="1054" cy="24320"/>
            </a:xfrm>
            <a:custGeom>
              <a:avLst/>
              <a:gdLst/>
              <a:ahLst/>
              <a:cxnLst/>
              <a:rect l="l" t="t" r="r" b="b"/>
              <a:pathLst>
                <a:path w="1054" h="24320">
                  <a:moveTo>
                    <a:pt x="1054" y="0"/>
                  </a:moveTo>
                  <a:lnTo>
                    <a:pt x="317" y="5880"/>
                  </a:lnTo>
                  <a:lnTo>
                    <a:pt x="0" y="11849"/>
                  </a:lnTo>
                  <a:lnTo>
                    <a:pt x="0" y="18033"/>
                  </a:lnTo>
                  <a:lnTo>
                    <a:pt x="0" y="20129"/>
                  </a:lnTo>
                  <a:lnTo>
                    <a:pt x="101" y="22224"/>
                  </a:lnTo>
                  <a:lnTo>
                    <a:pt x="101" y="24320"/>
                  </a:lnTo>
                </a:path>
              </a:pathLst>
            </a:custGeom>
            <a:ln w="8839">
              <a:solidFill>
                <a:srgbClr val="BCBEC0"/>
              </a:solidFill>
            </a:ln>
          </p:spPr>
          <p:txBody>
            <a:bodyPr wrap="square" lIns="0" tIns="0" rIns="0" bIns="0" rtlCol="0">
              <a:noAutofit/>
            </a:bodyPr>
            <a:lstStyle/>
            <a:p>
              <a:endParaRPr/>
            </a:p>
          </p:txBody>
        </p:sp>
        <p:sp>
          <p:nvSpPr>
            <p:cNvPr id="275" name="object 275"/>
            <p:cNvSpPr/>
            <p:nvPr/>
          </p:nvSpPr>
          <p:spPr>
            <a:xfrm>
              <a:off x="3820548" y="1335482"/>
              <a:ext cx="1676" cy="4610"/>
            </a:xfrm>
            <a:custGeom>
              <a:avLst/>
              <a:gdLst/>
              <a:ahLst/>
              <a:cxnLst/>
              <a:rect l="l" t="t" r="r" b="b"/>
              <a:pathLst>
                <a:path w="1676" h="4610">
                  <a:moveTo>
                    <a:pt x="0" y="4610"/>
                  </a:moveTo>
                  <a:lnTo>
                    <a:pt x="736" y="3352"/>
                  </a:lnTo>
                  <a:lnTo>
                    <a:pt x="1257" y="1790"/>
                  </a:lnTo>
                  <a:lnTo>
                    <a:pt x="1676" y="0"/>
                  </a:lnTo>
                </a:path>
              </a:pathLst>
            </a:custGeom>
            <a:ln w="8839">
              <a:solidFill>
                <a:srgbClr val="BCBEC0"/>
              </a:solidFill>
            </a:ln>
          </p:spPr>
          <p:txBody>
            <a:bodyPr wrap="square" lIns="0" tIns="0" rIns="0" bIns="0" rtlCol="0">
              <a:noAutofit/>
            </a:bodyPr>
            <a:lstStyle/>
            <a:p>
              <a:endParaRPr/>
            </a:p>
          </p:txBody>
        </p:sp>
        <p:sp>
          <p:nvSpPr>
            <p:cNvPr id="276" name="object 276"/>
            <p:cNvSpPr/>
            <p:nvPr/>
          </p:nvSpPr>
          <p:spPr>
            <a:xfrm>
              <a:off x="3824015" y="1366724"/>
              <a:ext cx="723" cy="635"/>
            </a:xfrm>
            <a:custGeom>
              <a:avLst/>
              <a:gdLst/>
              <a:ahLst/>
              <a:cxnLst/>
              <a:rect l="l" t="t" r="r" b="b"/>
              <a:pathLst>
                <a:path w="723" h="634">
                  <a:moveTo>
                    <a:pt x="0" y="0"/>
                  </a:moveTo>
                  <a:lnTo>
                    <a:pt x="317" y="215"/>
                  </a:lnTo>
                  <a:lnTo>
                    <a:pt x="520" y="317"/>
                  </a:lnTo>
                  <a:lnTo>
                    <a:pt x="723" y="635"/>
                  </a:lnTo>
                </a:path>
              </a:pathLst>
            </a:custGeom>
            <a:ln w="8839">
              <a:solidFill>
                <a:srgbClr val="BCBEC0"/>
              </a:solidFill>
            </a:ln>
          </p:spPr>
          <p:txBody>
            <a:bodyPr wrap="square" lIns="0" tIns="0" rIns="0" bIns="0" rtlCol="0">
              <a:noAutofit/>
            </a:bodyPr>
            <a:lstStyle/>
            <a:p>
              <a:endParaRPr/>
            </a:p>
          </p:txBody>
        </p:sp>
        <p:sp>
          <p:nvSpPr>
            <p:cNvPr id="277" name="object 277"/>
            <p:cNvSpPr/>
            <p:nvPr/>
          </p:nvSpPr>
          <p:spPr>
            <a:xfrm>
              <a:off x="3815303" y="1366508"/>
              <a:ext cx="8712" cy="7137"/>
            </a:xfrm>
            <a:custGeom>
              <a:avLst/>
              <a:gdLst/>
              <a:ahLst/>
              <a:cxnLst/>
              <a:rect l="l" t="t" r="r" b="b"/>
              <a:pathLst>
                <a:path w="8712" h="7137">
                  <a:moveTo>
                    <a:pt x="0" y="7137"/>
                  </a:moveTo>
                  <a:lnTo>
                    <a:pt x="1155" y="2412"/>
                  </a:lnTo>
                  <a:lnTo>
                    <a:pt x="3568" y="0"/>
                  </a:lnTo>
                  <a:lnTo>
                    <a:pt x="7340" y="0"/>
                  </a:lnTo>
                  <a:lnTo>
                    <a:pt x="7873" y="0"/>
                  </a:lnTo>
                  <a:lnTo>
                    <a:pt x="8293" y="114"/>
                  </a:lnTo>
                  <a:lnTo>
                    <a:pt x="8712" y="215"/>
                  </a:lnTo>
                </a:path>
              </a:pathLst>
            </a:custGeom>
            <a:ln w="8839">
              <a:solidFill>
                <a:srgbClr val="BCBEC0"/>
              </a:solidFill>
            </a:ln>
          </p:spPr>
          <p:txBody>
            <a:bodyPr wrap="square" lIns="0" tIns="0" rIns="0" bIns="0" rtlCol="0">
              <a:noAutofit/>
            </a:bodyPr>
            <a:lstStyle/>
            <a:p>
              <a:endParaRPr/>
            </a:p>
          </p:txBody>
        </p:sp>
        <p:sp>
          <p:nvSpPr>
            <p:cNvPr id="278" name="object 278"/>
            <p:cNvSpPr/>
            <p:nvPr/>
          </p:nvSpPr>
          <p:spPr>
            <a:xfrm>
              <a:off x="3814579" y="1373645"/>
              <a:ext cx="20231" cy="24638"/>
            </a:xfrm>
            <a:custGeom>
              <a:avLst/>
              <a:gdLst/>
              <a:ahLst/>
              <a:cxnLst/>
              <a:rect l="l" t="t" r="r" b="b"/>
              <a:pathLst>
                <a:path w="20231" h="24637">
                  <a:moveTo>
                    <a:pt x="20231" y="23380"/>
                  </a:moveTo>
                  <a:lnTo>
                    <a:pt x="18237" y="24218"/>
                  </a:lnTo>
                  <a:lnTo>
                    <a:pt x="16040" y="24637"/>
                  </a:lnTo>
                  <a:lnTo>
                    <a:pt x="13627" y="24637"/>
                  </a:lnTo>
                  <a:lnTo>
                    <a:pt x="9220" y="24637"/>
                  </a:lnTo>
                  <a:lnTo>
                    <a:pt x="5867" y="22847"/>
                  </a:lnTo>
                  <a:lnTo>
                    <a:pt x="3352" y="19494"/>
                  </a:lnTo>
                  <a:lnTo>
                    <a:pt x="1155" y="16357"/>
                  </a:lnTo>
                  <a:lnTo>
                    <a:pt x="0" y="12369"/>
                  </a:lnTo>
                  <a:lnTo>
                    <a:pt x="0" y="7442"/>
                  </a:lnTo>
                  <a:lnTo>
                    <a:pt x="0" y="4825"/>
                  </a:lnTo>
                  <a:lnTo>
                    <a:pt x="203" y="2514"/>
                  </a:lnTo>
                  <a:lnTo>
                    <a:pt x="622" y="520"/>
                  </a:lnTo>
                  <a:lnTo>
                    <a:pt x="723" y="203"/>
                  </a:lnTo>
                  <a:lnTo>
                    <a:pt x="723" y="0"/>
                  </a:lnTo>
                </a:path>
              </a:pathLst>
            </a:custGeom>
            <a:ln w="8839">
              <a:solidFill>
                <a:srgbClr val="BCBEC0"/>
              </a:solidFill>
            </a:ln>
          </p:spPr>
          <p:txBody>
            <a:bodyPr wrap="square" lIns="0" tIns="0" rIns="0" bIns="0" rtlCol="0">
              <a:noAutofit/>
            </a:bodyPr>
            <a:lstStyle/>
            <a:p>
              <a:endParaRPr/>
            </a:p>
          </p:txBody>
        </p:sp>
        <p:sp>
          <p:nvSpPr>
            <p:cNvPr id="279" name="object 279"/>
            <p:cNvSpPr/>
            <p:nvPr/>
          </p:nvSpPr>
          <p:spPr>
            <a:xfrm>
              <a:off x="3820548" y="1340092"/>
              <a:ext cx="3467" cy="26631"/>
            </a:xfrm>
            <a:custGeom>
              <a:avLst/>
              <a:gdLst/>
              <a:ahLst/>
              <a:cxnLst/>
              <a:rect l="l" t="t" r="r" b="b"/>
              <a:pathLst>
                <a:path w="3467" h="26631">
                  <a:moveTo>
                    <a:pt x="3467" y="26631"/>
                  </a:moveTo>
                  <a:lnTo>
                    <a:pt x="1236" y="14319"/>
                  </a:lnTo>
                  <a:lnTo>
                    <a:pt x="73" y="1499"/>
                  </a:lnTo>
                  <a:lnTo>
                    <a:pt x="0" y="0"/>
                  </a:lnTo>
                </a:path>
              </a:pathLst>
            </a:custGeom>
            <a:ln w="8839">
              <a:solidFill>
                <a:srgbClr val="BCBEC0"/>
              </a:solidFill>
            </a:ln>
          </p:spPr>
          <p:txBody>
            <a:bodyPr wrap="square" lIns="0" tIns="0" rIns="0" bIns="0" rtlCol="0">
              <a:noAutofit/>
            </a:bodyPr>
            <a:lstStyle/>
            <a:p>
              <a:endParaRPr/>
            </a:p>
          </p:txBody>
        </p:sp>
        <p:sp>
          <p:nvSpPr>
            <p:cNvPr id="280" name="object 280"/>
            <p:cNvSpPr/>
            <p:nvPr/>
          </p:nvSpPr>
          <p:spPr>
            <a:xfrm>
              <a:off x="3834810" y="1395655"/>
              <a:ext cx="1054" cy="1371"/>
            </a:xfrm>
            <a:custGeom>
              <a:avLst/>
              <a:gdLst/>
              <a:ahLst/>
              <a:cxnLst/>
              <a:rect l="l" t="t" r="r" b="b"/>
              <a:pathLst>
                <a:path w="1054" h="1371">
                  <a:moveTo>
                    <a:pt x="1054" y="0"/>
                  </a:moveTo>
                  <a:lnTo>
                    <a:pt x="1054" y="952"/>
                  </a:lnTo>
                  <a:lnTo>
                    <a:pt x="634" y="1054"/>
                  </a:lnTo>
                  <a:lnTo>
                    <a:pt x="317" y="1257"/>
                  </a:lnTo>
                  <a:lnTo>
                    <a:pt x="0" y="1371"/>
                  </a:lnTo>
                </a:path>
              </a:pathLst>
            </a:custGeom>
            <a:ln w="8839">
              <a:solidFill>
                <a:srgbClr val="BCBEC0"/>
              </a:solidFill>
            </a:ln>
          </p:spPr>
          <p:txBody>
            <a:bodyPr wrap="square" lIns="0" tIns="0" rIns="0" bIns="0" rtlCol="0">
              <a:noAutofit/>
            </a:bodyPr>
            <a:lstStyle/>
            <a:p>
              <a:endParaRPr/>
            </a:p>
          </p:txBody>
        </p:sp>
        <p:sp>
          <p:nvSpPr>
            <p:cNvPr id="281" name="object 281"/>
            <p:cNvSpPr/>
            <p:nvPr/>
          </p:nvSpPr>
          <p:spPr>
            <a:xfrm>
              <a:off x="3824015" y="1366724"/>
              <a:ext cx="10795" cy="30302"/>
            </a:xfrm>
            <a:custGeom>
              <a:avLst/>
              <a:gdLst/>
              <a:ahLst/>
              <a:cxnLst/>
              <a:rect l="l" t="t" r="r" b="b"/>
              <a:pathLst>
                <a:path w="10795" h="30302">
                  <a:moveTo>
                    <a:pt x="0" y="0"/>
                  </a:moveTo>
                  <a:lnTo>
                    <a:pt x="3400" y="12376"/>
                  </a:lnTo>
                  <a:lnTo>
                    <a:pt x="7916" y="24205"/>
                  </a:lnTo>
                  <a:lnTo>
                    <a:pt x="10795" y="30302"/>
                  </a:lnTo>
                </a:path>
              </a:pathLst>
            </a:custGeom>
            <a:ln w="8839">
              <a:solidFill>
                <a:srgbClr val="BCBEC0"/>
              </a:solidFill>
            </a:ln>
          </p:spPr>
          <p:txBody>
            <a:bodyPr wrap="square" lIns="0" tIns="0" rIns="0" bIns="0" rtlCol="0">
              <a:noAutofit/>
            </a:bodyPr>
            <a:lstStyle/>
            <a:p>
              <a:endParaRPr/>
            </a:p>
          </p:txBody>
        </p:sp>
        <p:sp>
          <p:nvSpPr>
            <p:cNvPr id="282" name="object 282"/>
            <p:cNvSpPr/>
            <p:nvPr/>
          </p:nvSpPr>
          <p:spPr>
            <a:xfrm>
              <a:off x="3804724" y="1317664"/>
              <a:ext cx="2412" cy="21488"/>
            </a:xfrm>
            <a:custGeom>
              <a:avLst/>
              <a:gdLst/>
              <a:ahLst/>
              <a:cxnLst/>
              <a:rect l="l" t="t" r="r" b="b"/>
              <a:pathLst>
                <a:path w="2412" h="21488">
                  <a:moveTo>
                    <a:pt x="2413" y="21488"/>
                  </a:moveTo>
                  <a:lnTo>
                    <a:pt x="1257" y="14363"/>
                  </a:lnTo>
                  <a:lnTo>
                    <a:pt x="419" y="7238"/>
                  </a:lnTo>
                  <a:lnTo>
                    <a:pt x="0" y="0"/>
                  </a:lnTo>
                </a:path>
              </a:pathLst>
            </a:custGeom>
            <a:ln w="8839">
              <a:solidFill>
                <a:srgbClr val="BCBEC0"/>
              </a:solidFill>
            </a:ln>
          </p:spPr>
          <p:txBody>
            <a:bodyPr wrap="square" lIns="0" tIns="0" rIns="0" bIns="0" rtlCol="0">
              <a:noAutofit/>
            </a:bodyPr>
            <a:lstStyle/>
            <a:p>
              <a:endParaRPr/>
            </a:p>
          </p:txBody>
        </p:sp>
        <p:sp>
          <p:nvSpPr>
            <p:cNvPr id="283" name="object 283"/>
            <p:cNvSpPr/>
            <p:nvPr/>
          </p:nvSpPr>
          <p:spPr>
            <a:xfrm>
              <a:off x="4016382" y="1331812"/>
              <a:ext cx="1676" cy="5981"/>
            </a:xfrm>
            <a:custGeom>
              <a:avLst/>
              <a:gdLst/>
              <a:ahLst/>
              <a:cxnLst/>
              <a:rect l="l" t="t" r="r" b="b"/>
              <a:pathLst>
                <a:path w="1676" h="5981">
                  <a:moveTo>
                    <a:pt x="1676" y="5981"/>
                  </a:moveTo>
                  <a:lnTo>
                    <a:pt x="1054" y="3771"/>
                  </a:lnTo>
                  <a:lnTo>
                    <a:pt x="520" y="1790"/>
                  </a:lnTo>
                  <a:lnTo>
                    <a:pt x="0" y="0"/>
                  </a:lnTo>
                </a:path>
              </a:pathLst>
            </a:custGeom>
            <a:ln w="8839">
              <a:solidFill>
                <a:srgbClr val="BCBEC0"/>
              </a:solidFill>
            </a:ln>
          </p:spPr>
          <p:txBody>
            <a:bodyPr wrap="square" lIns="0" tIns="0" rIns="0" bIns="0" rtlCol="0">
              <a:noAutofit/>
            </a:bodyPr>
            <a:lstStyle/>
            <a:p>
              <a:endParaRPr/>
            </a:p>
          </p:txBody>
        </p:sp>
        <p:sp>
          <p:nvSpPr>
            <p:cNvPr id="284" name="object 284"/>
            <p:cNvSpPr/>
            <p:nvPr/>
          </p:nvSpPr>
          <p:spPr>
            <a:xfrm>
              <a:off x="4016382" y="1331812"/>
              <a:ext cx="2730" cy="5981"/>
            </a:xfrm>
            <a:custGeom>
              <a:avLst/>
              <a:gdLst/>
              <a:ahLst/>
              <a:cxnLst/>
              <a:rect l="l" t="t" r="r" b="b"/>
              <a:pathLst>
                <a:path w="2730" h="5981">
                  <a:moveTo>
                    <a:pt x="0" y="0"/>
                  </a:moveTo>
                  <a:lnTo>
                    <a:pt x="838" y="1790"/>
                  </a:lnTo>
                  <a:lnTo>
                    <a:pt x="1778" y="3771"/>
                  </a:lnTo>
                  <a:lnTo>
                    <a:pt x="2730" y="5981"/>
                  </a:lnTo>
                </a:path>
              </a:pathLst>
            </a:custGeom>
            <a:ln w="8839">
              <a:solidFill>
                <a:srgbClr val="BCBEC0"/>
              </a:solidFill>
            </a:ln>
          </p:spPr>
          <p:txBody>
            <a:bodyPr wrap="square" lIns="0" tIns="0" rIns="0" bIns="0" rtlCol="0">
              <a:noAutofit/>
            </a:bodyPr>
            <a:lstStyle/>
            <a:p>
              <a:endParaRPr/>
            </a:p>
          </p:txBody>
        </p:sp>
        <p:sp>
          <p:nvSpPr>
            <p:cNvPr id="285" name="object 285"/>
            <p:cNvSpPr/>
            <p:nvPr/>
          </p:nvSpPr>
          <p:spPr>
            <a:xfrm>
              <a:off x="4015023" y="1328141"/>
              <a:ext cx="4089" cy="9651"/>
            </a:xfrm>
            <a:custGeom>
              <a:avLst/>
              <a:gdLst/>
              <a:ahLst/>
              <a:cxnLst/>
              <a:rect l="l" t="t" r="r" b="b"/>
              <a:pathLst>
                <a:path w="4089" h="9652">
                  <a:moveTo>
                    <a:pt x="4089" y="9651"/>
                  </a:moveTo>
                  <a:lnTo>
                    <a:pt x="3035" y="5880"/>
                  </a:lnTo>
                  <a:lnTo>
                    <a:pt x="1676" y="2628"/>
                  </a:lnTo>
                  <a:lnTo>
                    <a:pt x="0" y="0"/>
                  </a:lnTo>
                </a:path>
              </a:pathLst>
            </a:custGeom>
            <a:ln w="8839">
              <a:solidFill>
                <a:srgbClr val="BCBEC0"/>
              </a:solidFill>
            </a:ln>
          </p:spPr>
          <p:txBody>
            <a:bodyPr wrap="square" lIns="0" tIns="0" rIns="0" bIns="0" rtlCol="0">
              <a:noAutofit/>
            </a:bodyPr>
            <a:lstStyle/>
            <a:p>
              <a:endParaRPr/>
            </a:p>
          </p:txBody>
        </p:sp>
        <p:sp>
          <p:nvSpPr>
            <p:cNvPr id="286" name="object 286"/>
            <p:cNvSpPr/>
            <p:nvPr/>
          </p:nvSpPr>
          <p:spPr>
            <a:xfrm>
              <a:off x="4183489" y="1316610"/>
              <a:ext cx="736" cy="2730"/>
            </a:xfrm>
            <a:custGeom>
              <a:avLst/>
              <a:gdLst/>
              <a:ahLst/>
              <a:cxnLst/>
              <a:rect l="l" t="t" r="r" b="b"/>
              <a:pathLst>
                <a:path w="736" h="2730">
                  <a:moveTo>
                    <a:pt x="736" y="0"/>
                  </a:moveTo>
                  <a:lnTo>
                    <a:pt x="520" y="952"/>
                  </a:lnTo>
                  <a:lnTo>
                    <a:pt x="317" y="1790"/>
                  </a:lnTo>
                  <a:lnTo>
                    <a:pt x="0" y="2730"/>
                  </a:lnTo>
                </a:path>
              </a:pathLst>
            </a:custGeom>
            <a:ln w="8839">
              <a:solidFill>
                <a:srgbClr val="BCBEC0"/>
              </a:solidFill>
            </a:ln>
          </p:spPr>
          <p:txBody>
            <a:bodyPr wrap="square" lIns="0" tIns="0" rIns="0" bIns="0" rtlCol="0">
              <a:noAutofit/>
            </a:bodyPr>
            <a:lstStyle/>
            <a:p>
              <a:endParaRPr/>
            </a:p>
          </p:txBody>
        </p:sp>
        <p:sp>
          <p:nvSpPr>
            <p:cNvPr id="287" name="object 287"/>
            <p:cNvSpPr/>
            <p:nvPr/>
          </p:nvSpPr>
          <p:spPr>
            <a:xfrm>
              <a:off x="4183489" y="1318286"/>
              <a:ext cx="1574" cy="1054"/>
            </a:xfrm>
            <a:custGeom>
              <a:avLst/>
              <a:gdLst/>
              <a:ahLst/>
              <a:cxnLst/>
              <a:rect l="l" t="t" r="r" b="b"/>
              <a:pathLst>
                <a:path w="1574" h="1054">
                  <a:moveTo>
                    <a:pt x="0" y="1054"/>
                  </a:moveTo>
                  <a:lnTo>
                    <a:pt x="520" y="736"/>
                  </a:lnTo>
                  <a:lnTo>
                    <a:pt x="1041" y="431"/>
                  </a:lnTo>
                  <a:lnTo>
                    <a:pt x="1574" y="0"/>
                  </a:lnTo>
                </a:path>
              </a:pathLst>
            </a:custGeom>
            <a:ln w="8839">
              <a:solidFill>
                <a:srgbClr val="BCBEC0"/>
              </a:solidFill>
            </a:ln>
          </p:spPr>
          <p:txBody>
            <a:bodyPr wrap="square" lIns="0" tIns="0" rIns="0" bIns="0" rtlCol="0">
              <a:noAutofit/>
            </a:bodyPr>
            <a:lstStyle/>
            <a:p>
              <a:endParaRPr/>
            </a:p>
          </p:txBody>
        </p:sp>
        <p:sp>
          <p:nvSpPr>
            <p:cNvPr id="288" name="object 288"/>
            <p:cNvSpPr/>
            <p:nvPr/>
          </p:nvSpPr>
          <p:spPr>
            <a:xfrm>
              <a:off x="4079806" y="1208114"/>
              <a:ext cx="23164" cy="31864"/>
            </a:xfrm>
            <a:custGeom>
              <a:avLst/>
              <a:gdLst/>
              <a:ahLst/>
              <a:cxnLst/>
              <a:rect l="l" t="t" r="r" b="b"/>
              <a:pathLst>
                <a:path w="23164" h="31864">
                  <a:moveTo>
                    <a:pt x="0" y="0"/>
                  </a:moveTo>
                  <a:lnTo>
                    <a:pt x="9956" y="10583"/>
                  </a:lnTo>
                  <a:lnTo>
                    <a:pt x="17505" y="20829"/>
                  </a:lnTo>
                  <a:lnTo>
                    <a:pt x="22696" y="30729"/>
                  </a:lnTo>
                  <a:lnTo>
                    <a:pt x="22860" y="31127"/>
                  </a:lnTo>
                  <a:lnTo>
                    <a:pt x="22961" y="31343"/>
                  </a:lnTo>
                  <a:lnTo>
                    <a:pt x="23063" y="31546"/>
                  </a:lnTo>
                  <a:lnTo>
                    <a:pt x="23164" y="31864"/>
                  </a:lnTo>
                </a:path>
              </a:pathLst>
            </a:custGeom>
            <a:ln w="8839">
              <a:solidFill>
                <a:srgbClr val="BCBEC0"/>
              </a:solidFill>
            </a:ln>
          </p:spPr>
          <p:txBody>
            <a:bodyPr wrap="square" lIns="0" tIns="0" rIns="0" bIns="0" rtlCol="0">
              <a:noAutofit/>
            </a:bodyPr>
            <a:lstStyle/>
            <a:p>
              <a:endParaRPr/>
            </a:p>
          </p:txBody>
        </p:sp>
        <p:sp>
          <p:nvSpPr>
            <p:cNvPr id="289" name="object 289"/>
            <p:cNvSpPr/>
            <p:nvPr/>
          </p:nvSpPr>
          <p:spPr>
            <a:xfrm>
              <a:off x="4102971" y="1239978"/>
              <a:ext cx="18872" cy="45186"/>
            </a:xfrm>
            <a:custGeom>
              <a:avLst/>
              <a:gdLst/>
              <a:ahLst/>
              <a:cxnLst/>
              <a:rect l="l" t="t" r="r" b="b"/>
              <a:pathLst>
                <a:path w="18872" h="45186">
                  <a:moveTo>
                    <a:pt x="0" y="0"/>
                  </a:moveTo>
                  <a:lnTo>
                    <a:pt x="7290" y="18228"/>
                  </a:lnTo>
                  <a:lnTo>
                    <a:pt x="11179" y="28025"/>
                  </a:lnTo>
                  <a:lnTo>
                    <a:pt x="11849" y="29781"/>
                  </a:lnTo>
                  <a:lnTo>
                    <a:pt x="14262" y="35547"/>
                  </a:lnTo>
                  <a:lnTo>
                    <a:pt x="16675" y="40678"/>
                  </a:lnTo>
                  <a:lnTo>
                    <a:pt x="18872" y="45186"/>
                  </a:lnTo>
                </a:path>
              </a:pathLst>
            </a:custGeom>
            <a:ln w="8839">
              <a:solidFill>
                <a:srgbClr val="BCBEC0"/>
              </a:solidFill>
            </a:ln>
          </p:spPr>
          <p:txBody>
            <a:bodyPr wrap="square" lIns="0" tIns="0" rIns="0" bIns="0" rtlCol="0">
              <a:noAutofit/>
            </a:bodyPr>
            <a:lstStyle/>
            <a:p>
              <a:endParaRPr/>
            </a:p>
          </p:txBody>
        </p:sp>
        <p:sp>
          <p:nvSpPr>
            <p:cNvPr id="290" name="object 290"/>
            <p:cNvSpPr/>
            <p:nvPr/>
          </p:nvSpPr>
          <p:spPr>
            <a:xfrm>
              <a:off x="4121843" y="1285165"/>
              <a:ext cx="61645" cy="39204"/>
            </a:xfrm>
            <a:custGeom>
              <a:avLst/>
              <a:gdLst/>
              <a:ahLst/>
              <a:cxnLst/>
              <a:rect l="l" t="t" r="r" b="b"/>
              <a:pathLst>
                <a:path w="61645" h="39204">
                  <a:moveTo>
                    <a:pt x="61645" y="34175"/>
                  </a:moveTo>
                  <a:lnTo>
                    <a:pt x="56502" y="37528"/>
                  </a:lnTo>
                  <a:lnTo>
                    <a:pt x="51269" y="39204"/>
                  </a:lnTo>
                  <a:lnTo>
                    <a:pt x="46227" y="39204"/>
                  </a:lnTo>
                  <a:lnTo>
                    <a:pt x="34650" y="37299"/>
                  </a:lnTo>
                  <a:lnTo>
                    <a:pt x="23850" y="31589"/>
                  </a:lnTo>
                  <a:lnTo>
                    <a:pt x="13863" y="22086"/>
                  </a:lnTo>
                  <a:lnTo>
                    <a:pt x="6603" y="11950"/>
                  </a:lnTo>
                  <a:lnTo>
                    <a:pt x="4508" y="8496"/>
                  </a:lnTo>
                  <a:lnTo>
                    <a:pt x="2311" y="4508"/>
                  </a:lnTo>
                  <a:lnTo>
                    <a:pt x="0" y="0"/>
                  </a:lnTo>
                </a:path>
              </a:pathLst>
            </a:custGeom>
            <a:ln w="8839">
              <a:solidFill>
                <a:srgbClr val="BCBEC0"/>
              </a:solidFill>
            </a:ln>
          </p:spPr>
          <p:txBody>
            <a:bodyPr wrap="square" lIns="0" tIns="0" rIns="0" bIns="0" rtlCol="0">
              <a:noAutofit/>
            </a:bodyPr>
            <a:lstStyle/>
            <a:p>
              <a:endParaRPr/>
            </a:p>
          </p:txBody>
        </p:sp>
        <p:sp>
          <p:nvSpPr>
            <p:cNvPr id="291" name="object 291"/>
            <p:cNvSpPr/>
            <p:nvPr/>
          </p:nvSpPr>
          <p:spPr>
            <a:xfrm>
              <a:off x="4121843" y="1285165"/>
              <a:ext cx="7124" cy="9118"/>
            </a:xfrm>
            <a:custGeom>
              <a:avLst/>
              <a:gdLst/>
              <a:ahLst/>
              <a:cxnLst/>
              <a:rect l="l" t="t" r="r" b="b"/>
              <a:pathLst>
                <a:path w="7124" h="9118">
                  <a:moveTo>
                    <a:pt x="0" y="0"/>
                  </a:moveTo>
                  <a:lnTo>
                    <a:pt x="2514" y="2933"/>
                  </a:lnTo>
                  <a:lnTo>
                    <a:pt x="4927" y="5968"/>
                  </a:lnTo>
                  <a:lnTo>
                    <a:pt x="7124" y="9118"/>
                  </a:lnTo>
                </a:path>
              </a:pathLst>
            </a:custGeom>
            <a:ln w="8839">
              <a:solidFill>
                <a:srgbClr val="BCBEC0"/>
              </a:solidFill>
            </a:ln>
          </p:spPr>
          <p:txBody>
            <a:bodyPr wrap="square" lIns="0" tIns="0" rIns="0" bIns="0" rtlCol="0">
              <a:noAutofit/>
            </a:bodyPr>
            <a:lstStyle/>
            <a:p>
              <a:endParaRPr/>
            </a:p>
          </p:txBody>
        </p:sp>
        <p:sp>
          <p:nvSpPr>
            <p:cNvPr id="292" name="object 292"/>
            <p:cNvSpPr/>
            <p:nvPr/>
          </p:nvSpPr>
          <p:spPr>
            <a:xfrm>
              <a:off x="4157593" y="1363054"/>
              <a:ext cx="2832" cy="2209"/>
            </a:xfrm>
            <a:custGeom>
              <a:avLst/>
              <a:gdLst/>
              <a:ahLst/>
              <a:cxnLst/>
              <a:rect l="l" t="t" r="r" b="b"/>
              <a:pathLst>
                <a:path w="2832" h="2209">
                  <a:moveTo>
                    <a:pt x="0" y="2209"/>
                  </a:moveTo>
                  <a:lnTo>
                    <a:pt x="939" y="1574"/>
                  </a:lnTo>
                  <a:lnTo>
                    <a:pt x="1892" y="838"/>
                  </a:lnTo>
                  <a:lnTo>
                    <a:pt x="2832" y="0"/>
                  </a:lnTo>
                </a:path>
              </a:pathLst>
            </a:custGeom>
            <a:ln w="8839">
              <a:solidFill>
                <a:srgbClr val="BCBEC0"/>
              </a:solidFill>
            </a:ln>
          </p:spPr>
          <p:txBody>
            <a:bodyPr wrap="square" lIns="0" tIns="0" rIns="0" bIns="0" rtlCol="0">
              <a:noAutofit/>
            </a:bodyPr>
            <a:lstStyle/>
            <a:p>
              <a:endParaRPr/>
            </a:p>
          </p:txBody>
        </p:sp>
        <p:sp>
          <p:nvSpPr>
            <p:cNvPr id="293" name="object 293"/>
            <p:cNvSpPr/>
            <p:nvPr/>
          </p:nvSpPr>
          <p:spPr>
            <a:xfrm>
              <a:off x="4157593" y="1319340"/>
              <a:ext cx="25895" cy="45923"/>
            </a:xfrm>
            <a:custGeom>
              <a:avLst/>
              <a:gdLst/>
              <a:ahLst/>
              <a:cxnLst/>
              <a:rect l="l" t="t" r="r" b="b"/>
              <a:pathLst>
                <a:path w="25895" h="45923">
                  <a:moveTo>
                    <a:pt x="0" y="45923"/>
                  </a:moveTo>
                  <a:lnTo>
                    <a:pt x="2933" y="42354"/>
                  </a:lnTo>
                  <a:lnTo>
                    <a:pt x="5765" y="38684"/>
                  </a:lnTo>
                  <a:lnTo>
                    <a:pt x="8382" y="34912"/>
                  </a:lnTo>
                  <a:lnTo>
                    <a:pt x="16020" y="23079"/>
                  </a:lnTo>
                  <a:lnTo>
                    <a:pt x="21769" y="11710"/>
                  </a:lnTo>
                  <a:lnTo>
                    <a:pt x="25674" y="804"/>
                  </a:lnTo>
                  <a:lnTo>
                    <a:pt x="25895" y="0"/>
                  </a:lnTo>
                </a:path>
              </a:pathLst>
            </a:custGeom>
            <a:ln w="8839">
              <a:solidFill>
                <a:srgbClr val="BCBEC0"/>
              </a:solidFill>
            </a:ln>
          </p:spPr>
          <p:txBody>
            <a:bodyPr wrap="square" lIns="0" tIns="0" rIns="0" bIns="0" rtlCol="0">
              <a:noAutofit/>
            </a:bodyPr>
            <a:lstStyle/>
            <a:p>
              <a:endParaRPr/>
            </a:p>
          </p:txBody>
        </p:sp>
        <p:sp>
          <p:nvSpPr>
            <p:cNvPr id="294" name="object 294"/>
            <p:cNvSpPr/>
            <p:nvPr/>
          </p:nvSpPr>
          <p:spPr>
            <a:xfrm>
              <a:off x="4074561" y="1325208"/>
              <a:ext cx="83032" cy="44665"/>
            </a:xfrm>
            <a:custGeom>
              <a:avLst/>
              <a:gdLst/>
              <a:ahLst/>
              <a:cxnLst/>
              <a:rect l="l" t="t" r="r" b="b"/>
              <a:pathLst>
                <a:path w="83032" h="44665">
                  <a:moveTo>
                    <a:pt x="83032" y="40055"/>
                  </a:moveTo>
                  <a:lnTo>
                    <a:pt x="79997" y="42354"/>
                  </a:lnTo>
                  <a:lnTo>
                    <a:pt x="77368" y="43713"/>
                  </a:lnTo>
                  <a:lnTo>
                    <a:pt x="75171" y="44246"/>
                  </a:lnTo>
                  <a:lnTo>
                    <a:pt x="73914" y="44564"/>
                  </a:lnTo>
                  <a:lnTo>
                    <a:pt x="70561" y="44665"/>
                  </a:lnTo>
                  <a:lnTo>
                    <a:pt x="64998" y="44665"/>
                  </a:lnTo>
                  <a:lnTo>
                    <a:pt x="52852" y="43471"/>
                  </a:lnTo>
                  <a:lnTo>
                    <a:pt x="40834" y="39879"/>
                  </a:lnTo>
                  <a:lnTo>
                    <a:pt x="28913" y="33877"/>
                  </a:lnTo>
                  <a:lnTo>
                    <a:pt x="23596" y="30403"/>
                  </a:lnTo>
                  <a:lnTo>
                    <a:pt x="12334" y="20850"/>
                  </a:lnTo>
                  <a:lnTo>
                    <a:pt x="4497" y="10842"/>
                  </a:lnTo>
                  <a:lnTo>
                    <a:pt x="80" y="328"/>
                  </a:lnTo>
                  <a:lnTo>
                    <a:pt x="0" y="0"/>
                  </a:lnTo>
                </a:path>
              </a:pathLst>
            </a:custGeom>
            <a:ln w="8839">
              <a:solidFill>
                <a:srgbClr val="BCBEC0"/>
              </a:solidFill>
            </a:ln>
          </p:spPr>
          <p:txBody>
            <a:bodyPr wrap="square" lIns="0" tIns="0" rIns="0" bIns="0" rtlCol="0">
              <a:noAutofit/>
            </a:bodyPr>
            <a:lstStyle/>
            <a:p>
              <a:endParaRPr/>
            </a:p>
          </p:txBody>
        </p:sp>
        <p:sp>
          <p:nvSpPr>
            <p:cNvPr id="295" name="object 295"/>
            <p:cNvSpPr/>
            <p:nvPr/>
          </p:nvSpPr>
          <p:spPr>
            <a:xfrm>
              <a:off x="4089026" y="1375944"/>
              <a:ext cx="44983" cy="15519"/>
            </a:xfrm>
            <a:custGeom>
              <a:avLst/>
              <a:gdLst/>
              <a:ahLst/>
              <a:cxnLst/>
              <a:rect l="l" t="t" r="r" b="b"/>
              <a:pathLst>
                <a:path w="44983" h="15519">
                  <a:moveTo>
                    <a:pt x="0" y="0"/>
                  </a:moveTo>
                  <a:lnTo>
                    <a:pt x="952" y="1892"/>
                  </a:lnTo>
                  <a:lnTo>
                    <a:pt x="5346" y="4826"/>
                  </a:lnTo>
                  <a:lnTo>
                    <a:pt x="13106" y="9029"/>
                  </a:lnTo>
                  <a:lnTo>
                    <a:pt x="21183" y="13322"/>
                  </a:lnTo>
                  <a:lnTo>
                    <a:pt x="26847" y="15417"/>
                  </a:lnTo>
                  <a:lnTo>
                    <a:pt x="29781" y="15519"/>
                  </a:lnTo>
                  <a:lnTo>
                    <a:pt x="30822" y="15417"/>
                  </a:lnTo>
                  <a:lnTo>
                    <a:pt x="33655" y="15100"/>
                  </a:lnTo>
                  <a:lnTo>
                    <a:pt x="38061" y="14262"/>
                  </a:lnTo>
                  <a:lnTo>
                    <a:pt x="42151" y="13525"/>
                  </a:lnTo>
                  <a:lnTo>
                    <a:pt x="44450" y="13106"/>
                  </a:lnTo>
                  <a:lnTo>
                    <a:pt x="44983" y="12903"/>
                  </a:lnTo>
                </a:path>
              </a:pathLst>
            </a:custGeom>
            <a:ln w="8839">
              <a:solidFill>
                <a:srgbClr val="BCBEC0"/>
              </a:solidFill>
            </a:ln>
          </p:spPr>
          <p:txBody>
            <a:bodyPr wrap="square" lIns="0" tIns="0" rIns="0" bIns="0" rtlCol="0">
              <a:noAutofit/>
            </a:bodyPr>
            <a:lstStyle/>
            <a:p>
              <a:endParaRPr/>
            </a:p>
          </p:txBody>
        </p:sp>
        <p:sp>
          <p:nvSpPr>
            <p:cNvPr id="296" name="object 296"/>
            <p:cNvSpPr/>
            <p:nvPr/>
          </p:nvSpPr>
          <p:spPr>
            <a:xfrm>
              <a:off x="4116598" y="1365263"/>
              <a:ext cx="40995" cy="38265"/>
            </a:xfrm>
            <a:custGeom>
              <a:avLst/>
              <a:gdLst/>
              <a:ahLst/>
              <a:cxnLst/>
              <a:rect l="l" t="t" r="r" b="b"/>
              <a:pathLst>
                <a:path w="40995" h="38265">
                  <a:moveTo>
                    <a:pt x="0" y="38265"/>
                  </a:moveTo>
                  <a:lnTo>
                    <a:pt x="317" y="38150"/>
                  </a:lnTo>
                  <a:lnTo>
                    <a:pt x="5562" y="34378"/>
                  </a:lnTo>
                  <a:lnTo>
                    <a:pt x="10693" y="30289"/>
                  </a:lnTo>
                  <a:lnTo>
                    <a:pt x="15735" y="25780"/>
                  </a:lnTo>
                  <a:lnTo>
                    <a:pt x="25309" y="16995"/>
                  </a:lnTo>
                  <a:lnTo>
                    <a:pt x="34130" y="7901"/>
                  </a:lnTo>
                  <a:lnTo>
                    <a:pt x="40995" y="0"/>
                  </a:lnTo>
                </a:path>
              </a:pathLst>
            </a:custGeom>
            <a:ln w="8839">
              <a:solidFill>
                <a:srgbClr val="BCBEC0"/>
              </a:solidFill>
            </a:ln>
          </p:spPr>
          <p:txBody>
            <a:bodyPr wrap="square" lIns="0" tIns="0" rIns="0" bIns="0" rtlCol="0">
              <a:noAutofit/>
            </a:bodyPr>
            <a:lstStyle/>
            <a:p>
              <a:endParaRPr/>
            </a:p>
          </p:txBody>
        </p:sp>
        <p:sp>
          <p:nvSpPr>
            <p:cNvPr id="297" name="object 297"/>
            <p:cNvSpPr/>
            <p:nvPr/>
          </p:nvSpPr>
          <p:spPr>
            <a:xfrm>
              <a:off x="4069532" y="1296798"/>
              <a:ext cx="108712" cy="52527"/>
            </a:xfrm>
            <a:custGeom>
              <a:avLst/>
              <a:gdLst/>
              <a:ahLst/>
              <a:cxnLst/>
              <a:rect l="l" t="t" r="r" b="b"/>
              <a:pathLst>
                <a:path w="108712" h="52527">
                  <a:moveTo>
                    <a:pt x="0" y="0"/>
                  </a:moveTo>
                  <a:lnTo>
                    <a:pt x="6434" y="10680"/>
                  </a:lnTo>
                  <a:lnTo>
                    <a:pt x="14158" y="20669"/>
                  </a:lnTo>
                  <a:lnTo>
                    <a:pt x="23158" y="29982"/>
                  </a:lnTo>
                  <a:lnTo>
                    <a:pt x="28511" y="34709"/>
                  </a:lnTo>
                  <a:lnTo>
                    <a:pt x="40439" y="43300"/>
                  </a:lnTo>
                  <a:lnTo>
                    <a:pt x="52166" y="49098"/>
                  </a:lnTo>
                  <a:lnTo>
                    <a:pt x="63692" y="52087"/>
                  </a:lnTo>
                  <a:lnTo>
                    <a:pt x="70027" y="52527"/>
                  </a:lnTo>
                  <a:lnTo>
                    <a:pt x="81946" y="50973"/>
                  </a:lnTo>
                  <a:lnTo>
                    <a:pt x="93573" y="46322"/>
                  </a:lnTo>
                  <a:lnTo>
                    <a:pt x="104960" y="38590"/>
                  </a:lnTo>
                  <a:lnTo>
                    <a:pt x="108712" y="35331"/>
                  </a:lnTo>
                </a:path>
              </a:pathLst>
            </a:custGeom>
            <a:ln w="8839">
              <a:solidFill>
                <a:srgbClr val="BCBEC0"/>
              </a:solidFill>
            </a:ln>
          </p:spPr>
          <p:txBody>
            <a:bodyPr wrap="square" lIns="0" tIns="0" rIns="0" bIns="0" rtlCol="0">
              <a:noAutofit/>
            </a:bodyPr>
            <a:lstStyle/>
            <a:p>
              <a:endParaRPr/>
            </a:p>
          </p:txBody>
        </p:sp>
        <p:sp>
          <p:nvSpPr>
            <p:cNvPr id="298" name="object 298"/>
            <p:cNvSpPr/>
            <p:nvPr/>
          </p:nvSpPr>
          <p:spPr>
            <a:xfrm>
              <a:off x="890492" y="2005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299" name="object 299"/>
            <p:cNvSpPr/>
            <p:nvPr/>
          </p:nvSpPr>
          <p:spPr>
            <a:xfrm>
              <a:off x="890492" y="38720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00" name="object 300"/>
            <p:cNvSpPr/>
            <p:nvPr/>
          </p:nvSpPr>
          <p:spPr>
            <a:xfrm>
              <a:off x="890492" y="2944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01" name="object 301"/>
            <p:cNvSpPr/>
            <p:nvPr/>
          </p:nvSpPr>
          <p:spPr>
            <a:xfrm>
              <a:off x="890492" y="48118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02" name="object 302"/>
            <p:cNvSpPr/>
            <p:nvPr/>
          </p:nvSpPr>
          <p:spPr>
            <a:xfrm>
              <a:off x="890492" y="6450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03" name="object 303"/>
            <p:cNvSpPr/>
            <p:nvPr/>
          </p:nvSpPr>
          <p:spPr>
            <a:xfrm>
              <a:off x="890492" y="24623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04" name="object 304"/>
            <p:cNvSpPr/>
            <p:nvPr/>
          </p:nvSpPr>
          <p:spPr>
            <a:xfrm>
              <a:off x="890492" y="43292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05" name="object 305"/>
            <p:cNvSpPr/>
            <p:nvPr/>
          </p:nvSpPr>
          <p:spPr>
            <a:xfrm>
              <a:off x="890492" y="59675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06" name="object 306"/>
            <p:cNvSpPr/>
            <p:nvPr/>
          </p:nvSpPr>
          <p:spPr>
            <a:xfrm>
              <a:off x="890492" y="3402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07" name="object 307"/>
            <p:cNvSpPr/>
            <p:nvPr/>
          </p:nvSpPr>
          <p:spPr>
            <a:xfrm>
              <a:off x="890492" y="52690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08" name="object 308"/>
            <p:cNvSpPr/>
            <p:nvPr/>
          </p:nvSpPr>
          <p:spPr>
            <a:xfrm>
              <a:off x="890492" y="69073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09" name="object 309"/>
            <p:cNvSpPr/>
            <p:nvPr/>
          </p:nvSpPr>
          <p:spPr>
            <a:xfrm>
              <a:off x="890492" y="2233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10" name="object 310"/>
            <p:cNvSpPr/>
            <p:nvPr/>
          </p:nvSpPr>
          <p:spPr>
            <a:xfrm>
              <a:off x="890492" y="41006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11" name="object 311"/>
            <p:cNvSpPr/>
            <p:nvPr/>
          </p:nvSpPr>
          <p:spPr>
            <a:xfrm>
              <a:off x="890492" y="5738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12" name="object 312"/>
            <p:cNvSpPr/>
            <p:nvPr/>
          </p:nvSpPr>
          <p:spPr>
            <a:xfrm>
              <a:off x="890492" y="31735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13" name="object 313"/>
            <p:cNvSpPr/>
            <p:nvPr/>
          </p:nvSpPr>
          <p:spPr>
            <a:xfrm>
              <a:off x="890492" y="50404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14" name="object 314"/>
            <p:cNvSpPr/>
            <p:nvPr/>
          </p:nvSpPr>
          <p:spPr>
            <a:xfrm>
              <a:off x="890492" y="6678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15" name="object 315"/>
            <p:cNvSpPr/>
            <p:nvPr/>
          </p:nvSpPr>
          <p:spPr>
            <a:xfrm>
              <a:off x="890492" y="2690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16" name="object 316"/>
            <p:cNvSpPr/>
            <p:nvPr/>
          </p:nvSpPr>
          <p:spPr>
            <a:xfrm>
              <a:off x="890492" y="45578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17" name="object 317"/>
            <p:cNvSpPr/>
            <p:nvPr/>
          </p:nvSpPr>
          <p:spPr>
            <a:xfrm>
              <a:off x="890492" y="6196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18" name="object 318"/>
            <p:cNvSpPr/>
            <p:nvPr/>
          </p:nvSpPr>
          <p:spPr>
            <a:xfrm>
              <a:off x="890492" y="3630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19" name="object 319"/>
            <p:cNvSpPr/>
            <p:nvPr/>
          </p:nvSpPr>
          <p:spPr>
            <a:xfrm>
              <a:off x="890492" y="54976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20" name="object 320"/>
            <p:cNvSpPr/>
            <p:nvPr/>
          </p:nvSpPr>
          <p:spPr>
            <a:xfrm>
              <a:off x="890492" y="7135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21" name="object 321"/>
            <p:cNvSpPr/>
            <p:nvPr/>
          </p:nvSpPr>
          <p:spPr>
            <a:xfrm>
              <a:off x="1260750"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a:p>
          </p:txBody>
        </p:sp>
        <p:sp>
          <p:nvSpPr>
            <p:cNvPr id="322" name="object 322"/>
            <p:cNvSpPr/>
            <p:nvPr/>
          </p:nvSpPr>
          <p:spPr>
            <a:xfrm>
              <a:off x="1810599"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a:p>
          </p:txBody>
        </p:sp>
        <p:sp>
          <p:nvSpPr>
            <p:cNvPr id="323" name="object 323"/>
            <p:cNvSpPr/>
            <p:nvPr/>
          </p:nvSpPr>
          <p:spPr>
            <a:xfrm>
              <a:off x="2379399"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a:p>
          </p:txBody>
        </p:sp>
        <p:sp>
          <p:nvSpPr>
            <p:cNvPr id="324" name="object 324"/>
            <p:cNvSpPr/>
            <p:nvPr/>
          </p:nvSpPr>
          <p:spPr>
            <a:xfrm>
              <a:off x="4255500"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a:p>
          </p:txBody>
        </p:sp>
        <p:sp>
          <p:nvSpPr>
            <p:cNvPr id="177" name="object 177"/>
            <p:cNvSpPr/>
            <p:nvPr/>
          </p:nvSpPr>
          <p:spPr>
            <a:xfrm>
              <a:off x="865150" y="2005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76" name="object 176"/>
            <p:cNvSpPr/>
            <p:nvPr/>
          </p:nvSpPr>
          <p:spPr>
            <a:xfrm>
              <a:off x="4717149" y="2005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75" name="object 175"/>
            <p:cNvSpPr/>
            <p:nvPr/>
          </p:nvSpPr>
          <p:spPr>
            <a:xfrm>
              <a:off x="865150" y="3872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74" name="object 174"/>
            <p:cNvSpPr/>
            <p:nvPr/>
          </p:nvSpPr>
          <p:spPr>
            <a:xfrm>
              <a:off x="4717149" y="3872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73" name="object 173"/>
            <p:cNvSpPr/>
            <p:nvPr/>
          </p:nvSpPr>
          <p:spPr>
            <a:xfrm>
              <a:off x="865150" y="2944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72" name="object 172"/>
            <p:cNvSpPr/>
            <p:nvPr/>
          </p:nvSpPr>
          <p:spPr>
            <a:xfrm>
              <a:off x="4717149" y="2944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71" name="object 171"/>
            <p:cNvSpPr/>
            <p:nvPr/>
          </p:nvSpPr>
          <p:spPr>
            <a:xfrm>
              <a:off x="865150" y="4811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70" name="object 170"/>
            <p:cNvSpPr/>
            <p:nvPr/>
          </p:nvSpPr>
          <p:spPr>
            <a:xfrm>
              <a:off x="4717149" y="4811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69" name="object 169"/>
            <p:cNvSpPr/>
            <p:nvPr/>
          </p:nvSpPr>
          <p:spPr>
            <a:xfrm>
              <a:off x="865150" y="6450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68" name="object 168"/>
            <p:cNvSpPr/>
            <p:nvPr/>
          </p:nvSpPr>
          <p:spPr>
            <a:xfrm>
              <a:off x="4717149" y="6450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67" name="object 167"/>
            <p:cNvSpPr/>
            <p:nvPr/>
          </p:nvSpPr>
          <p:spPr>
            <a:xfrm>
              <a:off x="865150" y="2462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66" name="object 166"/>
            <p:cNvSpPr/>
            <p:nvPr/>
          </p:nvSpPr>
          <p:spPr>
            <a:xfrm>
              <a:off x="4717149" y="2462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65" name="object 165"/>
            <p:cNvSpPr/>
            <p:nvPr/>
          </p:nvSpPr>
          <p:spPr>
            <a:xfrm>
              <a:off x="865150" y="43292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64" name="object 164"/>
            <p:cNvSpPr/>
            <p:nvPr/>
          </p:nvSpPr>
          <p:spPr>
            <a:xfrm>
              <a:off x="4717149" y="43292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63" name="object 163"/>
            <p:cNvSpPr/>
            <p:nvPr/>
          </p:nvSpPr>
          <p:spPr>
            <a:xfrm>
              <a:off x="865150" y="5967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62" name="object 162"/>
            <p:cNvSpPr/>
            <p:nvPr/>
          </p:nvSpPr>
          <p:spPr>
            <a:xfrm>
              <a:off x="4717149" y="5967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61" name="object 161"/>
            <p:cNvSpPr/>
            <p:nvPr/>
          </p:nvSpPr>
          <p:spPr>
            <a:xfrm>
              <a:off x="865150" y="3402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60" name="object 160"/>
            <p:cNvSpPr/>
            <p:nvPr/>
          </p:nvSpPr>
          <p:spPr>
            <a:xfrm>
              <a:off x="4717149" y="3402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59" name="object 159"/>
            <p:cNvSpPr/>
            <p:nvPr/>
          </p:nvSpPr>
          <p:spPr>
            <a:xfrm>
              <a:off x="865150" y="5269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58" name="object 158"/>
            <p:cNvSpPr/>
            <p:nvPr/>
          </p:nvSpPr>
          <p:spPr>
            <a:xfrm>
              <a:off x="4717149" y="5269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57" name="object 157"/>
            <p:cNvSpPr/>
            <p:nvPr/>
          </p:nvSpPr>
          <p:spPr>
            <a:xfrm>
              <a:off x="865150" y="6907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56" name="object 156"/>
            <p:cNvSpPr/>
            <p:nvPr/>
          </p:nvSpPr>
          <p:spPr>
            <a:xfrm>
              <a:off x="4717149" y="6907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55" name="object 155"/>
            <p:cNvSpPr/>
            <p:nvPr/>
          </p:nvSpPr>
          <p:spPr>
            <a:xfrm>
              <a:off x="865150" y="2233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54" name="object 154"/>
            <p:cNvSpPr/>
            <p:nvPr/>
          </p:nvSpPr>
          <p:spPr>
            <a:xfrm>
              <a:off x="4717149" y="2233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53" name="object 153"/>
            <p:cNvSpPr/>
            <p:nvPr/>
          </p:nvSpPr>
          <p:spPr>
            <a:xfrm>
              <a:off x="865150" y="4100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52" name="object 152"/>
            <p:cNvSpPr/>
            <p:nvPr/>
          </p:nvSpPr>
          <p:spPr>
            <a:xfrm>
              <a:off x="4717149" y="4100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51" name="object 151"/>
            <p:cNvSpPr/>
            <p:nvPr/>
          </p:nvSpPr>
          <p:spPr>
            <a:xfrm>
              <a:off x="865150" y="5738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50" name="object 150"/>
            <p:cNvSpPr/>
            <p:nvPr/>
          </p:nvSpPr>
          <p:spPr>
            <a:xfrm>
              <a:off x="4717149" y="5738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49" name="object 149"/>
            <p:cNvSpPr/>
            <p:nvPr/>
          </p:nvSpPr>
          <p:spPr>
            <a:xfrm>
              <a:off x="865150" y="3173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48" name="object 148"/>
            <p:cNvSpPr/>
            <p:nvPr/>
          </p:nvSpPr>
          <p:spPr>
            <a:xfrm>
              <a:off x="4717149" y="3173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47" name="object 147"/>
            <p:cNvSpPr/>
            <p:nvPr/>
          </p:nvSpPr>
          <p:spPr>
            <a:xfrm>
              <a:off x="865150" y="50404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46" name="object 146"/>
            <p:cNvSpPr/>
            <p:nvPr/>
          </p:nvSpPr>
          <p:spPr>
            <a:xfrm>
              <a:off x="4717149" y="50404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45" name="object 145"/>
            <p:cNvSpPr/>
            <p:nvPr/>
          </p:nvSpPr>
          <p:spPr>
            <a:xfrm>
              <a:off x="865150" y="6678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44" name="object 144"/>
            <p:cNvSpPr/>
            <p:nvPr/>
          </p:nvSpPr>
          <p:spPr>
            <a:xfrm>
              <a:off x="4717149" y="6678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43" name="object 143"/>
            <p:cNvSpPr/>
            <p:nvPr/>
          </p:nvSpPr>
          <p:spPr>
            <a:xfrm>
              <a:off x="865150" y="2690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42" name="object 142"/>
            <p:cNvSpPr/>
            <p:nvPr/>
          </p:nvSpPr>
          <p:spPr>
            <a:xfrm>
              <a:off x="4717149" y="2690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41" name="object 141"/>
            <p:cNvSpPr/>
            <p:nvPr/>
          </p:nvSpPr>
          <p:spPr>
            <a:xfrm>
              <a:off x="865150" y="4557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40" name="object 140"/>
            <p:cNvSpPr/>
            <p:nvPr/>
          </p:nvSpPr>
          <p:spPr>
            <a:xfrm>
              <a:off x="4717149" y="4557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39" name="object 139"/>
            <p:cNvSpPr/>
            <p:nvPr/>
          </p:nvSpPr>
          <p:spPr>
            <a:xfrm>
              <a:off x="865150" y="6196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38" name="object 138"/>
            <p:cNvSpPr/>
            <p:nvPr/>
          </p:nvSpPr>
          <p:spPr>
            <a:xfrm>
              <a:off x="4717149" y="6196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37" name="object 137"/>
            <p:cNvSpPr/>
            <p:nvPr/>
          </p:nvSpPr>
          <p:spPr>
            <a:xfrm>
              <a:off x="865150" y="3630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36" name="object 136"/>
            <p:cNvSpPr/>
            <p:nvPr/>
          </p:nvSpPr>
          <p:spPr>
            <a:xfrm>
              <a:off x="4717149" y="3630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35" name="object 135"/>
            <p:cNvSpPr/>
            <p:nvPr/>
          </p:nvSpPr>
          <p:spPr>
            <a:xfrm>
              <a:off x="865150" y="5497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34" name="object 134"/>
            <p:cNvSpPr/>
            <p:nvPr/>
          </p:nvSpPr>
          <p:spPr>
            <a:xfrm>
              <a:off x="4717149" y="5497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33" name="object 133"/>
            <p:cNvSpPr/>
            <p:nvPr/>
          </p:nvSpPr>
          <p:spPr>
            <a:xfrm>
              <a:off x="865150" y="7135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32" name="object 132"/>
            <p:cNvSpPr/>
            <p:nvPr/>
          </p:nvSpPr>
          <p:spPr>
            <a:xfrm>
              <a:off x="4717149" y="7135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31" name="object 131"/>
            <p:cNvSpPr/>
            <p:nvPr/>
          </p:nvSpPr>
          <p:spPr>
            <a:xfrm>
              <a:off x="1260750"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30" name="object 130"/>
            <p:cNvSpPr/>
            <p:nvPr/>
          </p:nvSpPr>
          <p:spPr>
            <a:xfrm>
              <a:off x="1260750"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29" name="object 129"/>
            <p:cNvSpPr/>
            <p:nvPr/>
          </p:nvSpPr>
          <p:spPr>
            <a:xfrm>
              <a:off x="1810599"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28" name="object 128"/>
            <p:cNvSpPr/>
            <p:nvPr/>
          </p:nvSpPr>
          <p:spPr>
            <a:xfrm>
              <a:off x="1810599"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27" name="object 127"/>
            <p:cNvSpPr/>
            <p:nvPr/>
          </p:nvSpPr>
          <p:spPr>
            <a:xfrm>
              <a:off x="2379399"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26" name="object 126"/>
            <p:cNvSpPr/>
            <p:nvPr/>
          </p:nvSpPr>
          <p:spPr>
            <a:xfrm>
              <a:off x="2379399"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25" name="object 125"/>
            <p:cNvSpPr/>
            <p:nvPr/>
          </p:nvSpPr>
          <p:spPr>
            <a:xfrm>
              <a:off x="4255500"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24" name="object 124"/>
            <p:cNvSpPr/>
            <p:nvPr/>
          </p:nvSpPr>
          <p:spPr>
            <a:xfrm>
              <a:off x="4255500"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23" name="object 123"/>
            <p:cNvSpPr txBox="1"/>
            <p:nvPr/>
          </p:nvSpPr>
          <p:spPr>
            <a:xfrm>
              <a:off x="1094433" y="1267215"/>
              <a:ext cx="2617592" cy="111375"/>
            </a:xfrm>
            <a:prstGeom prst="rect">
              <a:avLst/>
            </a:prstGeom>
          </p:spPr>
          <p:txBody>
            <a:bodyPr wrap="square" lIns="0" tIns="5270" rIns="0" bIns="0" rtlCol="0">
              <a:noAutofit/>
            </a:bodyPr>
            <a:lstStyle/>
            <a:p>
              <a:pPr marL="12700">
                <a:lnSpc>
                  <a:spcPts val="830"/>
                </a:lnSpc>
              </a:pPr>
              <a:r>
                <a:rPr lang="es-ES" sz="700" spc="-40" dirty="0">
                  <a:solidFill>
                    <a:srgbClr val="00AFEE"/>
                  </a:solidFill>
                  <a:latin typeface="Malgun Gothic"/>
                  <a:cs typeface="Malgun Gothic"/>
                </a:rPr>
                <a:t>Perseverad en la oración, velando en ella con acción de gracias. (Col 4:2)</a:t>
              </a:r>
              <a:endParaRPr lang="es-ES" sz="700" spc="-40" dirty="0">
                <a:latin typeface="Malgun Gothic"/>
                <a:cs typeface="Malgun Gothic"/>
              </a:endParaRPr>
            </a:p>
          </p:txBody>
        </p:sp>
        <p:sp>
          <p:nvSpPr>
            <p:cNvPr id="122" name="object 122"/>
            <p:cNvSpPr txBox="1"/>
            <p:nvPr/>
          </p:nvSpPr>
          <p:spPr>
            <a:xfrm>
              <a:off x="266151" y="7660642"/>
              <a:ext cx="211937" cy="127000"/>
            </a:xfrm>
            <a:prstGeom prst="rect">
              <a:avLst/>
            </a:prstGeom>
          </p:spPr>
          <p:txBody>
            <a:bodyPr wrap="square" lIns="0" tIns="5969" rIns="0" bIns="0" rtlCol="0">
              <a:noAutofit/>
            </a:bodyPr>
            <a:lstStyle/>
            <a:p>
              <a:pPr marL="12700">
                <a:lnSpc>
                  <a:spcPts val="940"/>
                </a:lnSpc>
              </a:pPr>
              <a:r>
                <a:rPr sz="800" spc="7" dirty="0">
                  <a:solidFill>
                    <a:srgbClr val="363435"/>
                  </a:solidFill>
                  <a:latin typeface="Malgun Gothic"/>
                  <a:cs typeface="Malgun Gothic"/>
                </a:rPr>
                <a:t>126</a:t>
              </a:r>
              <a:endParaRPr sz="800">
                <a:latin typeface="Malgun Gothic"/>
                <a:cs typeface="Malgun Gothic"/>
              </a:endParaRPr>
            </a:p>
          </p:txBody>
        </p:sp>
        <p:sp>
          <p:nvSpPr>
            <p:cNvPr id="116" name="object 116"/>
            <p:cNvSpPr txBox="1"/>
            <p:nvPr/>
          </p:nvSpPr>
          <p:spPr>
            <a:xfrm>
              <a:off x="890492" y="2005187"/>
              <a:ext cx="370258" cy="228600"/>
            </a:xfrm>
            <a:prstGeom prst="rect">
              <a:avLst/>
            </a:prstGeom>
          </p:spPr>
          <p:txBody>
            <a:bodyPr wrap="square" lIns="0" tIns="0" rIns="0" bIns="0" rtlCol="0">
              <a:noAutofit/>
            </a:bodyPr>
            <a:lstStyle/>
            <a:p>
              <a:pPr marL="25400">
                <a:lnSpc>
                  <a:spcPts val="1000"/>
                </a:lnSpc>
              </a:pPr>
              <a:endParaRPr sz="1000"/>
            </a:p>
          </p:txBody>
        </p:sp>
        <p:sp>
          <p:nvSpPr>
            <p:cNvPr id="115" name="object 115"/>
            <p:cNvSpPr txBox="1"/>
            <p:nvPr/>
          </p:nvSpPr>
          <p:spPr>
            <a:xfrm>
              <a:off x="1260750" y="2005187"/>
              <a:ext cx="549849" cy="228600"/>
            </a:xfrm>
            <a:prstGeom prst="rect">
              <a:avLst/>
            </a:prstGeom>
          </p:spPr>
          <p:txBody>
            <a:bodyPr wrap="square" lIns="0" tIns="0" rIns="0" bIns="0" rtlCol="0">
              <a:noAutofit/>
            </a:bodyPr>
            <a:lstStyle/>
            <a:p>
              <a:pPr marL="25400">
                <a:lnSpc>
                  <a:spcPts val="1000"/>
                </a:lnSpc>
              </a:pPr>
              <a:endParaRPr sz="1000"/>
            </a:p>
          </p:txBody>
        </p:sp>
        <p:sp>
          <p:nvSpPr>
            <p:cNvPr id="114" name="object 114"/>
            <p:cNvSpPr txBox="1"/>
            <p:nvPr/>
          </p:nvSpPr>
          <p:spPr>
            <a:xfrm>
              <a:off x="1810599" y="2005187"/>
              <a:ext cx="568799" cy="228600"/>
            </a:xfrm>
            <a:prstGeom prst="rect">
              <a:avLst/>
            </a:prstGeom>
          </p:spPr>
          <p:txBody>
            <a:bodyPr wrap="square" lIns="0" tIns="0" rIns="0" bIns="0" rtlCol="0">
              <a:noAutofit/>
            </a:bodyPr>
            <a:lstStyle/>
            <a:p>
              <a:pPr marL="25400">
                <a:lnSpc>
                  <a:spcPts val="1000"/>
                </a:lnSpc>
              </a:pPr>
              <a:endParaRPr sz="1000"/>
            </a:p>
          </p:txBody>
        </p:sp>
        <p:sp>
          <p:nvSpPr>
            <p:cNvPr id="113" name="object 113"/>
            <p:cNvSpPr txBox="1"/>
            <p:nvPr/>
          </p:nvSpPr>
          <p:spPr>
            <a:xfrm>
              <a:off x="2379399" y="2005187"/>
              <a:ext cx="1876101" cy="228600"/>
            </a:xfrm>
            <a:prstGeom prst="rect">
              <a:avLst/>
            </a:prstGeom>
          </p:spPr>
          <p:txBody>
            <a:bodyPr wrap="square" lIns="0" tIns="0" rIns="0" bIns="0" rtlCol="0">
              <a:noAutofit/>
            </a:bodyPr>
            <a:lstStyle/>
            <a:p>
              <a:pPr marL="25400">
                <a:lnSpc>
                  <a:spcPts val="1000"/>
                </a:lnSpc>
              </a:pPr>
              <a:endParaRPr sz="1000"/>
            </a:p>
          </p:txBody>
        </p:sp>
        <p:sp>
          <p:nvSpPr>
            <p:cNvPr id="112" name="object 112"/>
            <p:cNvSpPr txBox="1"/>
            <p:nvPr/>
          </p:nvSpPr>
          <p:spPr>
            <a:xfrm>
              <a:off x="4255500" y="2005187"/>
              <a:ext cx="448979" cy="228600"/>
            </a:xfrm>
            <a:prstGeom prst="rect">
              <a:avLst/>
            </a:prstGeom>
          </p:spPr>
          <p:txBody>
            <a:bodyPr wrap="square" lIns="0" tIns="0" rIns="0" bIns="0" rtlCol="0">
              <a:noAutofit/>
            </a:bodyPr>
            <a:lstStyle/>
            <a:p>
              <a:pPr marL="25400">
                <a:lnSpc>
                  <a:spcPts val="1000"/>
                </a:lnSpc>
              </a:pPr>
              <a:endParaRPr sz="1000"/>
            </a:p>
          </p:txBody>
        </p:sp>
        <p:sp>
          <p:nvSpPr>
            <p:cNvPr id="111" name="object 111"/>
            <p:cNvSpPr txBox="1"/>
            <p:nvPr/>
          </p:nvSpPr>
          <p:spPr>
            <a:xfrm>
              <a:off x="890492" y="2233787"/>
              <a:ext cx="370258" cy="228600"/>
            </a:xfrm>
            <a:prstGeom prst="rect">
              <a:avLst/>
            </a:prstGeom>
          </p:spPr>
          <p:txBody>
            <a:bodyPr wrap="square" lIns="0" tIns="0" rIns="0" bIns="0" rtlCol="0">
              <a:noAutofit/>
            </a:bodyPr>
            <a:lstStyle/>
            <a:p>
              <a:pPr marL="25400">
                <a:lnSpc>
                  <a:spcPts val="1000"/>
                </a:lnSpc>
              </a:pPr>
              <a:endParaRPr sz="1000"/>
            </a:p>
          </p:txBody>
        </p:sp>
        <p:sp>
          <p:nvSpPr>
            <p:cNvPr id="110" name="object 110"/>
            <p:cNvSpPr txBox="1"/>
            <p:nvPr/>
          </p:nvSpPr>
          <p:spPr>
            <a:xfrm>
              <a:off x="1260750" y="2233787"/>
              <a:ext cx="549849" cy="228600"/>
            </a:xfrm>
            <a:prstGeom prst="rect">
              <a:avLst/>
            </a:prstGeom>
          </p:spPr>
          <p:txBody>
            <a:bodyPr wrap="square" lIns="0" tIns="0" rIns="0" bIns="0" rtlCol="0">
              <a:noAutofit/>
            </a:bodyPr>
            <a:lstStyle/>
            <a:p>
              <a:pPr marL="25400">
                <a:lnSpc>
                  <a:spcPts val="1000"/>
                </a:lnSpc>
              </a:pPr>
              <a:endParaRPr sz="1000"/>
            </a:p>
          </p:txBody>
        </p:sp>
        <p:sp>
          <p:nvSpPr>
            <p:cNvPr id="109" name="object 109"/>
            <p:cNvSpPr txBox="1"/>
            <p:nvPr/>
          </p:nvSpPr>
          <p:spPr>
            <a:xfrm>
              <a:off x="1810599" y="2233787"/>
              <a:ext cx="568799" cy="228600"/>
            </a:xfrm>
            <a:prstGeom prst="rect">
              <a:avLst/>
            </a:prstGeom>
          </p:spPr>
          <p:txBody>
            <a:bodyPr wrap="square" lIns="0" tIns="0" rIns="0" bIns="0" rtlCol="0">
              <a:noAutofit/>
            </a:bodyPr>
            <a:lstStyle/>
            <a:p>
              <a:pPr marL="25400">
                <a:lnSpc>
                  <a:spcPts val="1000"/>
                </a:lnSpc>
              </a:pPr>
              <a:endParaRPr sz="1000"/>
            </a:p>
          </p:txBody>
        </p:sp>
        <p:sp>
          <p:nvSpPr>
            <p:cNvPr id="108" name="object 108"/>
            <p:cNvSpPr txBox="1"/>
            <p:nvPr/>
          </p:nvSpPr>
          <p:spPr>
            <a:xfrm>
              <a:off x="2379399" y="2233787"/>
              <a:ext cx="1876101" cy="228600"/>
            </a:xfrm>
            <a:prstGeom prst="rect">
              <a:avLst/>
            </a:prstGeom>
          </p:spPr>
          <p:txBody>
            <a:bodyPr wrap="square" lIns="0" tIns="0" rIns="0" bIns="0" rtlCol="0">
              <a:noAutofit/>
            </a:bodyPr>
            <a:lstStyle/>
            <a:p>
              <a:pPr marL="25400">
                <a:lnSpc>
                  <a:spcPts val="1000"/>
                </a:lnSpc>
              </a:pPr>
              <a:endParaRPr sz="1000"/>
            </a:p>
          </p:txBody>
        </p:sp>
        <p:sp>
          <p:nvSpPr>
            <p:cNvPr id="107" name="object 107"/>
            <p:cNvSpPr txBox="1"/>
            <p:nvPr/>
          </p:nvSpPr>
          <p:spPr>
            <a:xfrm>
              <a:off x="4255500" y="2233787"/>
              <a:ext cx="448979" cy="228600"/>
            </a:xfrm>
            <a:prstGeom prst="rect">
              <a:avLst/>
            </a:prstGeom>
          </p:spPr>
          <p:txBody>
            <a:bodyPr wrap="square" lIns="0" tIns="0" rIns="0" bIns="0" rtlCol="0">
              <a:noAutofit/>
            </a:bodyPr>
            <a:lstStyle/>
            <a:p>
              <a:pPr marL="25400">
                <a:lnSpc>
                  <a:spcPts val="1000"/>
                </a:lnSpc>
              </a:pPr>
              <a:endParaRPr sz="1000"/>
            </a:p>
          </p:txBody>
        </p:sp>
        <p:sp>
          <p:nvSpPr>
            <p:cNvPr id="106" name="object 106"/>
            <p:cNvSpPr txBox="1"/>
            <p:nvPr/>
          </p:nvSpPr>
          <p:spPr>
            <a:xfrm>
              <a:off x="890492" y="2462387"/>
              <a:ext cx="370258" cy="228600"/>
            </a:xfrm>
            <a:prstGeom prst="rect">
              <a:avLst/>
            </a:prstGeom>
          </p:spPr>
          <p:txBody>
            <a:bodyPr wrap="square" lIns="0" tIns="0" rIns="0" bIns="0" rtlCol="0">
              <a:noAutofit/>
            </a:bodyPr>
            <a:lstStyle/>
            <a:p>
              <a:pPr marL="25400">
                <a:lnSpc>
                  <a:spcPts val="1000"/>
                </a:lnSpc>
              </a:pPr>
              <a:endParaRPr sz="1000"/>
            </a:p>
          </p:txBody>
        </p:sp>
        <p:sp>
          <p:nvSpPr>
            <p:cNvPr id="105" name="object 105"/>
            <p:cNvSpPr txBox="1"/>
            <p:nvPr/>
          </p:nvSpPr>
          <p:spPr>
            <a:xfrm>
              <a:off x="1260750" y="2462387"/>
              <a:ext cx="549849" cy="228600"/>
            </a:xfrm>
            <a:prstGeom prst="rect">
              <a:avLst/>
            </a:prstGeom>
          </p:spPr>
          <p:txBody>
            <a:bodyPr wrap="square" lIns="0" tIns="0" rIns="0" bIns="0" rtlCol="0">
              <a:noAutofit/>
            </a:bodyPr>
            <a:lstStyle/>
            <a:p>
              <a:pPr marL="25400">
                <a:lnSpc>
                  <a:spcPts val="1000"/>
                </a:lnSpc>
              </a:pPr>
              <a:endParaRPr sz="1000"/>
            </a:p>
          </p:txBody>
        </p:sp>
        <p:sp>
          <p:nvSpPr>
            <p:cNvPr id="104" name="object 104"/>
            <p:cNvSpPr txBox="1"/>
            <p:nvPr/>
          </p:nvSpPr>
          <p:spPr>
            <a:xfrm>
              <a:off x="1810599" y="2462387"/>
              <a:ext cx="568799" cy="228600"/>
            </a:xfrm>
            <a:prstGeom prst="rect">
              <a:avLst/>
            </a:prstGeom>
          </p:spPr>
          <p:txBody>
            <a:bodyPr wrap="square" lIns="0" tIns="0" rIns="0" bIns="0" rtlCol="0">
              <a:noAutofit/>
            </a:bodyPr>
            <a:lstStyle/>
            <a:p>
              <a:pPr marL="25400">
                <a:lnSpc>
                  <a:spcPts val="1000"/>
                </a:lnSpc>
              </a:pPr>
              <a:endParaRPr sz="1000"/>
            </a:p>
          </p:txBody>
        </p:sp>
        <p:sp>
          <p:nvSpPr>
            <p:cNvPr id="103" name="object 103"/>
            <p:cNvSpPr txBox="1"/>
            <p:nvPr/>
          </p:nvSpPr>
          <p:spPr>
            <a:xfrm>
              <a:off x="2379399" y="2462387"/>
              <a:ext cx="1876101" cy="228600"/>
            </a:xfrm>
            <a:prstGeom prst="rect">
              <a:avLst/>
            </a:prstGeom>
          </p:spPr>
          <p:txBody>
            <a:bodyPr wrap="square" lIns="0" tIns="0" rIns="0" bIns="0" rtlCol="0">
              <a:noAutofit/>
            </a:bodyPr>
            <a:lstStyle/>
            <a:p>
              <a:pPr marL="25400">
                <a:lnSpc>
                  <a:spcPts val="1000"/>
                </a:lnSpc>
              </a:pPr>
              <a:endParaRPr sz="1000"/>
            </a:p>
          </p:txBody>
        </p:sp>
        <p:sp>
          <p:nvSpPr>
            <p:cNvPr id="102" name="object 102"/>
            <p:cNvSpPr txBox="1"/>
            <p:nvPr/>
          </p:nvSpPr>
          <p:spPr>
            <a:xfrm>
              <a:off x="4255500" y="2462387"/>
              <a:ext cx="448979" cy="228600"/>
            </a:xfrm>
            <a:prstGeom prst="rect">
              <a:avLst/>
            </a:prstGeom>
          </p:spPr>
          <p:txBody>
            <a:bodyPr wrap="square" lIns="0" tIns="0" rIns="0" bIns="0" rtlCol="0">
              <a:noAutofit/>
            </a:bodyPr>
            <a:lstStyle/>
            <a:p>
              <a:pPr marL="25400">
                <a:lnSpc>
                  <a:spcPts val="1000"/>
                </a:lnSpc>
              </a:pPr>
              <a:endParaRPr sz="1000"/>
            </a:p>
          </p:txBody>
        </p:sp>
        <p:sp>
          <p:nvSpPr>
            <p:cNvPr id="101" name="object 101"/>
            <p:cNvSpPr txBox="1"/>
            <p:nvPr/>
          </p:nvSpPr>
          <p:spPr>
            <a:xfrm>
              <a:off x="890492" y="2690987"/>
              <a:ext cx="370258" cy="254000"/>
            </a:xfrm>
            <a:prstGeom prst="rect">
              <a:avLst/>
            </a:prstGeom>
          </p:spPr>
          <p:txBody>
            <a:bodyPr wrap="square" lIns="0" tIns="0" rIns="0" bIns="0" rtlCol="0">
              <a:noAutofit/>
            </a:bodyPr>
            <a:lstStyle/>
            <a:p>
              <a:pPr marL="25400">
                <a:lnSpc>
                  <a:spcPts val="1000"/>
                </a:lnSpc>
              </a:pPr>
              <a:endParaRPr sz="1000"/>
            </a:p>
          </p:txBody>
        </p:sp>
        <p:sp>
          <p:nvSpPr>
            <p:cNvPr id="100" name="object 100"/>
            <p:cNvSpPr txBox="1"/>
            <p:nvPr/>
          </p:nvSpPr>
          <p:spPr>
            <a:xfrm>
              <a:off x="1260750" y="2690987"/>
              <a:ext cx="549849" cy="254000"/>
            </a:xfrm>
            <a:prstGeom prst="rect">
              <a:avLst/>
            </a:prstGeom>
          </p:spPr>
          <p:txBody>
            <a:bodyPr wrap="square" lIns="0" tIns="0" rIns="0" bIns="0" rtlCol="0">
              <a:noAutofit/>
            </a:bodyPr>
            <a:lstStyle/>
            <a:p>
              <a:pPr marL="25400">
                <a:lnSpc>
                  <a:spcPts val="1000"/>
                </a:lnSpc>
              </a:pPr>
              <a:endParaRPr sz="1000"/>
            </a:p>
          </p:txBody>
        </p:sp>
        <p:sp>
          <p:nvSpPr>
            <p:cNvPr id="99" name="object 99"/>
            <p:cNvSpPr txBox="1"/>
            <p:nvPr/>
          </p:nvSpPr>
          <p:spPr>
            <a:xfrm>
              <a:off x="1810599" y="2690987"/>
              <a:ext cx="568799" cy="254000"/>
            </a:xfrm>
            <a:prstGeom prst="rect">
              <a:avLst/>
            </a:prstGeom>
          </p:spPr>
          <p:txBody>
            <a:bodyPr wrap="square" lIns="0" tIns="0" rIns="0" bIns="0" rtlCol="0">
              <a:noAutofit/>
            </a:bodyPr>
            <a:lstStyle/>
            <a:p>
              <a:pPr marL="25400">
                <a:lnSpc>
                  <a:spcPts val="1000"/>
                </a:lnSpc>
              </a:pPr>
              <a:endParaRPr sz="1000"/>
            </a:p>
          </p:txBody>
        </p:sp>
        <p:sp>
          <p:nvSpPr>
            <p:cNvPr id="98" name="object 98"/>
            <p:cNvSpPr txBox="1"/>
            <p:nvPr/>
          </p:nvSpPr>
          <p:spPr>
            <a:xfrm>
              <a:off x="2379399" y="2690987"/>
              <a:ext cx="1876101" cy="254000"/>
            </a:xfrm>
            <a:prstGeom prst="rect">
              <a:avLst/>
            </a:prstGeom>
          </p:spPr>
          <p:txBody>
            <a:bodyPr wrap="square" lIns="0" tIns="0" rIns="0" bIns="0" rtlCol="0">
              <a:noAutofit/>
            </a:bodyPr>
            <a:lstStyle/>
            <a:p>
              <a:pPr marL="25400">
                <a:lnSpc>
                  <a:spcPts val="1000"/>
                </a:lnSpc>
              </a:pPr>
              <a:endParaRPr sz="1000"/>
            </a:p>
          </p:txBody>
        </p:sp>
        <p:sp>
          <p:nvSpPr>
            <p:cNvPr id="97" name="object 97"/>
            <p:cNvSpPr txBox="1"/>
            <p:nvPr/>
          </p:nvSpPr>
          <p:spPr>
            <a:xfrm>
              <a:off x="4255500" y="2690987"/>
              <a:ext cx="448979" cy="254000"/>
            </a:xfrm>
            <a:prstGeom prst="rect">
              <a:avLst/>
            </a:prstGeom>
          </p:spPr>
          <p:txBody>
            <a:bodyPr wrap="square" lIns="0" tIns="0" rIns="0" bIns="0" rtlCol="0">
              <a:noAutofit/>
            </a:bodyPr>
            <a:lstStyle/>
            <a:p>
              <a:pPr marL="25400">
                <a:lnSpc>
                  <a:spcPts val="1000"/>
                </a:lnSpc>
              </a:pPr>
              <a:endParaRPr sz="1000"/>
            </a:p>
          </p:txBody>
        </p:sp>
        <p:sp>
          <p:nvSpPr>
            <p:cNvPr id="96" name="object 96"/>
            <p:cNvSpPr txBox="1"/>
            <p:nvPr/>
          </p:nvSpPr>
          <p:spPr>
            <a:xfrm>
              <a:off x="890492" y="2944987"/>
              <a:ext cx="370258" cy="228600"/>
            </a:xfrm>
            <a:prstGeom prst="rect">
              <a:avLst/>
            </a:prstGeom>
          </p:spPr>
          <p:txBody>
            <a:bodyPr wrap="square" lIns="0" tIns="0" rIns="0" bIns="0" rtlCol="0">
              <a:noAutofit/>
            </a:bodyPr>
            <a:lstStyle/>
            <a:p>
              <a:pPr marL="25400">
                <a:lnSpc>
                  <a:spcPts val="1000"/>
                </a:lnSpc>
              </a:pPr>
              <a:endParaRPr sz="1000"/>
            </a:p>
          </p:txBody>
        </p:sp>
        <p:sp>
          <p:nvSpPr>
            <p:cNvPr id="95" name="object 95"/>
            <p:cNvSpPr txBox="1"/>
            <p:nvPr/>
          </p:nvSpPr>
          <p:spPr>
            <a:xfrm>
              <a:off x="1260750" y="2944987"/>
              <a:ext cx="549849" cy="228600"/>
            </a:xfrm>
            <a:prstGeom prst="rect">
              <a:avLst/>
            </a:prstGeom>
          </p:spPr>
          <p:txBody>
            <a:bodyPr wrap="square" lIns="0" tIns="0" rIns="0" bIns="0" rtlCol="0">
              <a:noAutofit/>
            </a:bodyPr>
            <a:lstStyle/>
            <a:p>
              <a:pPr marL="25400">
                <a:lnSpc>
                  <a:spcPts val="1000"/>
                </a:lnSpc>
              </a:pPr>
              <a:endParaRPr sz="1000"/>
            </a:p>
          </p:txBody>
        </p:sp>
        <p:sp>
          <p:nvSpPr>
            <p:cNvPr id="94" name="object 94"/>
            <p:cNvSpPr txBox="1"/>
            <p:nvPr/>
          </p:nvSpPr>
          <p:spPr>
            <a:xfrm>
              <a:off x="1810599" y="2944987"/>
              <a:ext cx="568799" cy="228600"/>
            </a:xfrm>
            <a:prstGeom prst="rect">
              <a:avLst/>
            </a:prstGeom>
          </p:spPr>
          <p:txBody>
            <a:bodyPr wrap="square" lIns="0" tIns="0" rIns="0" bIns="0" rtlCol="0">
              <a:noAutofit/>
            </a:bodyPr>
            <a:lstStyle/>
            <a:p>
              <a:pPr marL="25400">
                <a:lnSpc>
                  <a:spcPts val="1000"/>
                </a:lnSpc>
              </a:pPr>
              <a:endParaRPr sz="1000"/>
            </a:p>
          </p:txBody>
        </p:sp>
        <p:sp>
          <p:nvSpPr>
            <p:cNvPr id="93" name="object 93"/>
            <p:cNvSpPr txBox="1"/>
            <p:nvPr/>
          </p:nvSpPr>
          <p:spPr>
            <a:xfrm>
              <a:off x="2379399" y="2944987"/>
              <a:ext cx="1876101" cy="228600"/>
            </a:xfrm>
            <a:prstGeom prst="rect">
              <a:avLst/>
            </a:prstGeom>
          </p:spPr>
          <p:txBody>
            <a:bodyPr wrap="square" lIns="0" tIns="0" rIns="0" bIns="0" rtlCol="0">
              <a:noAutofit/>
            </a:bodyPr>
            <a:lstStyle/>
            <a:p>
              <a:pPr marL="25400">
                <a:lnSpc>
                  <a:spcPts val="1000"/>
                </a:lnSpc>
              </a:pPr>
              <a:endParaRPr sz="1000"/>
            </a:p>
          </p:txBody>
        </p:sp>
        <p:sp>
          <p:nvSpPr>
            <p:cNvPr id="92" name="object 92"/>
            <p:cNvSpPr txBox="1"/>
            <p:nvPr/>
          </p:nvSpPr>
          <p:spPr>
            <a:xfrm>
              <a:off x="4255500" y="2944987"/>
              <a:ext cx="448979" cy="228600"/>
            </a:xfrm>
            <a:prstGeom prst="rect">
              <a:avLst/>
            </a:prstGeom>
          </p:spPr>
          <p:txBody>
            <a:bodyPr wrap="square" lIns="0" tIns="0" rIns="0" bIns="0" rtlCol="0">
              <a:noAutofit/>
            </a:bodyPr>
            <a:lstStyle/>
            <a:p>
              <a:pPr marL="25400">
                <a:lnSpc>
                  <a:spcPts val="1000"/>
                </a:lnSpc>
              </a:pPr>
              <a:endParaRPr sz="1000"/>
            </a:p>
          </p:txBody>
        </p:sp>
        <p:sp>
          <p:nvSpPr>
            <p:cNvPr id="91" name="object 91"/>
            <p:cNvSpPr txBox="1"/>
            <p:nvPr/>
          </p:nvSpPr>
          <p:spPr>
            <a:xfrm>
              <a:off x="890492" y="3173587"/>
              <a:ext cx="370258" cy="228600"/>
            </a:xfrm>
            <a:prstGeom prst="rect">
              <a:avLst/>
            </a:prstGeom>
          </p:spPr>
          <p:txBody>
            <a:bodyPr wrap="square" lIns="0" tIns="0" rIns="0" bIns="0" rtlCol="0">
              <a:noAutofit/>
            </a:bodyPr>
            <a:lstStyle/>
            <a:p>
              <a:pPr marL="25400">
                <a:lnSpc>
                  <a:spcPts val="1000"/>
                </a:lnSpc>
              </a:pPr>
              <a:endParaRPr sz="1000"/>
            </a:p>
          </p:txBody>
        </p:sp>
        <p:sp>
          <p:nvSpPr>
            <p:cNvPr id="90" name="object 90"/>
            <p:cNvSpPr txBox="1"/>
            <p:nvPr/>
          </p:nvSpPr>
          <p:spPr>
            <a:xfrm>
              <a:off x="1260750" y="3173587"/>
              <a:ext cx="549849" cy="228600"/>
            </a:xfrm>
            <a:prstGeom prst="rect">
              <a:avLst/>
            </a:prstGeom>
          </p:spPr>
          <p:txBody>
            <a:bodyPr wrap="square" lIns="0" tIns="0" rIns="0" bIns="0" rtlCol="0">
              <a:noAutofit/>
            </a:bodyPr>
            <a:lstStyle/>
            <a:p>
              <a:pPr marL="25400">
                <a:lnSpc>
                  <a:spcPts val="1000"/>
                </a:lnSpc>
              </a:pPr>
              <a:endParaRPr sz="1000"/>
            </a:p>
          </p:txBody>
        </p:sp>
        <p:sp>
          <p:nvSpPr>
            <p:cNvPr id="89" name="object 89"/>
            <p:cNvSpPr txBox="1"/>
            <p:nvPr/>
          </p:nvSpPr>
          <p:spPr>
            <a:xfrm>
              <a:off x="1810599" y="3173587"/>
              <a:ext cx="568799" cy="228600"/>
            </a:xfrm>
            <a:prstGeom prst="rect">
              <a:avLst/>
            </a:prstGeom>
          </p:spPr>
          <p:txBody>
            <a:bodyPr wrap="square" lIns="0" tIns="0" rIns="0" bIns="0" rtlCol="0">
              <a:noAutofit/>
            </a:bodyPr>
            <a:lstStyle/>
            <a:p>
              <a:pPr marL="25400">
                <a:lnSpc>
                  <a:spcPts val="1000"/>
                </a:lnSpc>
              </a:pPr>
              <a:endParaRPr sz="1000"/>
            </a:p>
          </p:txBody>
        </p:sp>
        <p:sp>
          <p:nvSpPr>
            <p:cNvPr id="88" name="object 88"/>
            <p:cNvSpPr txBox="1"/>
            <p:nvPr/>
          </p:nvSpPr>
          <p:spPr>
            <a:xfrm>
              <a:off x="2379399" y="3173587"/>
              <a:ext cx="1876101" cy="228600"/>
            </a:xfrm>
            <a:prstGeom prst="rect">
              <a:avLst/>
            </a:prstGeom>
          </p:spPr>
          <p:txBody>
            <a:bodyPr wrap="square" lIns="0" tIns="0" rIns="0" bIns="0" rtlCol="0">
              <a:noAutofit/>
            </a:bodyPr>
            <a:lstStyle/>
            <a:p>
              <a:pPr marL="25400">
                <a:lnSpc>
                  <a:spcPts val="1000"/>
                </a:lnSpc>
              </a:pPr>
              <a:endParaRPr sz="1000"/>
            </a:p>
          </p:txBody>
        </p:sp>
        <p:sp>
          <p:nvSpPr>
            <p:cNvPr id="87" name="object 87"/>
            <p:cNvSpPr txBox="1"/>
            <p:nvPr/>
          </p:nvSpPr>
          <p:spPr>
            <a:xfrm>
              <a:off x="4255500" y="3173587"/>
              <a:ext cx="448979" cy="228600"/>
            </a:xfrm>
            <a:prstGeom prst="rect">
              <a:avLst/>
            </a:prstGeom>
          </p:spPr>
          <p:txBody>
            <a:bodyPr wrap="square" lIns="0" tIns="0" rIns="0" bIns="0" rtlCol="0">
              <a:noAutofit/>
            </a:bodyPr>
            <a:lstStyle/>
            <a:p>
              <a:pPr marL="25400">
                <a:lnSpc>
                  <a:spcPts val="1000"/>
                </a:lnSpc>
              </a:pPr>
              <a:endParaRPr sz="1000"/>
            </a:p>
          </p:txBody>
        </p:sp>
        <p:sp>
          <p:nvSpPr>
            <p:cNvPr id="86" name="object 86"/>
            <p:cNvSpPr txBox="1"/>
            <p:nvPr/>
          </p:nvSpPr>
          <p:spPr>
            <a:xfrm>
              <a:off x="890492" y="3402187"/>
              <a:ext cx="370258" cy="228600"/>
            </a:xfrm>
            <a:prstGeom prst="rect">
              <a:avLst/>
            </a:prstGeom>
          </p:spPr>
          <p:txBody>
            <a:bodyPr wrap="square" lIns="0" tIns="0" rIns="0" bIns="0" rtlCol="0">
              <a:noAutofit/>
            </a:bodyPr>
            <a:lstStyle/>
            <a:p>
              <a:pPr marL="25400">
                <a:lnSpc>
                  <a:spcPts val="1000"/>
                </a:lnSpc>
              </a:pPr>
              <a:endParaRPr sz="1000"/>
            </a:p>
          </p:txBody>
        </p:sp>
        <p:sp>
          <p:nvSpPr>
            <p:cNvPr id="85" name="object 85"/>
            <p:cNvSpPr txBox="1"/>
            <p:nvPr/>
          </p:nvSpPr>
          <p:spPr>
            <a:xfrm>
              <a:off x="1260750" y="3402187"/>
              <a:ext cx="549849" cy="228600"/>
            </a:xfrm>
            <a:prstGeom prst="rect">
              <a:avLst/>
            </a:prstGeom>
          </p:spPr>
          <p:txBody>
            <a:bodyPr wrap="square" lIns="0" tIns="0" rIns="0" bIns="0" rtlCol="0">
              <a:noAutofit/>
            </a:bodyPr>
            <a:lstStyle/>
            <a:p>
              <a:pPr marL="25400">
                <a:lnSpc>
                  <a:spcPts val="1000"/>
                </a:lnSpc>
              </a:pPr>
              <a:endParaRPr sz="1000"/>
            </a:p>
          </p:txBody>
        </p:sp>
        <p:sp>
          <p:nvSpPr>
            <p:cNvPr id="84" name="object 84"/>
            <p:cNvSpPr txBox="1"/>
            <p:nvPr/>
          </p:nvSpPr>
          <p:spPr>
            <a:xfrm>
              <a:off x="1810599" y="3402187"/>
              <a:ext cx="568799" cy="228600"/>
            </a:xfrm>
            <a:prstGeom prst="rect">
              <a:avLst/>
            </a:prstGeom>
          </p:spPr>
          <p:txBody>
            <a:bodyPr wrap="square" lIns="0" tIns="0" rIns="0" bIns="0" rtlCol="0">
              <a:noAutofit/>
            </a:bodyPr>
            <a:lstStyle/>
            <a:p>
              <a:pPr marL="25400">
                <a:lnSpc>
                  <a:spcPts val="1000"/>
                </a:lnSpc>
              </a:pPr>
              <a:endParaRPr sz="1000"/>
            </a:p>
          </p:txBody>
        </p:sp>
        <p:sp>
          <p:nvSpPr>
            <p:cNvPr id="83" name="object 83"/>
            <p:cNvSpPr txBox="1"/>
            <p:nvPr/>
          </p:nvSpPr>
          <p:spPr>
            <a:xfrm>
              <a:off x="2379399" y="3402187"/>
              <a:ext cx="1876101" cy="228600"/>
            </a:xfrm>
            <a:prstGeom prst="rect">
              <a:avLst/>
            </a:prstGeom>
          </p:spPr>
          <p:txBody>
            <a:bodyPr wrap="square" lIns="0" tIns="0" rIns="0" bIns="0" rtlCol="0">
              <a:noAutofit/>
            </a:bodyPr>
            <a:lstStyle/>
            <a:p>
              <a:pPr marL="25400">
                <a:lnSpc>
                  <a:spcPts val="1000"/>
                </a:lnSpc>
              </a:pPr>
              <a:endParaRPr sz="1000"/>
            </a:p>
          </p:txBody>
        </p:sp>
        <p:sp>
          <p:nvSpPr>
            <p:cNvPr id="82" name="object 82"/>
            <p:cNvSpPr txBox="1"/>
            <p:nvPr/>
          </p:nvSpPr>
          <p:spPr>
            <a:xfrm>
              <a:off x="4255500" y="3402187"/>
              <a:ext cx="448979" cy="228600"/>
            </a:xfrm>
            <a:prstGeom prst="rect">
              <a:avLst/>
            </a:prstGeom>
          </p:spPr>
          <p:txBody>
            <a:bodyPr wrap="square" lIns="0" tIns="0" rIns="0" bIns="0" rtlCol="0">
              <a:noAutofit/>
            </a:bodyPr>
            <a:lstStyle/>
            <a:p>
              <a:pPr marL="25400">
                <a:lnSpc>
                  <a:spcPts val="1000"/>
                </a:lnSpc>
              </a:pPr>
              <a:endParaRPr sz="1000"/>
            </a:p>
          </p:txBody>
        </p:sp>
        <p:sp>
          <p:nvSpPr>
            <p:cNvPr id="81" name="object 81"/>
            <p:cNvSpPr txBox="1"/>
            <p:nvPr/>
          </p:nvSpPr>
          <p:spPr>
            <a:xfrm>
              <a:off x="890492" y="3630787"/>
              <a:ext cx="370258" cy="241300"/>
            </a:xfrm>
            <a:prstGeom prst="rect">
              <a:avLst/>
            </a:prstGeom>
          </p:spPr>
          <p:txBody>
            <a:bodyPr wrap="square" lIns="0" tIns="0" rIns="0" bIns="0" rtlCol="0">
              <a:noAutofit/>
            </a:bodyPr>
            <a:lstStyle/>
            <a:p>
              <a:pPr marL="25400">
                <a:lnSpc>
                  <a:spcPts val="1000"/>
                </a:lnSpc>
              </a:pPr>
              <a:endParaRPr sz="1000"/>
            </a:p>
          </p:txBody>
        </p:sp>
        <p:sp>
          <p:nvSpPr>
            <p:cNvPr id="80" name="object 80"/>
            <p:cNvSpPr txBox="1"/>
            <p:nvPr/>
          </p:nvSpPr>
          <p:spPr>
            <a:xfrm>
              <a:off x="1260750" y="3630787"/>
              <a:ext cx="549849" cy="241300"/>
            </a:xfrm>
            <a:prstGeom prst="rect">
              <a:avLst/>
            </a:prstGeom>
          </p:spPr>
          <p:txBody>
            <a:bodyPr wrap="square" lIns="0" tIns="0" rIns="0" bIns="0" rtlCol="0">
              <a:noAutofit/>
            </a:bodyPr>
            <a:lstStyle/>
            <a:p>
              <a:pPr marL="25400">
                <a:lnSpc>
                  <a:spcPts val="1000"/>
                </a:lnSpc>
              </a:pPr>
              <a:endParaRPr sz="1000"/>
            </a:p>
          </p:txBody>
        </p:sp>
        <p:sp>
          <p:nvSpPr>
            <p:cNvPr id="79" name="object 79"/>
            <p:cNvSpPr txBox="1"/>
            <p:nvPr/>
          </p:nvSpPr>
          <p:spPr>
            <a:xfrm>
              <a:off x="1810599" y="3630787"/>
              <a:ext cx="568799" cy="241300"/>
            </a:xfrm>
            <a:prstGeom prst="rect">
              <a:avLst/>
            </a:prstGeom>
          </p:spPr>
          <p:txBody>
            <a:bodyPr wrap="square" lIns="0" tIns="0" rIns="0" bIns="0" rtlCol="0">
              <a:noAutofit/>
            </a:bodyPr>
            <a:lstStyle/>
            <a:p>
              <a:pPr marL="25400">
                <a:lnSpc>
                  <a:spcPts val="1000"/>
                </a:lnSpc>
              </a:pPr>
              <a:endParaRPr sz="1000"/>
            </a:p>
          </p:txBody>
        </p:sp>
        <p:sp>
          <p:nvSpPr>
            <p:cNvPr id="78" name="object 78"/>
            <p:cNvSpPr txBox="1"/>
            <p:nvPr/>
          </p:nvSpPr>
          <p:spPr>
            <a:xfrm>
              <a:off x="2379399" y="3630787"/>
              <a:ext cx="1876101" cy="241300"/>
            </a:xfrm>
            <a:prstGeom prst="rect">
              <a:avLst/>
            </a:prstGeom>
          </p:spPr>
          <p:txBody>
            <a:bodyPr wrap="square" lIns="0" tIns="0" rIns="0" bIns="0" rtlCol="0">
              <a:noAutofit/>
            </a:bodyPr>
            <a:lstStyle/>
            <a:p>
              <a:pPr marL="25400">
                <a:lnSpc>
                  <a:spcPts val="1000"/>
                </a:lnSpc>
              </a:pPr>
              <a:endParaRPr sz="1000"/>
            </a:p>
          </p:txBody>
        </p:sp>
        <p:sp>
          <p:nvSpPr>
            <p:cNvPr id="77" name="object 77"/>
            <p:cNvSpPr txBox="1"/>
            <p:nvPr/>
          </p:nvSpPr>
          <p:spPr>
            <a:xfrm>
              <a:off x="4255500" y="3630787"/>
              <a:ext cx="448979" cy="241300"/>
            </a:xfrm>
            <a:prstGeom prst="rect">
              <a:avLst/>
            </a:prstGeom>
          </p:spPr>
          <p:txBody>
            <a:bodyPr wrap="square" lIns="0" tIns="0" rIns="0" bIns="0" rtlCol="0">
              <a:noAutofit/>
            </a:bodyPr>
            <a:lstStyle/>
            <a:p>
              <a:pPr marL="25400">
                <a:lnSpc>
                  <a:spcPts val="1000"/>
                </a:lnSpc>
              </a:pPr>
              <a:endParaRPr sz="1000"/>
            </a:p>
          </p:txBody>
        </p:sp>
        <p:sp>
          <p:nvSpPr>
            <p:cNvPr id="76" name="object 76"/>
            <p:cNvSpPr txBox="1"/>
            <p:nvPr/>
          </p:nvSpPr>
          <p:spPr>
            <a:xfrm>
              <a:off x="890492" y="3872087"/>
              <a:ext cx="370258" cy="228600"/>
            </a:xfrm>
            <a:prstGeom prst="rect">
              <a:avLst/>
            </a:prstGeom>
          </p:spPr>
          <p:txBody>
            <a:bodyPr wrap="square" lIns="0" tIns="0" rIns="0" bIns="0" rtlCol="0">
              <a:noAutofit/>
            </a:bodyPr>
            <a:lstStyle/>
            <a:p>
              <a:pPr marL="25400">
                <a:lnSpc>
                  <a:spcPts val="1000"/>
                </a:lnSpc>
              </a:pPr>
              <a:endParaRPr sz="1000"/>
            </a:p>
          </p:txBody>
        </p:sp>
        <p:sp>
          <p:nvSpPr>
            <p:cNvPr id="75" name="object 75"/>
            <p:cNvSpPr txBox="1"/>
            <p:nvPr/>
          </p:nvSpPr>
          <p:spPr>
            <a:xfrm>
              <a:off x="1260750" y="3872087"/>
              <a:ext cx="549849" cy="228600"/>
            </a:xfrm>
            <a:prstGeom prst="rect">
              <a:avLst/>
            </a:prstGeom>
          </p:spPr>
          <p:txBody>
            <a:bodyPr wrap="square" lIns="0" tIns="0" rIns="0" bIns="0" rtlCol="0">
              <a:noAutofit/>
            </a:bodyPr>
            <a:lstStyle/>
            <a:p>
              <a:pPr marL="25400">
                <a:lnSpc>
                  <a:spcPts val="1000"/>
                </a:lnSpc>
              </a:pPr>
              <a:endParaRPr sz="1000"/>
            </a:p>
          </p:txBody>
        </p:sp>
        <p:sp>
          <p:nvSpPr>
            <p:cNvPr id="74" name="object 74"/>
            <p:cNvSpPr txBox="1"/>
            <p:nvPr/>
          </p:nvSpPr>
          <p:spPr>
            <a:xfrm>
              <a:off x="1810599" y="3872087"/>
              <a:ext cx="568799" cy="228600"/>
            </a:xfrm>
            <a:prstGeom prst="rect">
              <a:avLst/>
            </a:prstGeom>
          </p:spPr>
          <p:txBody>
            <a:bodyPr wrap="square" lIns="0" tIns="0" rIns="0" bIns="0" rtlCol="0">
              <a:noAutofit/>
            </a:bodyPr>
            <a:lstStyle/>
            <a:p>
              <a:pPr marL="25400">
                <a:lnSpc>
                  <a:spcPts val="1000"/>
                </a:lnSpc>
              </a:pPr>
              <a:endParaRPr sz="1000"/>
            </a:p>
          </p:txBody>
        </p:sp>
        <p:sp>
          <p:nvSpPr>
            <p:cNvPr id="73" name="object 73"/>
            <p:cNvSpPr txBox="1"/>
            <p:nvPr/>
          </p:nvSpPr>
          <p:spPr>
            <a:xfrm>
              <a:off x="2379399" y="3872087"/>
              <a:ext cx="1876101" cy="228600"/>
            </a:xfrm>
            <a:prstGeom prst="rect">
              <a:avLst/>
            </a:prstGeom>
          </p:spPr>
          <p:txBody>
            <a:bodyPr wrap="square" lIns="0" tIns="0" rIns="0" bIns="0" rtlCol="0">
              <a:noAutofit/>
            </a:bodyPr>
            <a:lstStyle/>
            <a:p>
              <a:pPr marL="25400">
                <a:lnSpc>
                  <a:spcPts val="1000"/>
                </a:lnSpc>
              </a:pPr>
              <a:endParaRPr sz="1000"/>
            </a:p>
          </p:txBody>
        </p:sp>
        <p:sp>
          <p:nvSpPr>
            <p:cNvPr id="72" name="object 72"/>
            <p:cNvSpPr txBox="1"/>
            <p:nvPr/>
          </p:nvSpPr>
          <p:spPr>
            <a:xfrm>
              <a:off x="4255500" y="3872087"/>
              <a:ext cx="448979" cy="228600"/>
            </a:xfrm>
            <a:prstGeom prst="rect">
              <a:avLst/>
            </a:prstGeom>
          </p:spPr>
          <p:txBody>
            <a:bodyPr wrap="square" lIns="0" tIns="0" rIns="0" bIns="0" rtlCol="0">
              <a:noAutofit/>
            </a:bodyPr>
            <a:lstStyle/>
            <a:p>
              <a:pPr marL="25400">
                <a:lnSpc>
                  <a:spcPts val="1000"/>
                </a:lnSpc>
              </a:pPr>
              <a:endParaRPr sz="1000"/>
            </a:p>
          </p:txBody>
        </p:sp>
        <p:sp>
          <p:nvSpPr>
            <p:cNvPr id="71" name="object 71"/>
            <p:cNvSpPr txBox="1"/>
            <p:nvPr/>
          </p:nvSpPr>
          <p:spPr>
            <a:xfrm>
              <a:off x="890492" y="4100687"/>
              <a:ext cx="370258" cy="228600"/>
            </a:xfrm>
            <a:prstGeom prst="rect">
              <a:avLst/>
            </a:prstGeom>
          </p:spPr>
          <p:txBody>
            <a:bodyPr wrap="square" lIns="0" tIns="0" rIns="0" bIns="0" rtlCol="0">
              <a:noAutofit/>
            </a:bodyPr>
            <a:lstStyle/>
            <a:p>
              <a:pPr marL="25400">
                <a:lnSpc>
                  <a:spcPts val="1000"/>
                </a:lnSpc>
              </a:pPr>
              <a:endParaRPr sz="1000"/>
            </a:p>
          </p:txBody>
        </p:sp>
        <p:sp>
          <p:nvSpPr>
            <p:cNvPr id="70" name="object 70"/>
            <p:cNvSpPr txBox="1"/>
            <p:nvPr/>
          </p:nvSpPr>
          <p:spPr>
            <a:xfrm>
              <a:off x="1260750" y="4100687"/>
              <a:ext cx="549849" cy="228600"/>
            </a:xfrm>
            <a:prstGeom prst="rect">
              <a:avLst/>
            </a:prstGeom>
          </p:spPr>
          <p:txBody>
            <a:bodyPr wrap="square" lIns="0" tIns="0" rIns="0" bIns="0" rtlCol="0">
              <a:noAutofit/>
            </a:bodyPr>
            <a:lstStyle/>
            <a:p>
              <a:pPr marL="25400">
                <a:lnSpc>
                  <a:spcPts val="1000"/>
                </a:lnSpc>
              </a:pPr>
              <a:endParaRPr sz="1000"/>
            </a:p>
          </p:txBody>
        </p:sp>
        <p:sp>
          <p:nvSpPr>
            <p:cNvPr id="69" name="object 69"/>
            <p:cNvSpPr txBox="1"/>
            <p:nvPr/>
          </p:nvSpPr>
          <p:spPr>
            <a:xfrm>
              <a:off x="1810599" y="4100687"/>
              <a:ext cx="568799" cy="228600"/>
            </a:xfrm>
            <a:prstGeom prst="rect">
              <a:avLst/>
            </a:prstGeom>
          </p:spPr>
          <p:txBody>
            <a:bodyPr wrap="square" lIns="0" tIns="0" rIns="0" bIns="0" rtlCol="0">
              <a:noAutofit/>
            </a:bodyPr>
            <a:lstStyle/>
            <a:p>
              <a:pPr marL="25400">
                <a:lnSpc>
                  <a:spcPts val="1000"/>
                </a:lnSpc>
              </a:pPr>
              <a:endParaRPr sz="1000"/>
            </a:p>
          </p:txBody>
        </p:sp>
        <p:sp>
          <p:nvSpPr>
            <p:cNvPr id="68" name="object 68"/>
            <p:cNvSpPr txBox="1"/>
            <p:nvPr/>
          </p:nvSpPr>
          <p:spPr>
            <a:xfrm>
              <a:off x="2379399" y="4100687"/>
              <a:ext cx="1876101" cy="228600"/>
            </a:xfrm>
            <a:prstGeom prst="rect">
              <a:avLst/>
            </a:prstGeom>
          </p:spPr>
          <p:txBody>
            <a:bodyPr wrap="square" lIns="0" tIns="0" rIns="0" bIns="0" rtlCol="0">
              <a:noAutofit/>
            </a:bodyPr>
            <a:lstStyle/>
            <a:p>
              <a:pPr marL="25400">
                <a:lnSpc>
                  <a:spcPts val="1000"/>
                </a:lnSpc>
              </a:pPr>
              <a:endParaRPr sz="1000"/>
            </a:p>
          </p:txBody>
        </p:sp>
        <p:sp>
          <p:nvSpPr>
            <p:cNvPr id="67" name="object 67"/>
            <p:cNvSpPr txBox="1"/>
            <p:nvPr/>
          </p:nvSpPr>
          <p:spPr>
            <a:xfrm>
              <a:off x="4255500" y="4100687"/>
              <a:ext cx="448979" cy="228600"/>
            </a:xfrm>
            <a:prstGeom prst="rect">
              <a:avLst/>
            </a:prstGeom>
          </p:spPr>
          <p:txBody>
            <a:bodyPr wrap="square" lIns="0" tIns="0" rIns="0" bIns="0" rtlCol="0">
              <a:noAutofit/>
            </a:bodyPr>
            <a:lstStyle/>
            <a:p>
              <a:pPr marL="25400">
                <a:lnSpc>
                  <a:spcPts val="1000"/>
                </a:lnSpc>
              </a:pPr>
              <a:endParaRPr sz="1000"/>
            </a:p>
          </p:txBody>
        </p:sp>
        <p:sp>
          <p:nvSpPr>
            <p:cNvPr id="66" name="object 66"/>
            <p:cNvSpPr txBox="1"/>
            <p:nvPr/>
          </p:nvSpPr>
          <p:spPr>
            <a:xfrm>
              <a:off x="890492" y="4329287"/>
              <a:ext cx="370258" cy="228600"/>
            </a:xfrm>
            <a:prstGeom prst="rect">
              <a:avLst/>
            </a:prstGeom>
          </p:spPr>
          <p:txBody>
            <a:bodyPr wrap="square" lIns="0" tIns="0" rIns="0" bIns="0" rtlCol="0">
              <a:noAutofit/>
            </a:bodyPr>
            <a:lstStyle/>
            <a:p>
              <a:pPr marL="25400">
                <a:lnSpc>
                  <a:spcPts val="1000"/>
                </a:lnSpc>
              </a:pPr>
              <a:endParaRPr sz="1000"/>
            </a:p>
          </p:txBody>
        </p:sp>
        <p:sp>
          <p:nvSpPr>
            <p:cNvPr id="65" name="object 65"/>
            <p:cNvSpPr txBox="1"/>
            <p:nvPr/>
          </p:nvSpPr>
          <p:spPr>
            <a:xfrm>
              <a:off x="1260750" y="4329287"/>
              <a:ext cx="549849" cy="228600"/>
            </a:xfrm>
            <a:prstGeom prst="rect">
              <a:avLst/>
            </a:prstGeom>
          </p:spPr>
          <p:txBody>
            <a:bodyPr wrap="square" lIns="0" tIns="0" rIns="0" bIns="0" rtlCol="0">
              <a:noAutofit/>
            </a:bodyPr>
            <a:lstStyle/>
            <a:p>
              <a:pPr marL="25400">
                <a:lnSpc>
                  <a:spcPts val="1000"/>
                </a:lnSpc>
              </a:pPr>
              <a:endParaRPr sz="1000"/>
            </a:p>
          </p:txBody>
        </p:sp>
        <p:sp>
          <p:nvSpPr>
            <p:cNvPr id="64" name="object 64"/>
            <p:cNvSpPr txBox="1"/>
            <p:nvPr/>
          </p:nvSpPr>
          <p:spPr>
            <a:xfrm>
              <a:off x="1810599" y="4329287"/>
              <a:ext cx="568799" cy="228600"/>
            </a:xfrm>
            <a:prstGeom prst="rect">
              <a:avLst/>
            </a:prstGeom>
          </p:spPr>
          <p:txBody>
            <a:bodyPr wrap="square" lIns="0" tIns="0" rIns="0" bIns="0" rtlCol="0">
              <a:noAutofit/>
            </a:bodyPr>
            <a:lstStyle/>
            <a:p>
              <a:pPr marL="25400">
                <a:lnSpc>
                  <a:spcPts val="1000"/>
                </a:lnSpc>
              </a:pPr>
              <a:endParaRPr sz="1000"/>
            </a:p>
          </p:txBody>
        </p:sp>
        <p:sp>
          <p:nvSpPr>
            <p:cNvPr id="63" name="object 63"/>
            <p:cNvSpPr txBox="1"/>
            <p:nvPr/>
          </p:nvSpPr>
          <p:spPr>
            <a:xfrm>
              <a:off x="2379399" y="4329287"/>
              <a:ext cx="1876101" cy="228600"/>
            </a:xfrm>
            <a:prstGeom prst="rect">
              <a:avLst/>
            </a:prstGeom>
          </p:spPr>
          <p:txBody>
            <a:bodyPr wrap="square" lIns="0" tIns="0" rIns="0" bIns="0" rtlCol="0">
              <a:noAutofit/>
            </a:bodyPr>
            <a:lstStyle/>
            <a:p>
              <a:pPr marL="25400">
                <a:lnSpc>
                  <a:spcPts val="1000"/>
                </a:lnSpc>
              </a:pPr>
              <a:endParaRPr sz="1000"/>
            </a:p>
          </p:txBody>
        </p:sp>
        <p:sp>
          <p:nvSpPr>
            <p:cNvPr id="62" name="object 62"/>
            <p:cNvSpPr txBox="1"/>
            <p:nvPr/>
          </p:nvSpPr>
          <p:spPr>
            <a:xfrm>
              <a:off x="4255500" y="4329287"/>
              <a:ext cx="448979" cy="228600"/>
            </a:xfrm>
            <a:prstGeom prst="rect">
              <a:avLst/>
            </a:prstGeom>
          </p:spPr>
          <p:txBody>
            <a:bodyPr wrap="square" lIns="0" tIns="0" rIns="0" bIns="0" rtlCol="0">
              <a:noAutofit/>
            </a:bodyPr>
            <a:lstStyle/>
            <a:p>
              <a:pPr marL="25400">
                <a:lnSpc>
                  <a:spcPts val="1000"/>
                </a:lnSpc>
              </a:pPr>
              <a:endParaRPr sz="1000"/>
            </a:p>
          </p:txBody>
        </p:sp>
        <p:sp>
          <p:nvSpPr>
            <p:cNvPr id="61" name="object 61"/>
            <p:cNvSpPr txBox="1"/>
            <p:nvPr/>
          </p:nvSpPr>
          <p:spPr>
            <a:xfrm>
              <a:off x="890492" y="4557887"/>
              <a:ext cx="370258" cy="254000"/>
            </a:xfrm>
            <a:prstGeom prst="rect">
              <a:avLst/>
            </a:prstGeom>
          </p:spPr>
          <p:txBody>
            <a:bodyPr wrap="square" lIns="0" tIns="0" rIns="0" bIns="0" rtlCol="0">
              <a:noAutofit/>
            </a:bodyPr>
            <a:lstStyle/>
            <a:p>
              <a:pPr marL="25400">
                <a:lnSpc>
                  <a:spcPts val="1000"/>
                </a:lnSpc>
              </a:pPr>
              <a:endParaRPr sz="1000"/>
            </a:p>
          </p:txBody>
        </p:sp>
        <p:sp>
          <p:nvSpPr>
            <p:cNvPr id="60" name="object 60"/>
            <p:cNvSpPr txBox="1"/>
            <p:nvPr/>
          </p:nvSpPr>
          <p:spPr>
            <a:xfrm>
              <a:off x="1260750" y="4557887"/>
              <a:ext cx="549849" cy="254000"/>
            </a:xfrm>
            <a:prstGeom prst="rect">
              <a:avLst/>
            </a:prstGeom>
          </p:spPr>
          <p:txBody>
            <a:bodyPr wrap="square" lIns="0" tIns="0" rIns="0" bIns="0" rtlCol="0">
              <a:noAutofit/>
            </a:bodyPr>
            <a:lstStyle/>
            <a:p>
              <a:pPr marL="25400">
                <a:lnSpc>
                  <a:spcPts val="1000"/>
                </a:lnSpc>
              </a:pPr>
              <a:endParaRPr sz="1000"/>
            </a:p>
          </p:txBody>
        </p:sp>
        <p:sp>
          <p:nvSpPr>
            <p:cNvPr id="59" name="object 59"/>
            <p:cNvSpPr txBox="1"/>
            <p:nvPr/>
          </p:nvSpPr>
          <p:spPr>
            <a:xfrm>
              <a:off x="1810599" y="4557887"/>
              <a:ext cx="568799" cy="254000"/>
            </a:xfrm>
            <a:prstGeom prst="rect">
              <a:avLst/>
            </a:prstGeom>
          </p:spPr>
          <p:txBody>
            <a:bodyPr wrap="square" lIns="0" tIns="0" rIns="0" bIns="0" rtlCol="0">
              <a:noAutofit/>
            </a:bodyPr>
            <a:lstStyle/>
            <a:p>
              <a:pPr marL="25400">
                <a:lnSpc>
                  <a:spcPts val="1000"/>
                </a:lnSpc>
              </a:pPr>
              <a:endParaRPr sz="1000"/>
            </a:p>
          </p:txBody>
        </p:sp>
        <p:sp>
          <p:nvSpPr>
            <p:cNvPr id="58" name="object 58"/>
            <p:cNvSpPr txBox="1"/>
            <p:nvPr/>
          </p:nvSpPr>
          <p:spPr>
            <a:xfrm>
              <a:off x="2379399" y="4557887"/>
              <a:ext cx="1876101" cy="254000"/>
            </a:xfrm>
            <a:prstGeom prst="rect">
              <a:avLst/>
            </a:prstGeom>
          </p:spPr>
          <p:txBody>
            <a:bodyPr wrap="square" lIns="0" tIns="0" rIns="0" bIns="0" rtlCol="0">
              <a:noAutofit/>
            </a:bodyPr>
            <a:lstStyle/>
            <a:p>
              <a:pPr marL="25400">
                <a:lnSpc>
                  <a:spcPts val="1000"/>
                </a:lnSpc>
              </a:pPr>
              <a:endParaRPr sz="1000"/>
            </a:p>
          </p:txBody>
        </p:sp>
        <p:sp>
          <p:nvSpPr>
            <p:cNvPr id="57" name="object 57"/>
            <p:cNvSpPr txBox="1"/>
            <p:nvPr/>
          </p:nvSpPr>
          <p:spPr>
            <a:xfrm>
              <a:off x="4255500" y="4557887"/>
              <a:ext cx="448979" cy="254000"/>
            </a:xfrm>
            <a:prstGeom prst="rect">
              <a:avLst/>
            </a:prstGeom>
          </p:spPr>
          <p:txBody>
            <a:bodyPr wrap="square" lIns="0" tIns="0" rIns="0" bIns="0" rtlCol="0">
              <a:noAutofit/>
            </a:bodyPr>
            <a:lstStyle/>
            <a:p>
              <a:pPr marL="25400">
                <a:lnSpc>
                  <a:spcPts val="1000"/>
                </a:lnSpc>
              </a:pPr>
              <a:endParaRPr sz="1000"/>
            </a:p>
          </p:txBody>
        </p:sp>
        <p:sp>
          <p:nvSpPr>
            <p:cNvPr id="56" name="object 56"/>
            <p:cNvSpPr txBox="1"/>
            <p:nvPr/>
          </p:nvSpPr>
          <p:spPr>
            <a:xfrm>
              <a:off x="890492" y="4811887"/>
              <a:ext cx="370258" cy="228599"/>
            </a:xfrm>
            <a:prstGeom prst="rect">
              <a:avLst/>
            </a:prstGeom>
          </p:spPr>
          <p:txBody>
            <a:bodyPr wrap="square" lIns="0" tIns="0" rIns="0" bIns="0" rtlCol="0">
              <a:noAutofit/>
            </a:bodyPr>
            <a:lstStyle/>
            <a:p>
              <a:pPr marL="25400">
                <a:lnSpc>
                  <a:spcPts val="1000"/>
                </a:lnSpc>
              </a:pPr>
              <a:endParaRPr sz="1000"/>
            </a:p>
          </p:txBody>
        </p:sp>
        <p:sp>
          <p:nvSpPr>
            <p:cNvPr id="55" name="object 55"/>
            <p:cNvSpPr txBox="1"/>
            <p:nvPr/>
          </p:nvSpPr>
          <p:spPr>
            <a:xfrm>
              <a:off x="1260750" y="4811887"/>
              <a:ext cx="549849" cy="228599"/>
            </a:xfrm>
            <a:prstGeom prst="rect">
              <a:avLst/>
            </a:prstGeom>
          </p:spPr>
          <p:txBody>
            <a:bodyPr wrap="square" lIns="0" tIns="0" rIns="0" bIns="0" rtlCol="0">
              <a:noAutofit/>
            </a:bodyPr>
            <a:lstStyle/>
            <a:p>
              <a:pPr marL="25400">
                <a:lnSpc>
                  <a:spcPts val="1000"/>
                </a:lnSpc>
              </a:pPr>
              <a:endParaRPr sz="1000"/>
            </a:p>
          </p:txBody>
        </p:sp>
        <p:sp>
          <p:nvSpPr>
            <p:cNvPr id="54" name="object 54"/>
            <p:cNvSpPr txBox="1"/>
            <p:nvPr/>
          </p:nvSpPr>
          <p:spPr>
            <a:xfrm>
              <a:off x="1810599" y="4811887"/>
              <a:ext cx="568799" cy="228599"/>
            </a:xfrm>
            <a:prstGeom prst="rect">
              <a:avLst/>
            </a:prstGeom>
          </p:spPr>
          <p:txBody>
            <a:bodyPr wrap="square" lIns="0" tIns="0" rIns="0" bIns="0" rtlCol="0">
              <a:noAutofit/>
            </a:bodyPr>
            <a:lstStyle/>
            <a:p>
              <a:pPr marL="25400">
                <a:lnSpc>
                  <a:spcPts val="1000"/>
                </a:lnSpc>
              </a:pPr>
              <a:endParaRPr sz="1000"/>
            </a:p>
          </p:txBody>
        </p:sp>
        <p:sp>
          <p:nvSpPr>
            <p:cNvPr id="53" name="object 53"/>
            <p:cNvSpPr txBox="1"/>
            <p:nvPr/>
          </p:nvSpPr>
          <p:spPr>
            <a:xfrm>
              <a:off x="2379399" y="4811887"/>
              <a:ext cx="1876101" cy="228599"/>
            </a:xfrm>
            <a:prstGeom prst="rect">
              <a:avLst/>
            </a:prstGeom>
          </p:spPr>
          <p:txBody>
            <a:bodyPr wrap="square" lIns="0" tIns="0" rIns="0" bIns="0" rtlCol="0">
              <a:noAutofit/>
            </a:bodyPr>
            <a:lstStyle/>
            <a:p>
              <a:pPr marL="25400">
                <a:lnSpc>
                  <a:spcPts val="1000"/>
                </a:lnSpc>
              </a:pPr>
              <a:endParaRPr sz="1000"/>
            </a:p>
          </p:txBody>
        </p:sp>
        <p:sp>
          <p:nvSpPr>
            <p:cNvPr id="52" name="object 52"/>
            <p:cNvSpPr txBox="1"/>
            <p:nvPr/>
          </p:nvSpPr>
          <p:spPr>
            <a:xfrm>
              <a:off x="4255500" y="4811887"/>
              <a:ext cx="448979" cy="228599"/>
            </a:xfrm>
            <a:prstGeom prst="rect">
              <a:avLst/>
            </a:prstGeom>
          </p:spPr>
          <p:txBody>
            <a:bodyPr wrap="square" lIns="0" tIns="0" rIns="0" bIns="0" rtlCol="0">
              <a:noAutofit/>
            </a:bodyPr>
            <a:lstStyle/>
            <a:p>
              <a:pPr marL="25400">
                <a:lnSpc>
                  <a:spcPts val="1000"/>
                </a:lnSpc>
              </a:pPr>
              <a:endParaRPr sz="1000"/>
            </a:p>
          </p:txBody>
        </p:sp>
        <p:sp>
          <p:nvSpPr>
            <p:cNvPr id="51" name="object 51"/>
            <p:cNvSpPr txBox="1"/>
            <p:nvPr/>
          </p:nvSpPr>
          <p:spPr>
            <a:xfrm>
              <a:off x="890492" y="5040487"/>
              <a:ext cx="370258" cy="228600"/>
            </a:xfrm>
            <a:prstGeom prst="rect">
              <a:avLst/>
            </a:prstGeom>
          </p:spPr>
          <p:txBody>
            <a:bodyPr wrap="square" lIns="0" tIns="0" rIns="0" bIns="0" rtlCol="0">
              <a:noAutofit/>
            </a:bodyPr>
            <a:lstStyle/>
            <a:p>
              <a:pPr marL="25400">
                <a:lnSpc>
                  <a:spcPts val="1000"/>
                </a:lnSpc>
              </a:pPr>
              <a:endParaRPr sz="1000"/>
            </a:p>
          </p:txBody>
        </p:sp>
        <p:sp>
          <p:nvSpPr>
            <p:cNvPr id="50" name="object 50"/>
            <p:cNvSpPr txBox="1"/>
            <p:nvPr/>
          </p:nvSpPr>
          <p:spPr>
            <a:xfrm>
              <a:off x="1260750" y="5040487"/>
              <a:ext cx="549849" cy="228600"/>
            </a:xfrm>
            <a:prstGeom prst="rect">
              <a:avLst/>
            </a:prstGeom>
          </p:spPr>
          <p:txBody>
            <a:bodyPr wrap="square" lIns="0" tIns="0" rIns="0" bIns="0" rtlCol="0">
              <a:noAutofit/>
            </a:bodyPr>
            <a:lstStyle/>
            <a:p>
              <a:pPr marL="25400">
                <a:lnSpc>
                  <a:spcPts val="1000"/>
                </a:lnSpc>
              </a:pPr>
              <a:endParaRPr sz="1000"/>
            </a:p>
          </p:txBody>
        </p:sp>
        <p:sp>
          <p:nvSpPr>
            <p:cNvPr id="49" name="object 49"/>
            <p:cNvSpPr txBox="1"/>
            <p:nvPr/>
          </p:nvSpPr>
          <p:spPr>
            <a:xfrm>
              <a:off x="1810599" y="5040487"/>
              <a:ext cx="568799" cy="228600"/>
            </a:xfrm>
            <a:prstGeom prst="rect">
              <a:avLst/>
            </a:prstGeom>
          </p:spPr>
          <p:txBody>
            <a:bodyPr wrap="square" lIns="0" tIns="0" rIns="0" bIns="0" rtlCol="0">
              <a:noAutofit/>
            </a:bodyPr>
            <a:lstStyle/>
            <a:p>
              <a:pPr marL="25400">
                <a:lnSpc>
                  <a:spcPts val="1000"/>
                </a:lnSpc>
              </a:pPr>
              <a:endParaRPr sz="1000"/>
            </a:p>
          </p:txBody>
        </p:sp>
        <p:sp>
          <p:nvSpPr>
            <p:cNvPr id="48" name="object 48"/>
            <p:cNvSpPr txBox="1"/>
            <p:nvPr/>
          </p:nvSpPr>
          <p:spPr>
            <a:xfrm>
              <a:off x="2379399" y="5040487"/>
              <a:ext cx="1876101" cy="228600"/>
            </a:xfrm>
            <a:prstGeom prst="rect">
              <a:avLst/>
            </a:prstGeom>
          </p:spPr>
          <p:txBody>
            <a:bodyPr wrap="square" lIns="0" tIns="0" rIns="0" bIns="0" rtlCol="0">
              <a:noAutofit/>
            </a:bodyPr>
            <a:lstStyle/>
            <a:p>
              <a:pPr marL="25400">
                <a:lnSpc>
                  <a:spcPts val="1000"/>
                </a:lnSpc>
              </a:pPr>
              <a:endParaRPr sz="1000"/>
            </a:p>
          </p:txBody>
        </p:sp>
        <p:sp>
          <p:nvSpPr>
            <p:cNvPr id="47" name="object 47"/>
            <p:cNvSpPr txBox="1"/>
            <p:nvPr/>
          </p:nvSpPr>
          <p:spPr>
            <a:xfrm>
              <a:off x="4255500" y="5040487"/>
              <a:ext cx="448979" cy="228600"/>
            </a:xfrm>
            <a:prstGeom prst="rect">
              <a:avLst/>
            </a:prstGeom>
          </p:spPr>
          <p:txBody>
            <a:bodyPr wrap="square" lIns="0" tIns="0" rIns="0" bIns="0" rtlCol="0">
              <a:noAutofit/>
            </a:bodyPr>
            <a:lstStyle/>
            <a:p>
              <a:pPr marL="25400">
                <a:lnSpc>
                  <a:spcPts val="1000"/>
                </a:lnSpc>
              </a:pPr>
              <a:endParaRPr sz="1000"/>
            </a:p>
          </p:txBody>
        </p:sp>
        <p:sp>
          <p:nvSpPr>
            <p:cNvPr id="46" name="object 46"/>
            <p:cNvSpPr txBox="1"/>
            <p:nvPr/>
          </p:nvSpPr>
          <p:spPr>
            <a:xfrm>
              <a:off x="890492" y="5269087"/>
              <a:ext cx="370258" cy="228600"/>
            </a:xfrm>
            <a:prstGeom prst="rect">
              <a:avLst/>
            </a:prstGeom>
          </p:spPr>
          <p:txBody>
            <a:bodyPr wrap="square" lIns="0" tIns="0" rIns="0" bIns="0" rtlCol="0">
              <a:noAutofit/>
            </a:bodyPr>
            <a:lstStyle/>
            <a:p>
              <a:pPr marL="25400">
                <a:lnSpc>
                  <a:spcPts val="1000"/>
                </a:lnSpc>
              </a:pPr>
              <a:endParaRPr sz="1000"/>
            </a:p>
          </p:txBody>
        </p:sp>
        <p:sp>
          <p:nvSpPr>
            <p:cNvPr id="45" name="object 45"/>
            <p:cNvSpPr txBox="1"/>
            <p:nvPr/>
          </p:nvSpPr>
          <p:spPr>
            <a:xfrm>
              <a:off x="1260750" y="5269087"/>
              <a:ext cx="549849" cy="228600"/>
            </a:xfrm>
            <a:prstGeom prst="rect">
              <a:avLst/>
            </a:prstGeom>
          </p:spPr>
          <p:txBody>
            <a:bodyPr wrap="square" lIns="0" tIns="0" rIns="0" bIns="0" rtlCol="0">
              <a:noAutofit/>
            </a:bodyPr>
            <a:lstStyle/>
            <a:p>
              <a:pPr marL="25400">
                <a:lnSpc>
                  <a:spcPts val="1000"/>
                </a:lnSpc>
              </a:pPr>
              <a:endParaRPr sz="1000"/>
            </a:p>
          </p:txBody>
        </p:sp>
        <p:sp>
          <p:nvSpPr>
            <p:cNvPr id="44" name="object 44"/>
            <p:cNvSpPr txBox="1"/>
            <p:nvPr/>
          </p:nvSpPr>
          <p:spPr>
            <a:xfrm>
              <a:off x="1810599" y="5269087"/>
              <a:ext cx="568799" cy="228600"/>
            </a:xfrm>
            <a:prstGeom prst="rect">
              <a:avLst/>
            </a:prstGeom>
          </p:spPr>
          <p:txBody>
            <a:bodyPr wrap="square" lIns="0" tIns="0" rIns="0" bIns="0" rtlCol="0">
              <a:noAutofit/>
            </a:bodyPr>
            <a:lstStyle/>
            <a:p>
              <a:pPr marL="25400">
                <a:lnSpc>
                  <a:spcPts val="1000"/>
                </a:lnSpc>
              </a:pPr>
              <a:endParaRPr sz="1000"/>
            </a:p>
          </p:txBody>
        </p:sp>
        <p:sp>
          <p:nvSpPr>
            <p:cNvPr id="43" name="object 43"/>
            <p:cNvSpPr txBox="1"/>
            <p:nvPr/>
          </p:nvSpPr>
          <p:spPr>
            <a:xfrm>
              <a:off x="2379399" y="5269087"/>
              <a:ext cx="1876101" cy="228600"/>
            </a:xfrm>
            <a:prstGeom prst="rect">
              <a:avLst/>
            </a:prstGeom>
          </p:spPr>
          <p:txBody>
            <a:bodyPr wrap="square" lIns="0" tIns="0" rIns="0" bIns="0" rtlCol="0">
              <a:noAutofit/>
            </a:bodyPr>
            <a:lstStyle/>
            <a:p>
              <a:pPr marL="25400">
                <a:lnSpc>
                  <a:spcPts val="1000"/>
                </a:lnSpc>
              </a:pPr>
              <a:endParaRPr sz="1000"/>
            </a:p>
          </p:txBody>
        </p:sp>
        <p:sp>
          <p:nvSpPr>
            <p:cNvPr id="42" name="object 42"/>
            <p:cNvSpPr txBox="1"/>
            <p:nvPr/>
          </p:nvSpPr>
          <p:spPr>
            <a:xfrm>
              <a:off x="4255500" y="5269087"/>
              <a:ext cx="448979" cy="228600"/>
            </a:xfrm>
            <a:prstGeom prst="rect">
              <a:avLst/>
            </a:prstGeom>
          </p:spPr>
          <p:txBody>
            <a:bodyPr wrap="square" lIns="0" tIns="0" rIns="0" bIns="0" rtlCol="0">
              <a:noAutofit/>
            </a:bodyPr>
            <a:lstStyle/>
            <a:p>
              <a:pPr marL="25400">
                <a:lnSpc>
                  <a:spcPts val="1000"/>
                </a:lnSpc>
              </a:pPr>
              <a:endParaRPr sz="1000"/>
            </a:p>
          </p:txBody>
        </p:sp>
        <p:sp>
          <p:nvSpPr>
            <p:cNvPr id="41" name="object 41"/>
            <p:cNvSpPr txBox="1"/>
            <p:nvPr/>
          </p:nvSpPr>
          <p:spPr>
            <a:xfrm>
              <a:off x="890492" y="5497687"/>
              <a:ext cx="370258" cy="241300"/>
            </a:xfrm>
            <a:prstGeom prst="rect">
              <a:avLst/>
            </a:prstGeom>
          </p:spPr>
          <p:txBody>
            <a:bodyPr wrap="square" lIns="0" tIns="0" rIns="0" bIns="0" rtlCol="0">
              <a:noAutofit/>
            </a:bodyPr>
            <a:lstStyle/>
            <a:p>
              <a:pPr marL="25400">
                <a:lnSpc>
                  <a:spcPts val="1000"/>
                </a:lnSpc>
              </a:pPr>
              <a:endParaRPr sz="1000"/>
            </a:p>
          </p:txBody>
        </p:sp>
        <p:sp>
          <p:nvSpPr>
            <p:cNvPr id="40" name="object 40"/>
            <p:cNvSpPr txBox="1"/>
            <p:nvPr/>
          </p:nvSpPr>
          <p:spPr>
            <a:xfrm>
              <a:off x="1260750" y="5497687"/>
              <a:ext cx="549849" cy="241300"/>
            </a:xfrm>
            <a:prstGeom prst="rect">
              <a:avLst/>
            </a:prstGeom>
          </p:spPr>
          <p:txBody>
            <a:bodyPr wrap="square" lIns="0" tIns="0" rIns="0" bIns="0" rtlCol="0">
              <a:noAutofit/>
            </a:bodyPr>
            <a:lstStyle/>
            <a:p>
              <a:pPr marL="25400">
                <a:lnSpc>
                  <a:spcPts val="1000"/>
                </a:lnSpc>
              </a:pPr>
              <a:endParaRPr sz="1000"/>
            </a:p>
          </p:txBody>
        </p:sp>
        <p:sp>
          <p:nvSpPr>
            <p:cNvPr id="39" name="object 39"/>
            <p:cNvSpPr txBox="1"/>
            <p:nvPr/>
          </p:nvSpPr>
          <p:spPr>
            <a:xfrm>
              <a:off x="1810599" y="5497687"/>
              <a:ext cx="568799" cy="241300"/>
            </a:xfrm>
            <a:prstGeom prst="rect">
              <a:avLst/>
            </a:prstGeom>
          </p:spPr>
          <p:txBody>
            <a:bodyPr wrap="square" lIns="0" tIns="0" rIns="0" bIns="0" rtlCol="0">
              <a:noAutofit/>
            </a:bodyPr>
            <a:lstStyle/>
            <a:p>
              <a:pPr marL="25400">
                <a:lnSpc>
                  <a:spcPts val="1000"/>
                </a:lnSpc>
              </a:pPr>
              <a:endParaRPr sz="1000"/>
            </a:p>
          </p:txBody>
        </p:sp>
        <p:sp>
          <p:nvSpPr>
            <p:cNvPr id="38" name="object 38"/>
            <p:cNvSpPr txBox="1"/>
            <p:nvPr/>
          </p:nvSpPr>
          <p:spPr>
            <a:xfrm>
              <a:off x="2379399" y="5497687"/>
              <a:ext cx="1876101" cy="241300"/>
            </a:xfrm>
            <a:prstGeom prst="rect">
              <a:avLst/>
            </a:prstGeom>
          </p:spPr>
          <p:txBody>
            <a:bodyPr wrap="square" lIns="0" tIns="0" rIns="0" bIns="0" rtlCol="0">
              <a:noAutofit/>
            </a:bodyPr>
            <a:lstStyle/>
            <a:p>
              <a:pPr marL="25400">
                <a:lnSpc>
                  <a:spcPts val="1000"/>
                </a:lnSpc>
              </a:pPr>
              <a:endParaRPr sz="1000"/>
            </a:p>
          </p:txBody>
        </p:sp>
        <p:sp>
          <p:nvSpPr>
            <p:cNvPr id="37" name="object 37"/>
            <p:cNvSpPr txBox="1"/>
            <p:nvPr/>
          </p:nvSpPr>
          <p:spPr>
            <a:xfrm>
              <a:off x="4255500" y="5497687"/>
              <a:ext cx="448979" cy="241300"/>
            </a:xfrm>
            <a:prstGeom prst="rect">
              <a:avLst/>
            </a:prstGeom>
          </p:spPr>
          <p:txBody>
            <a:bodyPr wrap="square" lIns="0" tIns="0" rIns="0" bIns="0" rtlCol="0">
              <a:noAutofit/>
            </a:bodyPr>
            <a:lstStyle/>
            <a:p>
              <a:pPr marL="25400">
                <a:lnSpc>
                  <a:spcPts val="1000"/>
                </a:lnSpc>
              </a:pPr>
              <a:endParaRPr sz="1000"/>
            </a:p>
          </p:txBody>
        </p:sp>
        <p:sp>
          <p:nvSpPr>
            <p:cNvPr id="36" name="object 36"/>
            <p:cNvSpPr txBox="1"/>
            <p:nvPr/>
          </p:nvSpPr>
          <p:spPr>
            <a:xfrm>
              <a:off x="890492" y="5738987"/>
              <a:ext cx="370258" cy="228600"/>
            </a:xfrm>
            <a:prstGeom prst="rect">
              <a:avLst/>
            </a:prstGeom>
          </p:spPr>
          <p:txBody>
            <a:bodyPr wrap="square" lIns="0" tIns="0" rIns="0" bIns="0" rtlCol="0">
              <a:noAutofit/>
            </a:bodyPr>
            <a:lstStyle/>
            <a:p>
              <a:pPr marL="25400">
                <a:lnSpc>
                  <a:spcPts val="1000"/>
                </a:lnSpc>
              </a:pPr>
              <a:endParaRPr sz="1000"/>
            </a:p>
          </p:txBody>
        </p:sp>
        <p:sp>
          <p:nvSpPr>
            <p:cNvPr id="35" name="object 35"/>
            <p:cNvSpPr txBox="1"/>
            <p:nvPr/>
          </p:nvSpPr>
          <p:spPr>
            <a:xfrm>
              <a:off x="1260750" y="5738987"/>
              <a:ext cx="549849" cy="228600"/>
            </a:xfrm>
            <a:prstGeom prst="rect">
              <a:avLst/>
            </a:prstGeom>
          </p:spPr>
          <p:txBody>
            <a:bodyPr wrap="square" lIns="0" tIns="0" rIns="0" bIns="0" rtlCol="0">
              <a:noAutofit/>
            </a:bodyPr>
            <a:lstStyle/>
            <a:p>
              <a:pPr marL="25400">
                <a:lnSpc>
                  <a:spcPts val="1000"/>
                </a:lnSpc>
              </a:pPr>
              <a:endParaRPr sz="1000"/>
            </a:p>
          </p:txBody>
        </p:sp>
        <p:sp>
          <p:nvSpPr>
            <p:cNvPr id="34" name="object 34"/>
            <p:cNvSpPr txBox="1"/>
            <p:nvPr/>
          </p:nvSpPr>
          <p:spPr>
            <a:xfrm>
              <a:off x="1810599" y="5738987"/>
              <a:ext cx="568799" cy="228600"/>
            </a:xfrm>
            <a:prstGeom prst="rect">
              <a:avLst/>
            </a:prstGeom>
          </p:spPr>
          <p:txBody>
            <a:bodyPr wrap="square" lIns="0" tIns="0" rIns="0" bIns="0" rtlCol="0">
              <a:noAutofit/>
            </a:bodyPr>
            <a:lstStyle/>
            <a:p>
              <a:pPr marL="25400">
                <a:lnSpc>
                  <a:spcPts val="1000"/>
                </a:lnSpc>
              </a:pPr>
              <a:endParaRPr sz="1000"/>
            </a:p>
          </p:txBody>
        </p:sp>
        <p:sp>
          <p:nvSpPr>
            <p:cNvPr id="33" name="object 33"/>
            <p:cNvSpPr txBox="1"/>
            <p:nvPr/>
          </p:nvSpPr>
          <p:spPr>
            <a:xfrm>
              <a:off x="2379399" y="5738987"/>
              <a:ext cx="1876101" cy="228600"/>
            </a:xfrm>
            <a:prstGeom prst="rect">
              <a:avLst/>
            </a:prstGeom>
          </p:spPr>
          <p:txBody>
            <a:bodyPr wrap="square" lIns="0" tIns="0" rIns="0" bIns="0" rtlCol="0">
              <a:noAutofit/>
            </a:bodyPr>
            <a:lstStyle/>
            <a:p>
              <a:pPr marL="25400">
                <a:lnSpc>
                  <a:spcPts val="1000"/>
                </a:lnSpc>
              </a:pPr>
              <a:endParaRPr sz="1000"/>
            </a:p>
          </p:txBody>
        </p:sp>
        <p:sp>
          <p:nvSpPr>
            <p:cNvPr id="32" name="object 32"/>
            <p:cNvSpPr txBox="1"/>
            <p:nvPr/>
          </p:nvSpPr>
          <p:spPr>
            <a:xfrm>
              <a:off x="4255500" y="5738987"/>
              <a:ext cx="448979" cy="228600"/>
            </a:xfrm>
            <a:prstGeom prst="rect">
              <a:avLst/>
            </a:prstGeom>
          </p:spPr>
          <p:txBody>
            <a:bodyPr wrap="square" lIns="0" tIns="0" rIns="0" bIns="0" rtlCol="0">
              <a:noAutofit/>
            </a:bodyPr>
            <a:lstStyle/>
            <a:p>
              <a:pPr marL="25400">
                <a:lnSpc>
                  <a:spcPts val="1000"/>
                </a:lnSpc>
              </a:pPr>
              <a:endParaRPr sz="1000"/>
            </a:p>
          </p:txBody>
        </p:sp>
        <p:sp>
          <p:nvSpPr>
            <p:cNvPr id="31" name="object 31"/>
            <p:cNvSpPr txBox="1"/>
            <p:nvPr/>
          </p:nvSpPr>
          <p:spPr>
            <a:xfrm>
              <a:off x="890492" y="5967587"/>
              <a:ext cx="370258" cy="228600"/>
            </a:xfrm>
            <a:prstGeom prst="rect">
              <a:avLst/>
            </a:prstGeom>
          </p:spPr>
          <p:txBody>
            <a:bodyPr wrap="square" lIns="0" tIns="0" rIns="0" bIns="0" rtlCol="0">
              <a:noAutofit/>
            </a:bodyPr>
            <a:lstStyle/>
            <a:p>
              <a:pPr marL="25400">
                <a:lnSpc>
                  <a:spcPts val="1000"/>
                </a:lnSpc>
              </a:pPr>
              <a:endParaRPr sz="1000"/>
            </a:p>
          </p:txBody>
        </p:sp>
        <p:sp>
          <p:nvSpPr>
            <p:cNvPr id="30" name="object 30"/>
            <p:cNvSpPr txBox="1"/>
            <p:nvPr/>
          </p:nvSpPr>
          <p:spPr>
            <a:xfrm>
              <a:off x="1260750" y="5967587"/>
              <a:ext cx="549849" cy="228600"/>
            </a:xfrm>
            <a:prstGeom prst="rect">
              <a:avLst/>
            </a:prstGeom>
          </p:spPr>
          <p:txBody>
            <a:bodyPr wrap="square" lIns="0" tIns="0" rIns="0" bIns="0" rtlCol="0">
              <a:noAutofit/>
            </a:bodyPr>
            <a:lstStyle/>
            <a:p>
              <a:pPr marL="25400">
                <a:lnSpc>
                  <a:spcPts val="1000"/>
                </a:lnSpc>
              </a:pPr>
              <a:endParaRPr sz="1000"/>
            </a:p>
          </p:txBody>
        </p:sp>
        <p:sp>
          <p:nvSpPr>
            <p:cNvPr id="29" name="object 29"/>
            <p:cNvSpPr txBox="1"/>
            <p:nvPr/>
          </p:nvSpPr>
          <p:spPr>
            <a:xfrm>
              <a:off x="1810599" y="5967587"/>
              <a:ext cx="568799" cy="228600"/>
            </a:xfrm>
            <a:prstGeom prst="rect">
              <a:avLst/>
            </a:prstGeom>
          </p:spPr>
          <p:txBody>
            <a:bodyPr wrap="square" lIns="0" tIns="0" rIns="0" bIns="0" rtlCol="0">
              <a:noAutofit/>
            </a:bodyPr>
            <a:lstStyle/>
            <a:p>
              <a:pPr marL="25400">
                <a:lnSpc>
                  <a:spcPts val="1000"/>
                </a:lnSpc>
              </a:pPr>
              <a:endParaRPr sz="1000"/>
            </a:p>
          </p:txBody>
        </p:sp>
        <p:sp>
          <p:nvSpPr>
            <p:cNvPr id="28" name="object 28"/>
            <p:cNvSpPr txBox="1"/>
            <p:nvPr/>
          </p:nvSpPr>
          <p:spPr>
            <a:xfrm>
              <a:off x="2379399" y="5967587"/>
              <a:ext cx="1876101" cy="228600"/>
            </a:xfrm>
            <a:prstGeom prst="rect">
              <a:avLst/>
            </a:prstGeom>
          </p:spPr>
          <p:txBody>
            <a:bodyPr wrap="square" lIns="0" tIns="0" rIns="0" bIns="0" rtlCol="0">
              <a:noAutofit/>
            </a:bodyPr>
            <a:lstStyle/>
            <a:p>
              <a:pPr marL="25400">
                <a:lnSpc>
                  <a:spcPts val="1000"/>
                </a:lnSpc>
              </a:pPr>
              <a:endParaRPr sz="1000"/>
            </a:p>
          </p:txBody>
        </p:sp>
        <p:sp>
          <p:nvSpPr>
            <p:cNvPr id="27" name="object 27"/>
            <p:cNvSpPr txBox="1"/>
            <p:nvPr/>
          </p:nvSpPr>
          <p:spPr>
            <a:xfrm>
              <a:off x="4255500" y="5967587"/>
              <a:ext cx="448979" cy="228600"/>
            </a:xfrm>
            <a:prstGeom prst="rect">
              <a:avLst/>
            </a:prstGeom>
          </p:spPr>
          <p:txBody>
            <a:bodyPr wrap="square" lIns="0" tIns="0" rIns="0" bIns="0" rtlCol="0">
              <a:noAutofit/>
            </a:bodyPr>
            <a:lstStyle/>
            <a:p>
              <a:pPr marL="25400">
                <a:lnSpc>
                  <a:spcPts val="1000"/>
                </a:lnSpc>
              </a:pPr>
              <a:endParaRPr sz="1000"/>
            </a:p>
          </p:txBody>
        </p:sp>
        <p:sp>
          <p:nvSpPr>
            <p:cNvPr id="26" name="object 26"/>
            <p:cNvSpPr txBox="1"/>
            <p:nvPr/>
          </p:nvSpPr>
          <p:spPr>
            <a:xfrm>
              <a:off x="890492" y="6196187"/>
              <a:ext cx="370258" cy="254000"/>
            </a:xfrm>
            <a:prstGeom prst="rect">
              <a:avLst/>
            </a:prstGeom>
          </p:spPr>
          <p:txBody>
            <a:bodyPr wrap="square" lIns="0" tIns="0" rIns="0" bIns="0" rtlCol="0">
              <a:noAutofit/>
            </a:bodyPr>
            <a:lstStyle/>
            <a:p>
              <a:pPr marL="25400">
                <a:lnSpc>
                  <a:spcPts val="1000"/>
                </a:lnSpc>
              </a:pPr>
              <a:endParaRPr sz="1000"/>
            </a:p>
          </p:txBody>
        </p:sp>
        <p:sp>
          <p:nvSpPr>
            <p:cNvPr id="25" name="object 25"/>
            <p:cNvSpPr txBox="1"/>
            <p:nvPr/>
          </p:nvSpPr>
          <p:spPr>
            <a:xfrm>
              <a:off x="1260750" y="6196187"/>
              <a:ext cx="549849" cy="254000"/>
            </a:xfrm>
            <a:prstGeom prst="rect">
              <a:avLst/>
            </a:prstGeom>
          </p:spPr>
          <p:txBody>
            <a:bodyPr wrap="square" lIns="0" tIns="0" rIns="0" bIns="0" rtlCol="0">
              <a:noAutofit/>
            </a:bodyPr>
            <a:lstStyle/>
            <a:p>
              <a:pPr marL="25400">
                <a:lnSpc>
                  <a:spcPts val="1000"/>
                </a:lnSpc>
              </a:pPr>
              <a:endParaRPr sz="1000"/>
            </a:p>
          </p:txBody>
        </p:sp>
        <p:sp>
          <p:nvSpPr>
            <p:cNvPr id="24" name="object 24"/>
            <p:cNvSpPr txBox="1"/>
            <p:nvPr/>
          </p:nvSpPr>
          <p:spPr>
            <a:xfrm>
              <a:off x="1810599" y="6196187"/>
              <a:ext cx="568799" cy="254000"/>
            </a:xfrm>
            <a:prstGeom prst="rect">
              <a:avLst/>
            </a:prstGeom>
          </p:spPr>
          <p:txBody>
            <a:bodyPr wrap="square" lIns="0" tIns="0" rIns="0" bIns="0" rtlCol="0">
              <a:noAutofit/>
            </a:bodyPr>
            <a:lstStyle/>
            <a:p>
              <a:pPr marL="25400">
                <a:lnSpc>
                  <a:spcPts val="1000"/>
                </a:lnSpc>
              </a:pPr>
              <a:endParaRPr sz="1000"/>
            </a:p>
          </p:txBody>
        </p:sp>
        <p:sp>
          <p:nvSpPr>
            <p:cNvPr id="23" name="object 23"/>
            <p:cNvSpPr txBox="1"/>
            <p:nvPr/>
          </p:nvSpPr>
          <p:spPr>
            <a:xfrm>
              <a:off x="2379399" y="6196187"/>
              <a:ext cx="1876101" cy="254000"/>
            </a:xfrm>
            <a:prstGeom prst="rect">
              <a:avLst/>
            </a:prstGeom>
          </p:spPr>
          <p:txBody>
            <a:bodyPr wrap="square" lIns="0" tIns="0" rIns="0" bIns="0" rtlCol="0">
              <a:noAutofit/>
            </a:bodyPr>
            <a:lstStyle/>
            <a:p>
              <a:pPr marL="25400">
                <a:lnSpc>
                  <a:spcPts val="1000"/>
                </a:lnSpc>
              </a:pPr>
              <a:endParaRPr sz="1000"/>
            </a:p>
          </p:txBody>
        </p:sp>
        <p:sp>
          <p:nvSpPr>
            <p:cNvPr id="22" name="object 22"/>
            <p:cNvSpPr txBox="1"/>
            <p:nvPr/>
          </p:nvSpPr>
          <p:spPr>
            <a:xfrm>
              <a:off x="4255500" y="6196187"/>
              <a:ext cx="448979" cy="254000"/>
            </a:xfrm>
            <a:prstGeom prst="rect">
              <a:avLst/>
            </a:prstGeom>
          </p:spPr>
          <p:txBody>
            <a:bodyPr wrap="square" lIns="0" tIns="0" rIns="0" bIns="0" rtlCol="0">
              <a:noAutofit/>
            </a:bodyPr>
            <a:lstStyle/>
            <a:p>
              <a:pPr marL="25400">
                <a:lnSpc>
                  <a:spcPts val="1000"/>
                </a:lnSpc>
              </a:pPr>
              <a:endParaRPr sz="1000"/>
            </a:p>
          </p:txBody>
        </p:sp>
        <p:sp>
          <p:nvSpPr>
            <p:cNvPr id="21" name="object 21"/>
            <p:cNvSpPr txBox="1"/>
            <p:nvPr/>
          </p:nvSpPr>
          <p:spPr>
            <a:xfrm>
              <a:off x="890492" y="6450187"/>
              <a:ext cx="370258" cy="228600"/>
            </a:xfrm>
            <a:prstGeom prst="rect">
              <a:avLst/>
            </a:prstGeom>
          </p:spPr>
          <p:txBody>
            <a:bodyPr wrap="square" lIns="0" tIns="0" rIns="0" bIns="0" rtlCol="0">
              <a:noAutofit/>
            </a:bodyPr>
            <a:lstStyle/>
            <a:p>
              <a:pPr marL="25400">
                <a:lnSpc>
                  <a:spcPts val="1000"/>
                </a:lnSpc>
              </a:pPr>
              <a:endParaRPr sz="1000"/>
            </a:p>
          </p:txBody>
        </p:sp>
        <p:sp>
          <p:nvSpPr>
            <p:cNvPr id="20" name="object 20"/>
            <p:cNvSpPr txBox="1"/>
            <p:nvPr/>
          </p:nvSpPr>
          <p:spPr>
            <a:xfrm>
              <a:off x="1260750" y="6450187"/>
              <a:ext cx="549849" cy="228600"/>
            </a:xfrm>
            <a:prstGeom prst="rect">
              <a:avLst/>
            </a:prstGeom>
          </p:spPr>
          <p:txBody>
            <a:bodyPr wrap="square" lIns="0" tIns="0" rIns="0" bIns="0" rtlCol="0">
              <a:noAutofit/>
            </a:bodyPr>
            <a:lstStyle/>
            <a:p>
              <a:pPr marL="25400">
                <a:lnSpc>
                  <a:spcPts val="1000"/>
                </a:lnSpc>
              </a:pPr>
              <a:endParaRPr sz="1000"/>
            </a:p>
          </p:txBody>
        </p:sp>
        <p:sp>
          <p:nvSpPr>
            <p:cNvPr id="19" name="object 19"/>
            <p:cNvSpPr txBox="1"/>
            <p:nvPr/>
          </p:nvSpPr>
          <p:spPr>
            <a:xfrm>
              <a:off x="1810599" y="6450187"/>
              <a:ext cx="568799" cy="228600"/>
            </a:xfrm>
            <a:prstGeom prst="rect">
              <a:avLst/>
            </a:prstGeom>
          </p:spPr>
          <p:txBody>
            <a:bodyPr wrap="square" lIns="0" tIns="0" rIns="0" bIns="0" rtlCol="0">
              <a:noAutofit/>
            </a:bodyPr>
            <a:lstStyle/>
            <a:p>
              <a:pPr marL="25400">
                <a:lnSpc>
                  <a:spcPts val="1000"/>
                </a:lnSpc>
              </a:pPr>
              <a:endParaRPr sz="1000"/>
            </a:p>
          </p:txBody>
        </p:sp>
        <p:sp>
          <p:nvSpPr>
            <p:cNvPr id="18" name="object 18"/>
            <p:cNvSpPr txBox="1"/>
            <p:nvPr/>
          </p:nvSpPr>
          <p:spPr>
            <a:xfrm>
              <a:off x="2379399" y="6450187"/>
              <a:ext cx="1876101" cy="228600"/>
            </a:xfrm>
            <a:prstGeom prst="rect">
              <a:avLst/>
            </a:prstGeom>
          </p:spPr>
          <p:txBody>
            <a:bodyPr wrap="square" lIns="0" tIns="0" rIns="0" bIns="0" rtlCol="0">
              <a:noAutofit/>
            </a:bodyPr>
            <a:lstStyle/>
            <a:p>
              <a:pPr marL="25400">
                <a:lnSpc>
                  <a:spcPts val="1000"/>
                </a:lnSpc>
              </a:pPr>
              <a:endParaRPr sz="1000"/>
            </a:p>
          </p:txBody>
        </p:sp>
        <p:sp>
          <p:nvSpPr>
            <p:cNvPr id="17" name="object 17"/>
            <p:cNvSpPr txBox="1"/>
            <p:nvPr/>
          </p:nvSpPr>
          <p:spPr>
            <a:xfrm>
              <a:off x="4255500" y="6450187"/>
              <a:ext cx="448979" cy="228600"/>
            </a:xfrm>
            <a:prstGeom prst="rect">
              <a:avLst/>
            </a:prstGeom>
          </p:spPr>
          <p:txBody>
            <a:bodyPr wrap="square" lIns="0" tIns="0" rIns="0" bIns="0" rtlCol="0">
              <a:noAutofit/>
            </a:bodyPr>
            <a:lstStyle/>
            <a:p>
              <a:pPr marL="25400">
                <a:lnSpc>
                  <a:spcPts val="1000"/>
                </a:lnSpc>
              </a:pPr>
              <a:endParaRPr sz="1000"/>
            </a:p>
          </p:txBody>
        </p:sp>
        <p:sp>
          <p:nvSpPr>
            <p:cNvPr id="16" name="object 16"/>
            <p:cNvSpPr txBox="1"/>
            <p:nvPr/>
          </p:nvSpPr>
          <p:spPr>
            <a:xfrm>
              <a:off x="890492" y="6678787"/>
              <a:ext cx="370258" cy="228600"/>
            </a:xfrm>
            <a:prstGeom prst="rect">
              <a:avLst/>
            </a:prstGeom>
          </p:spPr>
          <p:txBody>
            <a:bodyPr wrap="square" lIns="0" tIns="0" rIns="0" bIns="0" rtlCol="0">
              <a:noAutofit/>
            </a:bodyPr>
            <a:lstStyle/>
            <a:p>
              <a:pPr marL="25400">
                <a:lnSpc>
                  <a:spcPts val="1000"/>
                </a:lnSpc>
              </a:pPr>
              <a:endParaRPr sz="1000"/>
            </a:p>
          </p:txBody>
        </p:sp>
        <p:sp>
          <p:nvSpPr>
            <p:cNvPr id="15" name="object 15"/>
            <p:cNvSpPr txBox="1"/>
            <p:nvPr/>
          </p:nvSpPr>
          <p:spPr>
            <a:xfrm>
              <a:off x="1260750" y="6678787"/>
              <a:ext cx="549849" cy="228600"/>
            </a:xfrm>
            <a:prstGeom prst="rect">
              <a:avLst/>
            </a:prstGeom>
          </p:spPr>
          <p:txBody>
            <a:bodyPr wrap="square" lIns="0" tIns="0" rIns="0" bIns="0" rtlCol="0">
              <a:noAutofit/>
            </a:bodyPr>
            <a:lstStyle/>
            <a:p>
              <a:pPr marL="25400">
                <a:lnSpc>
                  <a:spcPts val="1000"/>
                </a:lnSpc>
              </a:pPr>
              <a:endParaRPr sz="1000"/>
            </a:p>
          </p:txBody>
        </p:sp>
        <p:sp>
          <p:nvSpPr>
            <p:cNvPr id="14" name="object 14"/>
            <p:cNvSpPr txBox="1"/>
            <p:nvPr/>
          </p:nvSpPr>
          <p:spPr>
            <a:xfrm>
              <a:off x="1810599" y="6678787"/>
              <a:ext cx="568799" cy="228600"/>
            </a:xfrm>
            <a:prstGeom prst="rect">
              <a:avLst/>
            </a:prstGeom>
          </p:spPr>
          <p:txBody>
            <a:bodyPr wrap="square" lIns="0" tIns="0" rIns="0" bIns="0" rtlCol="0">
              <a:noAutofit/>
            </a:bodyPr>
            <a:lstStyle/>
            <a:p>
              <a:pPr marL="25400">
                <a:lnSpc>
                  <a:spcPts val="1000"/>
                </a:lnSpc>
              </a:pPr>
              <a:endParaRPr sz="1000"/>
            </a:p>
          </p:txBody>
        </p:sp>
        <p:sp>
          <p:nvSpPr>
            <p:cNvPr id="13" name="object 13"/>
            <p:cNvSpPr txBox="1"/>
            <p:nvPr/>
          </p:nvSpPr>
          <p:spPr>
            <a:xfrm>
              <a:off x="2379399" y="6678787"/>
              <a:ext cx="1876101" cy="228600"/>
            </a:xfrm>
            <a:prstGeom prst="rect">
              <a:avLst/>
            </a:prstGeom>
          </p:spPr>
          <p:txBody>
            <a:bodyPr wrap="square" lIns="0" tIns="0" rIns="0" bIns="0" rtlCol="0">
              <a:noAutofit/>
            </a:bodyPr>
            <a:lstStyle/>
            <a:p>
              <a:pPr marL="25400">
                <a:lnSpc>
                  <a:spcPts val="1000"/>
                </a:lnSpc>
              </a:pPr>
              <a:endParaRPr sz="1000"/>
            </a:p>
          </p:txBody>
        </p:sp>
        <p:sp>
          <p:nvSpPr>
            <p:cNvPr id="12" name="object 12"/>
            <p:cNvSpPr txBox="1"/>
            <p:nvPr/>
          </p:nvSpPr>
          <p:spPr>
            <a:xfrm>
              <a:off x="4255500" y="6678787"/>
              <a:ext cx="448979" cy="228600"/>
            </a:xfrm>
            <a:prstGeom prst="rect">
              <a:avLst/>
            </a:prstGeom>
          </p:spPr>
          <p:txBody>
            <a:bodyPr wrap="square" lIns="0" tIns="0" rIns="0" bIns="0" rtlCol="0">
              <a:noAutofit/>
            </a:bodyPr>
            <a:lstStyle/>
            <a:p>
              <a:pPr marL="25400">
                <a:lnSpc>
                  <a:spcPts val="1000"/>
                </a:lnSpc>
              </a:pPr>
              <a:endParaRPr sz="1000"/>
            </a:p>
          </p:txBody>
        </p:sp>
        <p:sp>
          <p:nvSpPr>
            <p:cNvPr id="11" name="object 11"/>
            <p:cNvSpPr txBox="1"/>
            <p:nvPr/>
          </p:nvSpPr>
          <p:spPr>
            <a:xfrm>
              <a:off x="890492" y="6907387"/>
              <a:ext cx="370258" cy="228600"/>
            </a:xfrm>
            <a:prstGeom prst="rect">
              <a:avLst/>
            </a:prstGeom>
          </p:spPr>
          <p:txBody>
            <a:bodyPr wrap="square" lIns="0" tIns="0" rIns="0" bIns="0" rtlCol="0">
              <a:noAutofit/>
            </a:bodyPr>
            <a:lstStyle/>
            <a:p>
              <a:pPr marL="25400">
                <a:lnSpc>
                  <a:spcPts val="1000"/>
                </a:lnSpc>
              </a:pPr>
              <a:endParaRPr sz="1000"/>
            </a:p>
          </p:txBody>
        </p:sp>
        <p:sp>
          <p:nvSpPr>
            <p:cNvPr id="10" name="object 10"/>
            <p:cNvSpPr txBox="1"/>
            <p:nvPr/>
          </p:nvSpPr>
          <p:spPr>
            <a:xfrm>
              <a:off x="1260750" y="6907387"/>
              <a:ext cx="549849" cy="228600"/>
            </a:xfrm>
            <a:prstGeom prst="rect">
              <a:avLst/>
            </a:prstGeom>
          </p:spPr>
          <p:txBody>
            <a:bodyPr wrap="square" lIns="0" tIns="0" rIns="0" bIns="0" rtlCol="0">
              <a:noAutofit/>
            </a:bodyPr>
            <a:lstStyle/>
            <a:p>
              <a:pPr marL="25400">
                <a:lnSpc>
                  <a:spcPts val="1000"/>
                </a:lnSpc>
              </a:pPr>
              <a:endParaRPr sz="1000"/>
            </a:p>
          </p:txBody>
        </p:sp>
        <p:sp>
          <p:nvSpPr>
            <p:cNvPr id="9" name="object 9"/>
            <p:cNvSpPr txBox="1"/>
            <p:nvPr/>
          </p:nvSpPr>
          <p:spPr>
            <a:xfrm>
              <a:off x="1810599" y="6907387"/>
              <a:ext cx="568799" cy="228600"/>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2379399" y="6907387"/>
              <a:ext cx="1876101" cy="22860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4255500" y="6907387"/>
              <a:ext cx="448979" cy="22860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890492" y="7135987"/>
              <a:ext cx="370258" cy="184496"/>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1260750" y="7135987"/>
              <a:ext cx="549849" cy="184496"/>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1810599" y="7135987"/>
              <a:ext cx="568799" cy="184496"/>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2379399" y="7135987"/>
              <a:ext cx="1876101" cy="184496"/>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4255500" y="7135987"/>
              <a:ext cx="448979" cy="184496"/>
            </a:xfrm>
            <a:prstGeom prst="rect">
              <a:avLst/>
            </a:prstGeom>
          </p:spPr>
          <p:txBody>
            <a:bodyPr wrap="square" lIns="0" tIns="0" rIns="0" bIns="0" rtlCol="0">
              <a:noAutofit/>
            </a:bodyPr>
            <a:lstStyle/>
            <a:p>
              <a:pPr marL="25400">
                <a:lnSpc>
                  <a:spcPts val="1000"/>
                </a:lnSpc>
              </a:pPr>
              <a:endParaRPr sz="1000"/>
            </a:p>
          </p:txBody>
        </p:sp>
        <p:sp>
          <p:nvSpPr>
            <p:cNvPr id="325" name="object 121">
              <a:extLst>
                <a:ext uri="{FF2B5EF4-FFF2-40B4-BE49-F238E27FC236}">
                  <a16:creationId xmlns:a16="http://schemas.microsoft.com/office/drawing/2014/main" id="{8FEBE007-0929-4551-A2B7-BA9404E7405C}"/>
                </a:ext>
              </a:extLst>
            </p:cNvPr>
            <p:cNvSpPr txBox="1"/>
            <p:nvPr/>
          </p:nvSpPr>
          <p:spPr>
            <a:xfrm>
              <a:off x="787400" y="1850556"/>
              <a:ext cx="479534" cy="119845"/>
            </a:xfrm>
            <a:prstGeom prst="rect">
              <a:avLst/>
            </a:prstGeom>
          </p:spPr>
          <p:txBody>
            <a:bodyPr wrap="square" lIns="0" tIns="3651" rIns="0" bIns="0" rtlCol="0">
              <a:noAutofit/>
            </a:bodyPr>
            <a:lstStyle/>
            <a:p>
              <a:pPr marL="79658" algn="ctr">
                <a:lnSpc>
                  <a:spcPts val="575"/>
                </a:lnSpc>
              </a:pPr>
              <a:r>
                <a:rPr lang="es-ES" sz="750" dirty="0">
                  <a:solidFill>
                    <a:srgbClr val="00AFEE"/>
                  </a:solidFill>
                  <a:latin typeface="Malgun Gothic"/>
                  <a:cs typeface="Malgun Gothic"/>
                </a:rPr>
                <a:t>FECHA</a:t>
              </a:r>
              <a:endParaRPr sz="750" dirty="0">
                <a:latin typeface="Malgun Gothic"/>
                <a:cs typeface="Malgun Gothic"/>
              </a:endParaRPr>
            </a:p>
          </p:txBody>
        </p:sp>
        <p:sp>
          <p:nvSpPr>
            <p:cNvPr id="326" name="object 120">
              <a:extLst>
                <a:ext uri="{FF2B5EF4-FFF2-40B4-BE49-F238E27FC236}">
                  <a16:creationId xmlns:a16="http://schemas.microsoft.com/office/drawing/2014/main" id="{29404C9E-DE7E-45E9-8B8D-C9B64A49AEB6}"/>
                </a:ext>
              </a:extLst>
            </p:cNvPr>
            <p:cNvSpPr txBox="1"/>
            <p:nvPr/>
          </p:nvSpPr>
          <p:spPr>
            <a:xfrm>
              <a:off x="1244596" y="1850557"/>
              <a:ext cx="519367" cy="130568"/>
            </a:xfrm>
            <a:prstGeom prst="rect">
              <a:avLst/>
            </a:prstGeom>
          </p:spPr>
          <p:txBody>
            <a:bodyPr wrap="square" lIns="0" tIns="3651" rIns="0" bIns="0" rtlCol="0">
              <a:noAutofit/>
            </a:bodyPr>
            <a:lstStyle/>
            <a:p>
              <a:pPr marL="93544">
                <a:lnSpc>
                  <a:spcPts val="575"/>
                </a:lnSpc>
              </a:pPr>
              <a:r>
                <a:rPr lang="es-ES" sz="750" dirty="0">
                  <a:solidFill>
                    <a:srgbClr val="00AFEE"/>
                  </a:solidFill>
                  <a:latin typeface="Malgun Gothic"/>
                  <a:cs typeface="Malgun Gothic"/>
                </a:rPr>
                <a:t>SOLICITA</a:t>
              </a:r>
              <a:endParaRPr sz="750" dirty="0">
                <a:latin typeface="Malgun Gothic"/>
                <a:cs typeface="Malgun Gothic"/>
              </a:endParaRPr>
            </a:p>
          </p:txBody>
        </p:sp>
        <p:sp>
          <p:nvSpPr>
            <p:cNvPr id="327" name="object 119">
              <a:extLst>
                <a:ext uri="{FF2B5EF4-FFF2-40B4-BE49-F238E27FC236}">
                  <a16:creationId xmlns:a16="http://schemas.microsoft.com/office/drawing/2014/main" id="{699C2566-D1E4-4961-947C-7C0E3A38571C}"/>
                </a:ext>
              </a:extLst>
            </p:cNvPr>
            <p:cNvSpPr txBox="1"/>
            <p:nvPr/>
          </p:nvSpPr>
          <p:spPr>
            <a:xfrm>
              <a:off x="1883338" y="1850557"/>
              <a:ext cx="465839" cy="86194"/>
            </a:xfrm>
            <a:prstGeom prst="rect">
              <a:avLst/>
            </a:prstGeom>
          </p:spPr>
          <p:txBody>
            <a:bodyPr wrap="square" lIns="0" tIns="3651" rIns="0" bIns="0" rtlCol="0">
              <a:noAutofit/>
            </a:bodyPr>
            <a:lstStyle/>
            <a:p>
              <a:pPr marL="95001">
                <a:lnSpc>
                  <a:spcPts val="575"/>
                </a:lnSpc>
              </a:pPr>
              <a:r>
                <a:rPr lang="es-ES" sz="750" dirty="0">
                  <a:solidFill>
                    <a:srgbClr val="00AFEE"/>
                  </a:solidFill>
                  <a:latin typeface="Malgun Gothic"/>
                  <a:cs typeface="Malgun Gothic"/>
                </a:rPr>
                <a:t>TEMA</a:t>
              </a:r>
              <a:endParaRPr sz="750" dirty="0">
                <a:latin typeface="Malgun Gothic"/>
                <a:cs typeface="Malgun Gothic"/>
              </a:endParaRPr>
            </a:p>
          </p:txBody>
        </p:sp>
        <p:sp>
          <p:nvSpPr>
            <p:cNvPr id="328" name="object 118">
              <a:extLst>
                <a:ext uri="{FF2B5EF4-FFF2-40B4-BE49-F238E27FC236}">
                  <a16:creationId xmlns:a16="http://schemas.microsoft.com/office/drawing/2014/main" id="{836CB29A-8BD1-4AE7-BDF2-65FC699DB3DA}"/>
                </a:ext>
              </a:extLst>
            </p:cNvPr>
            <p:cNvSpPr txBox="1"/>
            <p:nvPr/>
          </p:nvSpPr>
          <p:spPr>
            <a:xfrm>
              <a:off x="2463796" y="1850556"/>
              <a:ext cx="1876099" cy="154631"/>
            </a:xfrm>
            <a:prstGeom prst="rect">
              <a:avLst/>
            </a:prstGeom>
          </p:spPr>
          <p:txBody>
            <a:bodyPr wrap="square" lIns="0" tIns="3651" rIns="0" bIns="0" rtlCol="0">
              <a:noAutofit/>
            </a:bodyPr>
            <a:lstStyle/>
            <a:p>
              <a:pPr marR="744237" algn="r" defTabSz="1882775">
                <a:lnSpc>
                  <a:spcPts val="575"/>
                </a:lnSpc>
              </a:pPr>
              <a:r>
                <a:rPr lang="es-ES" sz="750" dirty="0">
                  <a:solidFill>
                    <a:srgbClr val="00AFEE"/>
                  </a:solidFill>
                  <a:latin typeface="Malgun Gothic"/>
                  <a:cs typeface="Malgun Gothic"/>
                </a:rPr>
                <a:t>CONTENIDO</a:t>
              </a:r>
              <a:endParaRPr sz="750" dirty="0">
                <a:latin typeface="Malgun Gothic"/>
                <a:cs typeface="Malgun Gothic"/>
              </a:endParaRPr>
            </a:p>
          </p:txBody>
        </p:sp>
        <p:sp>
          <p:nvSpPr>
            <p:cNvPr id="329" name="object 117">
              <a:extLst>
                <a:ext uri="{FF2B5EF4-FFF2-40B4-BE49-F238E27FC236}">
                  <a16:creationId xmlns:a16="http://schemas.microsoft.com/office/drawing/2014/main" id="{45E481E9-6B12-40D1-8277-8605A7709AE1}"/>
                </a:ext>
              </a:extLst>
            </p:cNvPr>
            <p:cNvSpPr txBox="1"/>
            <p:nvPr/>
          </p:nvSpPr>
          <p:spPr>
            <a:xfrm>
              <a:off x="4191732" y="1850556"/>
              <a:ext cx="674823" cy="155470"/>
            </a:xfrm>
            <a:prstGeom prst="rect">
              <a:avLst/>
            </a:prstGeom>
          </p:spPr>
          <p:txBody>
            <a:bodyPr wrap="square" lIns="0" tIns="3651" rIns="0" bIns="0" rtlCol="0">
              <a:noAutofit/>
            </a:bodyPr>
            <a:lstStyle/>
            <a:p>
              <a:pPr marL="93168">
                <a:lnSpc>
                  <a:spcPts val="575"/>
                </a:lnSpc>
              </a:pPr>
              <a:r>
                <a:rPr lang="es-ES" sz="750" dirty="0">
                  <a:solidFill>
                    <a:srgbClr val="00AFEE"/>
                  </a:solidFill>
                  <a:latin typeface="Malgun Gothic"/>
                  <a:cs typeface="Malgun Gothic"/>
                </a:rPr>
                <a:t>RESPUESTA</a:t>
              </a:r>
              <a:endParaRPr sz="750" dirty="0">
                <a:latin typeface="Malgun Gothic"/>
                <a:cs typeface="Malgun Gothic"/>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0" name="그룹 329">
            <a:extLst>
              <a:ext uri="{FF2B5EF4-FFF2-40B4-BE49-F238E27FC236}">
                <a16:creationId xmlns:a16="http://schemas.microsoft.com/office/drawing/2014/main" id="{C8634667-6184-4D5B-9B35-D816B2CB88DB}"/>
              </a:ext>
            </a:extLst>
          </p:cNvPr>
          <p:cNvGrpSpPr/>
          <p:nvPr/>
        </p:nvGrpSpPr>
        <p:grpSpPr>
          <a:xfrm>
            <a:off x="663125" y="883502"/>
            <a:ext cx="4769163" cy="6913140"/>
            <a:chOff x="663125" y="883502"/>
            <a:chExt cx="4769163" cy="6913140"/>
          </a:xfrm>
        </p:grpSpPr>
        <p:sp>
          <p:nvSpPr>
            <p:cNvPr id="178" name="object 178"/>
            <p:cNvSpPr/>
            <p:nvPr/>
          </p:nvSpPr>
          <p:spPr>
            <a:xfrm>
              <a:off x="663125" y="883502"/>
              <a:ext cx="4535843" cy="6695865"/>
            </a:xfrm>
            <a:custGeom>
              <a:avLst/>
              <a:gdLst/>
              <a:ahLst/>
              <a:cxnLst/>
              <a:rect l="l" t="t" r="r" b="b"/>
              <a:pathLst>
                <a:path w="4535843" h="6695865">
                  <a:moveTo>
                    <a:pt x="251974" y="0"/>
                  </a:moveTo>
                  <a:lnTo>
                    <a:pt x="183680" y="251"/>
                  </a:lnTo>
                  <a:lnTo>
                    <a:pt x="128995" y="2015"/>
                  </a:lnTo>
                  <a:lnTo>
                    <a:pt x="86406" y="6803"/>
                  </a:lnTo>
                  <a:lnTo>
                    <a:pt x="41896" y="22962"/>
                  </a:lnTo>
                  <a:lnTo>
                    <a:pt x="16096" y="54430"/>
                  </a:lnTo>
                  <a:lnTo>
                    <a:pt x="3906" y="106309"/>
                  </a:lnTo>
                  <a:lnTo>
                    <a:pt x="819" y="154755"/>
                  </a:lnTo>
                  <a:lnTo>
                    <a:pt x="0" y="216052"/>
                  </a:lnTo>
                  <a:lnTo>
                    <a:pt x="0" y="6479844"/>
                  </a:lnTo>
                  <a:lnTo>
                    <a:pt x="819" y="6541141"/>
                  </a:lnTo>
                  <a:lnTo>
                    <a:pt x="3906" y="6589587"/>
                  </a:lnTo>
                  <a:lnTo>
                    <a:pt x="16096" y="6641466"/>
                  </a:lnTo>
                  <a:lnTo>
                    <a:pt x="41896" y="6672934"/>
                  </a:lnTo>
                  <a:lnTo>
                    <a:pt x="86406" y="6689093"/>
                  </a:lnTo>
                  <a:lnTo>
                    <a:pt x="128995" y="6693881"/>
                  </a:lnTo>
                  <a:lnTo>
                    <a:pt x="183680" y="6695645"/>
                  </a:lnTo>
                  <a:lnTo>
                    <a:pt x="216032" y="6695865"/>
                  </a:lnTo>
                  <a:lnTo>
                    <a:pt x="4319811" y="6695865"/>
                  </a:lnTo>
                  <a:lnTo>
                    <a:pt x="4381111" y="6695046"/>
                  </a:lnTo>
                  <a:lnTo>
                    <a:pt x="4429560" y="6691959"/>
                  </a:lnTo>
                  <a:lnTo>
                    <a:pt x="4481441" y="6679769"/>
                  </a:lnTo>
                  <a:lnTo>
                    <a:pt x="4512911" y="6653971"/>
                  </a:lnTo>
                  <a:lnTo>
                    <a:pt x="4529070" y="6609463"/>
                  </a:lnTo>
                  <a:lnTo>
                    <a:pt x="4533859" y="6566876"/>
                  </a:lnTo>
                  <a:lnTo>
                    <a:pt x="4535623" y="6512194"/>
                  </a:lnTo>
                  <a:lnTo>
                    <a:pt x="4535843" y="6479844"/>
                  </a:lnTo>
                  <a:lnTo>
                    <a:pt x="4535843" y="216052"/>
                  </a:lnTo>
                  <a:lnTo>
                    <a:pt x="4535024" y="154755"/>
                  </a:lnTo>
                  <a:lnTo>
                    <a:pt x="4531937" y="106309"/>
                  </a:lnTo>
                  <a:lnTo>
                    <a:pt x="4519746" y="54430"/>
                  </a:lnTo>
                  <a:lnTo>
                    <a:pt x="4493947" y="22962"/>
                  </a:lnTo>
                  <a:lnTo>
                    <a:pt x="4449437" y="6803"/>
                  </a:lnTo>
                  <a:lnTo>
                    <a:pt x="4406847" y="2015"/>
                  </a:lnTo>
                  <a:lnTo>
                    <a:pt x="4352162" y="251"/>
                  </a:lnTo>
                  <a:lnTo>
                    <a:pt x="251974" y="0"/>
                  </a:lnTo>
                  <a:close/>
                </a:path>
              </a:pathLst>
            </a:custGeom>
            <a:solidFill>
              <a:srgbClr val="CCEBFA"/>
            </a:solidFill>
          </p:spPr>
          <p:txBody>
            <a:bodyPr wrap="square" lIns="0" tIns="0" rIns="0" bIns="0" rtlCol="0">
              <a:noAutofit/>
            </a:bodyPr>
            <a:lstStyle/>
            <a:p>
              <a:endParaRPr/>
            </a:p>
          </p:txBody>
        </p:sp>
        <p:sp>
          <p:nvSpPr>
            <p:cNvPr id="179" name="object 179"/>
            <p:cNvSpPr/>
            <p:nvPr/>
          </p:nvSpPr>
          <p:spPr>
            <a:xfrm>
              <a:off x="843129" y="1063496"/>
              <a:ext cx="4175829" cy="6335868"/>
            </a:xfrm>
            <a:custGeom>
              <a:avLst/>
              <a:gdLst/>
              <a:ahLst/>
              <a:cxnLst/>
              <a:rect l="l" t="t" r="r" b="b"/>
              <a:pathLst>
                <a:path w="4175829" h="6335868">
                  <a:moveTo>
                    <a:pt x="143970" y="0"/>
                  </a:moveTo>
                  <a:lnTo>
                    <a:pt x="96527" y="279"/>
                  </a:lnTo>
                  <a:lnTo>
                    <a:pt x="46899" y="4365"/>
                  </a:lnTo>
                  <a:lnTo>
                    <a:pt x="12126" y="25459"/>
                  </a:lnTo>
                  <a:lnTo>
                    <a:pt x="941" y="76728"/>
                  </a:lnTo>
                  <a:lnTo>
                    <a:pt x="3" y="117869"/>
                  </a:lnTo>
                  <a:lnTo>
                    <a:pt x="0" y="6217193"/>
                  </a:lnTo>
                  <a:lnTo>
                    <a:pt x="244" y="6239338"/>
                  </a:lnTo>
                  <a:lnTo>
                    <a:pt x="4330" y="6288965"/>
                  </a:lnTo>
                  <a:lnTo>
                    <a:pt x="25423" y="6323739"/>
                  </a:lnTo>
                  <a:lnTo>
                    <a:pt x="76690" y="6334925"/>
                  </a:lnTo>
                  <a:lnTo>
                    <a:pt x="117829" y="6335864"/>
                  </a:lnTo>
                  <a:lnTo>
                    <a:pt x="4057166" y="6335868"/>
                  </a:lnTo>
                  <a:lnTo>
                    <a:pt x="4079310" y="6335623"/>
                  </a:lnTo>
                  <a:lnTo>
                    <a:pt x="4128934" y="6331537"/>
                  </a:lnTo>
                  <a:lnTo>
                    <a:pt x="4163704" y="6310440"/>
                  </a:lnTo>
                  <a:lnTo>
                    <a:pt x="4174888" y="6259167"/>
                  </a:lnTo>
                  <a:lnTo>
                    <a:pt x="4175826" y="6218022"/>
                  </a:lnTo>
                  <a:lnTo>
                    <a:pt x="4175829" y="118697"/>
                  </a:lnTo>
                  <a:lnTo>
                    <a:pt x="4175585" y="96552"/>
                  </a:lnTo>
                  <a:lnTo>
                    <a:pt x="4171498" y="46927"/>
                  </a:lnTo>
                  <a:lnTo>
                    <a:pt x="4150401" y="12157"/>
                  </a:lnTo>
                  <a:lnTo>
                    <a:pt x="4099125" y="975"/>
                  </a:lnTo>
                  <a:lnTo>
                    <a:pt x="4057979" y="38"/>
                  </a:lnTo>
                  <a:lnTo>
                    <a:pt x="143970" y="0"/>
                  </a:lnTo>
                  <a:close/>
                </a:path>
              </a:pathLst>
            </a:custGeom>
            <a:solidFill>
              <a:srgbClr val="FDFDFD"/>
            </a:solidFill>
          </p:spPr>
          <p:txBody>
            <a:bodyPr wrap="square" lIns="0" tIns="0" rIns="0" bIns="0" rtlCol="0">
              <a:noAutofit/>
            </a:bodyPr>
            <a:lstStyle/>
            <a:p>
              <a:endParaRPr/>
            </a:p>
          </p:txBody>
        </p:sp>
        <p:sp>
          <p:nvSpPr>
            <p:cNvPr id="180" name="object 180"/>
            <p:cNvSpPr/>
            <p:nvPr/>
          </p:nvSpPr>
          <p:spPr>
            <a:xfrm>
              <a:off x="1476799" y="1063503"/>
              <a:ext cx="1193901" cy="282498"/>
            </a:xfrm>
            <a:custGeom>
              <a:avLst/>
              <a:gdLst/>
              <a:ahLst/>
              <a:cxnLst/>
              <a:rect l="l" t="t" r="r" b="b"/>
              <a:pathLst>
                <a:path w="1193901" h="282498">
                  <a:moveTo>
                    <a:pt x="76200" y="0"/>
                  </a:moveTo>
                  <a:lnTo>
                    <a:pt x="0" y="282498"/>
                  </a:lnTo>
                  <a:lnTo>
                    <a:pt x="1193901" y="282498"/>
                  </a:lnTo>
                  <a:lnTo>
                    <a:pt x="1193901" y="0"/>
                  </a:lnTo>
                  <a:lnTo>
                    <a:pt x="76200" y="0"/>
                  </a:lnTo>
                  <a:close/>
                </a:path>
              </a:pathLst>
            </a:custGeom>
            <a:solidFill>
              <a:srgbClr val="FDFDFD"/>
            </a:solidFill>
          </p:spPr>
          <p:txBody>
            <a:bodyPr wrap="square" lIns="0" tIns="0" rIns="0" bIns="0" rtlCol="0">
              <a:noAutofit/>
            </a:bodyPr>
            <a:lstStyle/>
            <a:p>
              <a:endParaRPr/>
            </a:p>
          </p:txBody>
        </p:sp>
        <p:sp>
          <p:nvSpPr>
            <p:cNvPr id="181" name="object 181"/>
            <p:cNvSpPr/>
            <p:nvPr/>
          </p:nvSpPr>
          <p:spPr>
            <a:xfrm>
              <a:off x="3985874" y="1216597"/>
              <a:ext cx="32283" cy="15735"/>
            </a:xfrm>
            <a:custGeom>
              <a:avLst/>
              <a:gdLst/>
              <a:ahLst/>
              <a:cxnLst/>
              <a:rect l="l" t="t" r="r" b="b"/>
              <a:pathLst>
                <a:path w="32283" h="15735">
                  <a:moveTo>
                    <a:pt x="32283" y="15100"/>
                  </a:moveTo>
                  <a:lnTo>
                    <a:pt x="31546" y="14998"/>
                  </a:lnTo>
                  <a:lnTo>
                    <a:pt x="30086" y="15201"/>
                  </a:lnTo>
                  <a:lnTo>
                    <a:pt x="27876" y="15735"/>
                  </a:lnTo>
                  <a:lnTo>
                    <a:pt x="21488" y="15735"/>
                  </a:lnTo>
                  <a:lnTo>
                    <a:pt x="15201" y="13423"/>
                  </a:lnTo>
                  <a:lnTo>
                    <a:pt x="8699" y="8915"/>
                  </a:lnTo>
                  <a:lnTo>
                    <a:pt x="3873" y="5346"/>
                  </a:lnTo>
                  <a:lnTo>
                    <a:pt x="1041" y="2412"/>
                  </a:lnTo>
                  <a:lnTo>
                    <a:pt x="0" y="0"/>
                  </a:lnTo>
                </a:path>
              </a:pathLst>
            </a:custGeom>
            <a:ln w="8839">
              <a:solidFill>
                <a:srgbClr val="BCBEC0"/>
              </a:solidFill>
            </a:ln>
          </p:spPr>
          <p:txBody>
            <a:bodyPr wrap="square" lIns="0" tIns="0" rIns="0" bIns="0" rtlCol="0">
              <a:noAutofit/>
            </a:bodyPr>
            <a:lstStyle/>
            <a:p>
              <a:endParaRPr/>
            </a:p>
          </p:txBody>
        </p:sp>
        <p:sp>
          <p:nvSpPr>
            <p:cNvPr id="182" name="object 182"/>
            <p:cNvSpPr/>
            <p:nvPr/>
          </p:nvSpPr>
          <p:spPr>
            <a:xfrm>
              <a:off x="3985658" y="1215975"/>
              <a:ext cx="215" cy="622"/>
            </a:xfrm>
            <a:custGeom>
              <a:avLst/>
              <a:gdLst/>
              <a:ahLst/>
              <a:cxnLst/>
              <a:rect l="l" t="t" r="r" b="b"/>
              <a:pathLst>
                <a:path w="215" h="622">
                  <a:moveTo>
                    <a:pt x="0" y="0"/>
                  </a:moveTo>
                  <a:lnTo>
                    <a:pt x="101" y="215"/>
                  </a:lnTo>
                  <a:lnTo>
                    <a:pt x="215" y="419"/>
                  </a:lnTo>
                  <a:lnTo>
                    <a:pt x="215" y="622"/>
                  </a:lnTo>
                </a:path>
              </a:pathLst>
            </a:custGeom>
            <a:ln w="8839">
              <a:solidFill>
                <a:srgbClr val="BCBEC0"/>
              </a:solidFill>
            </a:ln>
          </p:spPr>
          <p:txBody>
            <a:bodyPr wrap="square" lIns="0" tIns="0" rIns="0" bIns="0" rtlCol="0">
              <a:noAutofit/>
            </a:bodyPr>
            <a:lstStyle/>
            <a:p>
              <a:endParaRPr/>
            </a:p>
          </p:txBody>
        </p:sp>
        <p:sp>
          <p:nvSpPr>
            <p:cNvPr id="183" name="object 183"/>
            <p:cNvSpPr/>
            <p:nvPr/>
          </p:nvSpPr>
          <p:spPr>
            <a:xfrm>
              <a:off x="4044154" y="1157580"/>
              <a:ext cx="1892" cy="5867"/>
            </a:xfrm>
            <a:custGeom>
              <a:avLst/>
              <a:gdLst/>
              <a:ahLst/>
              <a:cxnLst/>
              <a:rect l="l" t="t" r="r" b="b"/>
              <a:pathLst>
                <a:path w="1892" h="5867">
                  <a:moveTo>
                    <a:pt x="0" y="5867"/>
                  </a:moveTo>
                  <a:lnTo>
                    <a:pt x="838" y="3454"/>
                  </a:lnTo>
                  <a:lnTo>
                    <a:pt x="1371" y="1676"/>
                  </a:lnTo>
                  <a:lnTo>
                    <a:pt x="1676" y="838"/>
                  </a:lnTo>
                  <a:lnTo>
                    <a:pt x="1790" y="317"/>
                  </a:lnTo>
                  <a:lnTo>
                    <a:pt x="1892" y="0"/>
                  </a:lnTo>
                </a:path>
              </a:pathLst>
            </a:custGeom>
            <a:ln w="8839">
              <a:solidFill>
                <a:srgbClr val="BCBEC0"/>
              </a:solidFill>
            </a:ln>
          </p:spPr>
          <p:txBody>
            <a:bodyPr wrap="square" lIns="0" tIns="0" rIns="0" bIns="0" rtlCol="0">
              <a:noAutofit/>
            </a:bodyPr>
            <a:lstStyle/>
            <a:p>
              <a:endParaRPr/>
            </a:p>
          </p:txBody>
        </p:sp>
        <p:sp>
          <p:nvSpPr>
            <p:cNvPr id="184" name="object 184"/>
            <p:cNvSpPr/>
            <p:nvPr/>
          </p:nvSpPr>
          <p:spPr>
            <a:xfrm>
              <a:off x="4066379" y="1152335"/>
              <a:ext cx="9334" cy="49276"/>
            </a:xfrm>
            <a:custGeom>
              <a:avLst/>
              <a:gdLst/>
              <a:ahLst/>
              <a:cxnLst/>
              <a:rect l="l" t="t" r="r" b="b"/>
              <a:pathLst>
                <a:path w="9334" h="49275">
                  <a:moveTo>
                    <a:pt x="7759" y="49276"/>
                  </a:moveTo>
                  <a:lnTo>
                    <a:pt x="2495" y="38955"/>
                  </a:lnTo>
                  <a:lnTo>
                    <a:pt x="135" y="25691"/>
                  </a:lnTo>
                  <a:lnTo>
                    <a:pt x="0" y="21082"/>
                  </a:lnTo>
                  <a:lnTo>
                    <a:pt x="0" y="16040"/>
                  </a:lnTo>
                  <a:lnTo>
                    <a:pt x="634" y="12585"/>
                  </a:lnTo>
                  <a:lnTo>
                    <a:pt x="1993" y="10807"/>
                  </a:lnTo>
                  <a:lnTo>
                    <a:pt x="6184" y="4927"/>
                  </a:lnTo>
                  <a:lnTo>
                    <a:pt x="8597" y="1371"/>
                  </a:lnTo>
                  <a:lnTo>
                    <a:pt x="9334" y="0"/>
                  </a:lnTo>
                </a:path>
              </a:pathLst>
            </a:custGeom>
            <a:ln w="8839">
              <a:solidFill>
                <a:srgbClr val="BCBEC0"/>
              </a:solidFill>
            </a:ln>
          </p:spPr>
          <p:txBody>
            <a:bodyPr wrap="square" lIns="0" tIns="0" rIns="0" bIns="0" rtlCol="0">
              <a:noAutofit/>
            </a:bodyPr>
            <a:lstStyle/>
            <a:p>
              <a:endParaRPr/>
            </a:p>
          </p:txBody>
        </p:sp>
        <p:sp>
          <p:nvSpPr>
            <p:cNvPr id="185" name="object 185"/>
            <p:cNvSpPr/>
            <p:nvPr/>
          </p:nvSpPr>
          <p:spPr>
            <a:xfrm>
              <a:off x="4044154" y="1152335"/>
              <a:ext cx="31559" cy="11112"/>
            </a:xfrm>
            <a:custGeom>
              <a:avLst/>
              <a:gdLst/>
              <a:ahLst/>
              <a:cxnLst/>
              <a:rect l="l" t="t" r="r" b="b"/>
              <a:pathLst>
                <a:path w="31559" h="11112">
                  <a:moveTo>
                    <a:pt x="31559" y="0"/>
                  </a:moveTo>
                  <a:lnTo>
                    <a:pt x="19142" y="3449"/>
                  </a:lnTo>
                  <a:lnTo>
                    <a:pt x="7246" y="7832"/>
                  </a:lnTo>
                  <a:lnTo>
                    <a:pt x="0" y="11112"/>
                  </a:lnTo>
                </a:path>
              </a:pathLst>
            </a:custGeom>
            <a:ln w="8839">
              <a:solidFill>
                <a:srgbClr val="BCBEC0"/>
              </a:solidFill>
            </a:ln>
          </p:spPr>
          <p:txBody>
            <a:bodyPr wrap="square" lIns="0" tIns="0" rIns="0" bIns="0" rtlCol="0">
              <a:noAutofit/>
            </a:bodyPr>
            <a:lstStyle/>
            <a:p>
              <a:endParaRPr/>
            </a:p>
          </p:txBody>
        </p:sp>
        <p:sp>
          <p:nvSpPr>
            <p:cNvPr id="186" name="object 186"/>
            <p:cNvSpPr/>
            <p:nvPr/>
          </p:nvSpPr>
          <p:spPr>
            <a:xfrm>
              <a:off x="4041741" y="1163448"/>
              <a:ext cx="16154" cy="42252"/>
            </a:xfrm>
            <a:custGeom>
              <a:avLst/>
              <a:gdLst/>
              <a:ahLst/>
              <a:cxnLst/>
              <a:rect l="l" t="t" r="r" b="b"/>
              <a:pathLst>
                <a:path w="16154" h="42252">
                  <a:moveTo>
                    <a:pt x="2412" y="0"/>
                  </a:moveTo>
                  <a:lnTo>
                    <a:pt x="2311" y="215"/>
                  </a:lnTo>
                  <a:lnTo>
                    <a:pt x="2209" y="419"/>
                  </a:lnTo>
                  <a:lnTo>
                    <a:pt x="736" y="4622"/>
                  </a:lnTo>
                  <a:lnTo>
                    <a:pt x="0" y="7759"/>
                  </a:lnTo>
                  <a:lnTo>
                    <a:pt x="0" y="9969"/>
                  </a:lnTo>
                  <a:lnTo>
                    <a:pt x="0" y="17513"/>
                  </a:lnTo>
                  <a:lnTo>
                    <a:pt x="1371" y="23799"/>
                  </a:lnTo>
                  <a:lnTo>
                    <a:pt x="3886" y="28829"/>
                  </a:lnTo>
                  <a:lnTo>
                    <a:pt x="6299" y="33756"/>
                  </a:lnTo>
                  <a:lnTo>
                    <a:pt x="10490" y="38163"/>
                  </a:lnTo>
                  <a:lnTo>
                    <a:pt x="16154" y="42252"/>
                  </a:lnTo>
                </a:path>
              </a:pathLst>
            </a:custGeom>
            <a:ln w="8839">
              <a:solidFill>
                <a:srgbClr val="BCBEC0"/>
              </a:solidFill>
            </a:ln>
          </p:spPr>
          <p:txBody>
            <a:bodyPr wrap="square" lIns="0" tIns="0" rIns="0" bIns="0" rtlCol="0">
              <a:noAutofit/>
            </a:bodyPr>
            <a:lstStyle/>
            <a:p>
              <a:endParaRPr/>
            </a:p>
          </p:txBody>
        </p:sp>
        <p:sp>
          <p:nvSpPr>
            <p:cNvPr id="187" name="object 187"/>
            <p:cNvSpPr/>
            <p:nvPr/>
          </p:nvSpPr>
          <p:spPr>
            <a:xfrm>
              <a:off x="4046987" y="1201611"/>
              <a:ext cx="27152" cy="9639"/>
            </a:xfrm>
            <a:custGeom>
              <a:avLst/>
              <a:gdLst/>
              <a:ahLst/>
              <a:cxnLst/>
              <a:rect l="l" t="t" r="r" b="b"/>
              <a:pathLst>
                <a:path w="27152" h="9639">
                  <a:moveTo>
                    <a:pt x="0" y="9639"/>
                  </a:moveTo>
                  <a:lnTo>
                    <a:pt x="11664" y="4504"/>
                  </a:lnTo>
                  <a:lnTo>
                    <a:pt x="23788" y="761"/>
                  </a:lnTo>
                  <a:lnTo>
                    <a:pt x="27152" y="0"/>
                  </a:lnTo>
                </a:path>
              </a:pathLst>
            </a:custGeom>
            <a:ln w="8839">
              <a:solidFill>
                <a:srgbClr val="BCBEC0"/>
              </a:solidFill>
            </a:ln>
          </p:spPr>
          <p:txBody>
            <a:bodyPr wrap="square" lIns="0" tIns="0" rIns="0" bIns="0" rtlCol="0">
              <a:noAutofit/>
            </a:bodyPr>
            <a:lstStyle/>
            <a:p>
              <a:endParaRPr/>
            </a:p>
          </p:txBody>
        </p:sp>
        <p:sp>
          <p:nvSpPr>
            <p:cNvPr id="188" name="object 188"/>
            <p:cNvSpPr/>
            <p:nvPr/>
          </p:nvSpPr>
          <p:spPr>
            <a:xfrm>
              <a:off x="4027175" y="1223735"/>
              <a:ext cx="4406" cy="419"/>
            </a:xfrm>
            <a:custGeom>
              <a:avLst/>
              <a:gdLst/>
              <a:ahLst/>
              <a:cxnLst/>
              <a:rect l="l" t="t" r="r" b="b"/>
              <a:pathLst>
                <a:path w="4406" h="419">
                  <a:moveTo>
                    <a:pt x="0" y="203"/>
                  </a:moveTo>
                  <a:lnTo>
                    <a:pt x="1574" y="419"/>
                  </a:lnTo>
                  <a:lnTo>
                    <a:pt x="3035" y="317"/>
                  </a:lnTo>
                  <a:lnTo>
                    <a:pt x="4406" y="0"/>
                  </a:lnTo>
                </a:path>
              </a:pathLst>
            </a:custGeom>
            <a:ln w="8839">
              <a:solidFill>
                <a:srgbClr val="BCBEC0"/>
              </a:solidFill>
            </a:ln>
          </p:spPr>
          <p:txBody>
            <a:bodyPr wrap="square" lIns="0" tIns="0" rIns="0" bIns="0" rtlCol="0">
              <a:noAutofit/>
            </a:bodyPr>
            <a:lstStyle/>
            <a:p>
              <a:endParaRPr/>
            </a:p>
          </p:txBody>
        </p:sp>
        <p:sp>
          <p:nvSpPr>
            <p:cNvPr id="189" name="object 189"/>
            <p:cNvSpPr/>
            <p:nvPr/>
          </p:nvSpPr>
          <p:spPr>
            <a:xfrm>
              <a:off x="4010296" y="1185889"/>
              <a:ext cx="520" cy="736"/>
            </a:xfrm>
            <a:custGeom>
              <a:avLst/>
              <a:gdLst/>
              <a:ahLst/>
              <a:cxnLst/>
              <a:rect l="l" t="t" r="r" b="b"/>
              <a:pathLst>
                <a:path w="520" h="736">
                  <a:moveTo>
                    <a:pt x="0" y="0"/>
                  </a:moveTo>
                  <a:lnTo>
                    <a:pt x="203" y="304"/>
                  </a:lnTo>
                  <a:lnTo>
                    <a:pt x="419" y="520"/>
                  </a:lnTo>
                  <a:lnTo>
                    <a:pt x="520" y="736"/>
                  </a:lnTo>
                </a:path>
              </a:pathLst>
            </a:custGeom>
            <a:ln w="8839">
              <a:solidFill>
                <a:srgbClr val="BCBEC0"/>
              </a:solidFill>
            </a:ln>
          </p:spPr>
          <p:txBody>
            <a:bodyPr wrap="square" lIns="0" tIns="0" rIns="0" bIns="0" rtlCol="0">
              <a:noAutofit/>
            </a:bodyPr>
            <a:lstStyle/>
            <a:p>
              <a:endParaRPr/>
            </a:p>
          </p:txBody>
        </p:sp>
        <p:sp>
          <p:nvSpPr>
            <p:cNvPr id="190" name="object 190"/>
            <p:cNvSpPr/>
            <p:nvPr/>
          </p:nvSpPr>
          <p:spPr>
            <a:xfrm>
              <a:off x="3996987" y="1186625"/>
              <a:ext cx="13830" cy="14986"/>
            </a:xfrm>
            <a:custGeom>
              <a:avLst/>
              <a:gdLst/>
              <a:ahLst/>
              <a:cxnLst/>
              <a:rect l="l" t="t" r="r" b="b"/>
              <a:pathLst>
                <a:path w="13830" h="14986">
                  <a:moveTo>
                    <a:pt x="13830" y="0"/>
                  </a:moveTo>
                  <a:lnTo>
                    <a:pt x="9016" y="4610"/>
                  </a:lnTo>
                  <a:lnTo>
                    <a:pt x="4394" y="9537"/>
                  </a:lnTo>
                  <a:lnTo>
                    <a:pt x="0" y="14985"/>
                  </a:lnTo>
                </a:path>
              </a:pathLst>
            </a:custGeom>
            <a:ln w="8839">
              <a:solidFill>
                <a:srgbClr val="BCBEC0"/>
              </a:solidFill>
            </a:ln>
          </p:spPr>
          <p:txBody>
            <a:bodyPr wrap="square" lIns="0" tIns="0" rIns="0" bIns="0" rtlCol="0">
              <a:noAutofit/>
            </a:bodyPr>
            <a:lstStyle/>
            <a:p>
              <a:endParaRPr/>
            </a:p>
          </p:txBody>
        </p:sp>
        <p:sp>
          <p:nvSpPr>
            <p:cNvPr id="191" name="object 191"/>
            <p:cNvSpPr/>
            <p:nvPr/>
          </p:nvSpPr>
          <p:spPr>
            <a:xfrm>
              <a:off x="3996987" y="1201611"/>
              <a:ext cx="30187" cy="22326"/>
            </a:xfrm>
            <a:custGeom>
              <a:avLst/>
              <a:gdLst/>
              <a:ahLst/>
              <a:cxnLst/>
              <a:rect l="l" t="t" r="r" b="b"/>
              <a:pathLst>
                <a:path w="30187" h="22326">
                  <a:moveTo>
                    <a:pt x="0" y="0"/>
                  </a:moveTo>
                  <a:lnTo>
                    <a:pt x="1041" y="3670"/>
                  </a:lnTo>
                  <a:lnTo>
                    <a:pt x="5232" y="8382"/>
                  </a:lnTo>
                  <a:lnTo>
                    <a:pt x="12674" y="13944"/>
                  </a:lnTo>
                  <a:lnTo>
                    <a:pt x="19278" y="19075"/>
                  </a:lnTo>
                  <a:lnTo>
                    <a:pt x="25158" y="21805"/>
                  </a:lnTo>
                  <a:lnTo>
                    <a:pt x="30187" y="22326"/>
                  </a:lnTo>
                </a:path>
              </a:pathLst>
            </a:custGeom>
            <a:ln w="8839">
              <a:solidFill>
                <a:srgbClr val="BCBEC0"/>
              </a:solidFill>
            </a:ln>
          </p:spPr>
          <p:txBody>
            <a:bodyPr wrap="square" lIns="0" tIns="0" rIns="0" bIns="0" rtlCol="0">
              <a:noAutofit/>
            </a:bodyPr>
            <a:lstStyle/>
            <a:p>
              <a:endParaRPr/>
            </a:p>
          </p:txBody>
        </p:sp>
        <p:sp>
          <p:nvSpPr>
            <p:cNvPr id="192" name="object 192"/>
            <p:cNvSpPr/>
            <p:nvPr/>
          </p:nvSpPr>
          <p:spPr>
            <a:xfrm>
              <a:off x="4010817" y="1186625"/>
              <a:ext cx="36169" cy="24625"/>
            </a:xfrm>
            <a:custGeom>
              <a:avLst/>
              <a:gdLst/>
              <a:ahLst/>
              <a:cxnLst/>
              <a:rect l="l" t="t" r="r" b="b"/>
              <a:pathLst>
                <a:path w="36169" h="24625">
                  <a:moveTo>
                    <a:pt x="0" y="0"/>
                  </a:moveTo>
                  <a:lnTo>
                    <a:pt x="2514" y="3454"/>
                  </a:lnTo>
                  <a:lnTo>
                    <a:pt x="7442" y="7645"/>
                  </a:lnTo>
                  <a:lnTo>
                    <a:pt x="14681" y="12674"/>
                  </a:lnTo>
                  <a:lnTo>
                    <a:pt x="22644" y="18135"/>
                  </a:lnTo>
                  <a:lnTo>
                    <a:pt x="29781" y="22110"/>
                  </a:lnTo>
                  <a:lnTo>
                    <a:pt x="36169" y="24625"/>
                  </a:lnTo>
                </a:path>
              </a:pathLst>
            </a:custGeom>
            <a:ln w="8839">
              <a:solidFill>
                <a:srgbClr val="BCBEC0"/>
              </a:solidFill>
            </a:ln>
          </p:spPr>
          <p:txBody>
            <a:bodyPr wrap="square" lIns="0" tIns="0" rIns="0" bIns="0" rtlCol="0">
              <a:noAutofit/>
            </a:bodyPr>
            <a:lstStyle/>
            <a:p>
              <a:endParaRPr/>
            </a:p>
          </p:txBody>
        </p:sp>
        <p:sp>
          <p:nvSpPr>
            <p:cNvPr id="193" name="object 193"/>
            <p:cNvSpPr/>
            <p:nvPr/>
          </p:nvSpPr>
          <p:spPr>
            <a:xfrm>
              <a:off x="3985874" y="1201611"/>
              <a:ext cx="11112" cy="14985"/>
            </a:xfrm>
            <a:custGeom>
              <a:avLst/>
              <a:gdLst/>
              <a:ahLst/>
              <a:cxnLst/>
              <a:rect l="l" t="t" r="r" b="b"/>
              <a:pathLst>
                <a:path w="11112" h="14986">
                  <a:moveTo>
                    <a:pt x="0" y="14986"/>
                  </a:moveTo>
                  <a:lnTo>
                    <a:pt x="2832" y="10693"/>
                  </a:lnTo>
                  <a:lnTo>
                    <a:pt x="5867" y="6400"/>
                  </a:lnTo>
                  <a:lnTo>
                    <a:pt x="9118" y="2413"/>
                  </a:lnTo>
                  <a:lnTo>
                    <a:pt x="9740" y="1574"/>
                  </a:lnTo>
                  <a:lnTo>
                    <a:pt x="10375" y="736"/>
                  </a:lnTo>
                  <a:lnTo>
                    <a:pt x="11112" y="0"/>
                  </a:lnTo>
                </a:path>
              </a:pathLst>
            </a:custGeom>
            <a:ln w="8839">
              <a:solidFill>
                <a:srgbClr val="BCBEC0"/>
              </a:solidFill>
            </a:ln>
          </p:spPr>
          <p:txBody>
            <a:bodyPr wrap="square" lIns="0" tIns="0" rIns="0" bIns="0" rtlCol="0">
              <a:noAutofit/>
            </a:bodyPr>
            <a:lstStyle/>
            <a:p>
              <a:endParaRPr/>
            </a:p>
          </p:txBody>
        </p:sp>
        <p:sp>
          <p:nvSpPr>
            <p:cNvPr id="194" name="object 194"/>
            <p:cNvSpPr/>
            <p:nvPr/>
          </p:nvSpPr>
          <p:spPr>
            <a:xfrm>
              <a:off x="3996771" y="1200570"/>
              <a:ext cx="215" cy="1041"/>
            </a:xfrm>
            <a:custGeom>
              <a:avLst/>
              <a:gdLst/>
              <a:ahLst/>
              <a:cxnLst/>
              <a:rect l="l" t="t" r="r" b="b"/>
              <a:pathLst>
                <a:path w="215" h="1041">
                  <a:moveTo>
                    <a:pt x="215" y="1041"/>
                  </a:moveTo>
                  <a:lnTo>
                    <a:pt x="101" y="622"/>
                  </a:lnTo>
                  <a:lnTo>
                    <a:pt x="0" y="304"/>
                  </a:lnTo>
                  <a:lnTo>
                    <a:pt x="0" y="0"/>
                  </a:lnTo>
                </a:path>
              </a:pathLst>
            </a:custGeom>
            <a:ln w="8839">
              <a:solidFill>
                <a:srgbClr val="BCBEC0"/>
              </a:solidFill>
            </a:ln>
          </p:spPr>
          <p:txBody>
            <a:bodyPr wrap="square" lIns="0" tIns="0" rIns="0" bIns="0" rtlCol="0">
              <a:noAutofit/>
            </a:bodyPr>
            <a:lstStyle/>
            <a:p>
              <a:endParaRPr/>
            </a:p>
          </p:txBody>
        </p:sp>
        <p:sp>
          <p:nvSpPr>
            <p:cNvPr id="195" name="object 195"/>
            <p:cNvSpPr/>
            <p:nvPr/>
          </p:nvSpPr>
          <p:spPr>
            <a:xfrm>
              <a:off x="4027175" y="1211251"/>
              <a:ext cx="19812" cy="12687"/>
            </a:xfrm>
            <a:custGeom>
              <a:avLst/>
              <a:gdLst/>
              <a:ahLst/>
              <a:cxnLst/>
              <a:rect l="l" t="t" r="r" b="b"/>
              <a:pathLst>
                <a:path w="19812" h="12687">
                  <a:moveTo>
                    <a:pt x="0" y="12687"/>
                  </a:moveTo>
                  <a:lnTo>
                    <a:pt x="6286" y="7759"/>
                  </a:lnTo>
                  <a:lnTo>
                    <a:pt x="12992" y="3467"/>
                  </a:lnTo>
                  <a:lnTo>
                    <a:pt x="19812" y="0"/>
                  </a:lnTo>
                </a:path>
              </a:pathLst>
            </a:custGeom>
            <a:ln w="8839">
              <a:solidFill>
                <a:srgbClr val="BCBEC0"/>
              </a:solidFill>
            </a:ln>
          </p:spPr>
          <p:txBody>
            <a:bodyPr wrap="square" lIns="0" tIns="0" rIns="0" bIns="0" rtlCol="0">
              <a:noAutofit/>
            </a:bodyPr>
            <a:lstStyle/>
            <a:p>
              <a:endParaRPr/>
            </a:p>
          </p:txBody>
        </p:sp>
        <p:sp>
          <p:nvSpPr>
            <p:cNvPr id="196" name="object 196"/>
            <p:cNvSpPr/>
            <p:nvPr/>
          </p:nvSpPr>
          <p:spPr>
            <a:xfrm>
              <a:off x="4010817" y="1163448"/>
              <a:ext cx="33337" cy="23177"/>
            </a:xfrm>
            <a:custGeom>
              <a:avLst/>
              <a:gdLst/>
              <a:ahLst/>
              <a:cxnLst/>
              <a:rect l="l" t="t" r="r" b="b"/>
              <a:pathLst>
                <a:path w="33337" h="23177">
                  <a:moveTo>
                    <a:pt x="33337" y="0"/>
                  </a:moveTo>
                  <a:lnTo>
                    <a:pt x="22303" y="6131"/>
                  </a:lnTo>
                  <a:lnTo>
                    <a:pt x="11822" y="13288"/>
                  </a:lnTo>
                  <a:lnTo>
                    <a:pt x="1891" y="21451"/>
                  </a:lnTo>
                  <a:lnTo>
                    <a:pt x="0" y="23177"/>
                  </a:lnTo>
                </a:path>
              </a:pathLst>
            </a:custGeom>
            <a:ln w="8839">
              <a:solidFill>
                <a:srgbClr val="BCBEC0"/>
              </a:solidFill>
            </a:ln>
          </p:spPr>
          <p:txBody>
            <a:bodyPr wrap="square" lIns="0" tIns="0" rIns="0" bIns="0" rtlCol="0">
              <a:noAutofit/>
            </a:bodyPr>
            <a:lstStyle/>
            <a:p>
              <a:endParaRPr/>
            </a:p>
          </p:txBody>
        </p:sp>
        <p:sp>
          <p:nvSpPr>
            <p:cNvPr id="197" name="object 197"/>
            <p:cNvSpPr/>
            <p:nvPr/>
          </p:nvSpPr>
          <p:spPr>
            <a:xfrm>
              <a:off x="3999501" y="1231698"/>
              <a:ext cx="18656" cy="21386"/>
            </a:xfrm>
            <a:custGeom>
              <a:avLst/>
              <a:gdLst/>
              <a:ahLst/>
              <a:cxnLst/>
              <a:rect l="l" t="t" r="r" b="b"/>
              <a:pathLst>
                <a:path w="18656" h="21386">
                  <a:moveTo>
                    <a:pt x="0" y="21386"/>
                  </a:moveTo>
                  <a:lnTo>
                    <a:pt x="3555" y="16357"/>
                  </a:lnTo>
                  <a:lnTo>
                    <a:pt x="7543" y="11430"/>
                  </a:lnTo>
                  <a:lnTo>
                    <a:pt x="12052" y="6705"/>
                  </a:lnTo>
                  <a:lnTo>
                    <a:pt x="14147" y="4305"/>
                  </a:lnTo>
                  <a:lnTo>
                    <a:pt x="16344" y="2095"/>
                  </a:lnTo>
                  <a:lnTo>
                    <a:pt x="18656" y="0"/>
                  </a:lnTo>
                </a:path>
              </a:pathLst>
            </a:custGeom>
            <a:ln w="8839">
              <a:solidFill>
                <a:srgbClr val="BCBEC0"/>
              </a:solidFill>
            </a:ln>
          </p:spPr>
          <p:txBody>
            <a:bodyPr wrap="square" lIns="0" tIns="0" rIns="0" bIns="0" rtlCol="0">
              <a:noAutofit/>
            </a:bodyPr>
            <a:lstStyle/>
            <a:p>
              <a:endParaRPr/>
            </a:p>
          </p:txBody>
        </p:sp>
        <p:sp>
          <p:nvSpPr>
            <p:cNvPr id="198" name="object 198"/>
            <p:cNvSpPr/>
            <p:nvPr/>
          </p:nvSpPr>
          <p:spPr>
            <a:xfrm>
              <a:off x="4023085" y="1261581"/>
              <a:ext cx="39103" cy="18872"/>
            </a:xfrm>
            <a:custGeom>
              <a:avLst/>
              <a:gdLst/>
              <a:ahLst/>
              <a:cxnLst/>
              <a:rect l="l" t="t" r="r" b="b"/>
              <a:pathLst>
                <a:path w="39103" h="18872">
                  <a:moveTo>
                    <a:pt x="0" y="16344"/>
                  </a:moveTo>
                  <a:lnTo>
                    <a:pt x="4610" y="5448"/>
                  </a:lnTo>
                  <a:lnTo>
                    <a:pt x="10896" y="0"/>
                  </a:lnTo>
                  <a:lnTo>
                    <a:pt x="18656" y="0"/>
                  </a:lnTo>
                  <a:lnTo>
                    <a:pt x="30408" y="3930"/>
                  </a:lnTo>
                  <a:lnTo>
                    <a:pt x="38096" y="15724"/>
                  </a:lnTo>
                  <a:lnTo>
                    <a:pt x="39103" y="18872"/>
                  </a:lnTo>
                </a:path>
              </a:pathLst>
            </a:custGeom>
            <a:ln w="8839">
              <a:solidFill>
                <a:srgbClr val="BCBEC0"/>
              </a:solidFill>
            </a:ln>
          </p:spPr>
          <p:txBody>
            <a:bodyPr wrap="square" lIns="0" tIns="0" rIns="0" bIns="0" rtlCol="0">
              <a:noAutofit/>
            </a:bodyPr>
            <a:lstStyle/>
            <a:p>
              <a:endParaRPr/>
            </a:p>
          </p:txBody>
        </p:sp>
        <p:sp>
          <p:nvSpPr>
            <p:cNvPr id="199" name="object 199"/>
            <p:cNvSpPr/>
            <p:nvPr/>
          </p:nvSpPr>
          <p:spPr>
            <a:xfrm>
              <a:off x="4039748" y="1317029"/>
              <a:ext cx="12065" cy="11963"/>
            </a:xfrm>
            <a:custGeom>
              <a:avLst/>
              <a:gdLst/>
              <a:ahLst/>
              <a:cxnLst/>
              <a:rect l="l" t="t" r="r" b="b"/>
              <a:pathLst>
                <a:path w="12064" h="11963">
                  <a:moveTo>
                    <a:pt x="12065" y="11963"/>
                  </a:moveTo>
                  <a:lnTo>
                    <a:pt x="11645" y="8394"/>
                  </a:lnTo>
                  <a:lnTo>
                    <a:pt x="9334" y="5346"/>
                  </a:lnTo>
                  <a:lnTo>
                    <a:pt x="5461" y="2730"/>
                  </a:lnTo>
                  <a:lnTo>
                    <a:pt x="3670" y="1574"/>
                  </a:lnTo>
                  <a:lnTo>
                    <a:pt x="1892" y="634"/>
                  </a:lnTo>
                  <a:lnTo>
                    <a:pt x="0" y="0"/>
                  </a:lnTo>
                </a:path>
              </a:pathLst>
            </a:custGeom>
            <a:ln w="8839">
              <a:solidFill>
                <a:srgbClr val="BCBEC0"/>
              </a:solidFill>
            </a:ln>
          </p:spPr>
          <p:txBody>
            <a:bodyPr wrap="square" lIns="0" tIns="0" rIns="0" bIns="0" rtlCol="0">
              <a:noAutofit/>
            </a:bodyPr>
            <a:lstStyle/>
            <a:p>
              <a:endParaRPr/>
            </a:p>
          </p:txBody>
        </p:sp>
        <p:sp>
          <p:nvSpPr>
            <p:cNvPr id="200" name="object 200"/>
            <p:cNvSpPr/>
            <p:nvPr/>
          </p:nvSpPr>
          <p:spPr>
            <a:xfrm>
              <a:off x="4039748" y="1317029"/>
              <a:ext cx="12065" cy="11963"/>
            </a:xfrm>
            <a:custGeom>
              <a:avLst/>
              <a:gdLst/>
              <a:ahLst/>
              <a:cxnLst/>
              <a:rect l="l" t="t" r="r" b="b"/>
              <a:pathLst>
                <a:path w="12064" h="11963">
                  <a:moveTo>
                    <a:pt x="12065" y="11963"/>
                  </a:moveTo>
                  <a:lnTo>
                    <a:pt x="10807" y="8712"/>
                  </a:lnTo>
                  <a:lnTo>
                    <a:pt x="8394" y="5765"/>
                  </a:lnTo>
                  <a:lnTo>
                    <a:pt x="4940" y="3149"/>
                  </a:lnTo>
                  <a:lnTo>
                    <a:pt x="3365" y="1790"/>
                  </a:lnTo>
                  <a:lnTo>
                    <a:pt x="1689" y="736"/>
                  </a:lnTo>
                  <a:lnTo>
                    <a:pt x="0" y="0"/>
                  </a:lnTo>
                </a:path>
              </a:pathLst>
            </a:custGeom>
            <a:ln w="8839">
              <a:solidFill>
                <a:srgbClr val="BCBEC0"/>
              </a:solidFill>
            </a:ln>
          </p:spPr>
          <p:txBody>
            <a:bodyPr wrap="square" lIns="0" tIns="0" rIns="0" bIns="0" rtlCol="0">
              <a:noAutofit/>
            </a:bodyPr>
            <a:lstStyle/>
            <a:p>
              <a:endParaRPr/>
            </a:p>
          </p:txBody>
        </p:sp>
        <p:sp>
          <p:nvSpPr>
            <p:cNvPr id="201" name="object 201"/>
            <p:cNvSpPr/>
            <p:nvPr/>
          </p:nvSpPr>
          <p:spPr>
            <a:xfrm>
              <a:off x="4052752" y="1331507"/>
              <a:ext cx="101" cy="520"/>
            </a:xfrm>
            <a:custGeom>
              <a:avLst/>
              <a:gdLst/>
              <a:ahLst/>
              <a:cxnLst/>
              <a:rect l="l" t="t" r="r" b="b"/>
              <a:pathLst>
                <a:path w="101" h="520">
                  <a:moveTo>
                    <a:pt x="101" y="0"/>
                  </a:moveTo>
                  <a:lnTo>
                    <a:pt x="0" y="203"/>
                  </a:lnTo>
                  <a:lnTo>
                    <a:pt x="0" y="419"/>
                  </a:lnTo>
                </a:path>
              </a:pathLst>
            </a:custGeom>
            <a:ln w="8839">
              <a:solidFill>
                <a:srgbClr val="BCBEC0"/>
              </a:solidFill>
            </a:ln>
          </p:spPr>
          <p:txBody>
            <a:bodyPr wrap="square" lIns="0" tIns="0" rIns="0" bIns="0" rtlCol="0">
              <a:noAutofit/>
            </a:bodyPr>
            <a:lstStyle/>
            <a:p>
              <a:endParaRPr/>
            </a:p>
          </p:txBody>
        </p:sp>
        <p:sp>
          <p:nvSpPr>
            <p:cNvPr id="202" name="object 202"/>
            <p:cNvSpPr/>
            <p:nvPr/>
          </p:nvSpPr>
          <p:spPr>
            <a:xfrm>
              <a:off x="4051813" y="1328992"/>
              <a:ext cx="939" cy="3035"/>
            </a:xfrm>
            <a:custGeom>
              <a:avLst/>
              <a:gdLst/>
              <a:ahLst/>
              <a:cxnLst/>
              <a:rect l="l" t="t" r="r" b="b"/>
              <a:pathLst>
                <a:path w="939" h="3035">
                  <a:moveTo>
                    <a:pt x="939" y="3035"/>
                  </a:moveTo>
                  <a:lnTo>
                    <a:pt x="736" y="1981"/>
                  </a:lnTo>
                  <a:lnTo>
                    <a:pt x="419" y="939"/>
                  </a:lnTo>
                  <a:lnTo>
                    <a:pt x="0" y="0"/>
                  </a:lnTo>
                </a:path>
              </a:pathLst>
            </a:custGeom>
            <a:ln w="8839">
              <a:solidFill>
                <a:srgbClr val="BCBEC0"/>
              </a:solidFill>
            </a:ln>
          </p:spPr>
          <p:txBody>
            <a:bodyPr wrap="square" lIns="0" tIns="0" rIns="0" bIns="0" rtlCol="0">
              <a:noAutofit/>
            </a:bodyPr>
            <a:lstStyle/>
            <a:p>
              <a:endParaRPr/>
            </a:p>
          </p:txBody>
        </p:sp>
        <p:sp>
          <p:nvSpPr>
            <p:cNvPr id="203" name="object 203"/>
            <p:cNvSpPr/>
            <p:nvPr/>
          </p:nvSpPr>
          <p:spPr>
            <a:xfrm>
              <a:off x="4013751" y="1312000"/>
              <a:ext cx="39103" cy="19507"/>
            </a:xfrm>
            <a:custGeom>
              <a:avLst/>
              <a:gdLst/>
              <a:ahLst/>
              <a:cxnLst/>
              <a:rect l="l" t="t" r="r" b="b"/>
              <a:pathLst>
                <a:path w="39103" h="19507">
                  <a:moveTo>
                    <a:pt x="4089" y="11214"/>
                  </a:moveTo>
                  <a:lnTo>
                    <a:pt x="2311" y="13423"/>
                  </a:lnTo>
                  <a:lnTo>
                    <a:pt x="952" y="15722"/>
                  </a:lnTo>
                  <a:lnTo>
                    <a:pt x="0" y="18135"/>
                  </a:lnTo>
                  <a:lnTo>
                    <a:pt x="736" y="13525"/>
                  </a:lnTo>
                  <a:lnTo>
                    <a:pt x="3251" y="9334"/>
                  </a:lnTo>
                  <a:lnTo>
                    <a:pt x="7658" y="5562"/>
                  </a:lnTo>
                  <a:lnTo>
                    <a:pt x="12064" y="1892"/>
                  </a:lnTo>
                  <a:lnTo>
                    <a:pt x="16255" y="0"/>
                  </a:lnTo>
                  <a:lnTo>
                    <a:pt x="20446" y="0"/>
                  </a:lnTo>
                  <a:lnTo>
                    <a:pt x="23901" y="0"/>
                  </a:lnTo>
                  <a:lnTo>
                    <a:pt x="27889" y="1993"/>
                  </a:lnTo>
                  <a:lnTo>
                    <a:pt x="32194" y="6083"/>
                  </a:lnTo>
                  <a:lnTo>
                    <a:pt x="36804" y="10274"/>
                  </a:lnTo>
                  <a:lnTo>
                    <a:pt x="39103" y="14579"/>
                  </a:lnTo>
                  <a:lnTo>
                    <a:pt x="39103" y="18872"/>
                  </a:lnTo>
                  <a:lnTo>
                    <a:pt x="39103" y="19507"/>
                  </a:lnTo>
                </a:path>
              </a:pathLst>
            </a:custGeom>
            <a:ln w="8839">
              <a:solidFill>
                <a:srgbClr val="BCBEC0"/>
              </a:solidFill>
            </a:ln>
          </p:spPr>
          <p:txBody>
            <a:bodyPr wrap="square" lIns="0" tIns="0" rIns="0" bIns="0" rtlCol="0">
              <a:noAutofit/>
            </a:bodyPr>
            <a:lstStyle/>
            <a:p>
              <a:endParaRPr/>
            </a:p>
          </p:txBody>
        </p:sp>
        <p:sp>
          <p:nvSpPr>
            <p:cNvPr id="204" name="object 204"/>
            <p:cNvSpPr/>
            <p:nvPr/>
          </p:nvSpPr>
          <p:spPr>
            <a:xfrm>
              <a:off x="4052752" y="1331507"/>
              <a:ext cx="101" cy="1257"/>
            </a:xfrm>
            <a:custGeom>
              <a:avLst/>
              <a:gdLst/>
              <a:ahLst/>
              <a:cxnLst/>
              <a:rect l="l" t="t" r="r" b="b"/>
              <a:pathLst>
                <a:path w="101" h="1257">
                  <a:moveTo>
                    <a:pt x="101" y="0"/>
                  </a:moveTo>
                  <a:lnTo>
                    <a:pt x="101" y="1257"/>
                  </a:lnTo>
                  <a:lnTo>
                    <a:pt x="0" y="939"/>
                  </a:lnTo>
                  <a:lnTo>
                    <a:pt x="0" y="723"/>
                  </a:lnTo>
                  <a:lnTo>
                    <a:pt x="0" y="520"/>
                  </a:lnTo>
                </a:path>
              </a:pathLst>
            </a:custGeom>
            <a:ln w="8839">
              <a:solidFill>
                <a:srgbClr val="BCBEC0"/>
              </a:solidFill>
            </a:ln>
          </p:spPr>
          <p:txBody>
            <a:bodyPr wrap="square" lIns="0" tIns="0" rIns="0" bIns="0" rtlCol="0">
              <a:noAutofit/>
            </a:bodyPr>
            <a:lstStyle/>
            <a:p>
              <a:endParaRPr/>
            </a:p>
          </p:txBody>
        </p:sp>
        <p:sp>
          <p:nvSpPr>
            <p:cNvPr id="205" name="object 205"/>
            <p:cNvSpPr/>
            <p:nvPr/>
          </p:nvSpPr>
          <p:spPr>
            <a:xfrm>
              <a:off x="4051813" y="1328992"/>
              <a:ext cx="939" cy="3873"/>
            </a:xfrm>
            <a:custGeom>
              <a:avLst/>
              <a:gdLst/>
              <a:ahLst/>
              <a:cxnLst/>
              <a:rect l="l" t="t" r="r" b="b"/>
              <a:pathLst>
                <a:path w="939" h="3873">
                  <a:moveTo>
                    <a:pt x="939" y="3035"/>
                  </a:moveTo>
                  <a:lnTo>
                    <a:pt x="838" y="3657"/>
                  </a:lnTo>
                  <a:lnTo>
                    <a:pt x="520" y="3873"/>
                  </a:lnTo>
                  <a:lnTo>
                    <a:pt x="203" y="3771"/>
                  </a:lnTo>
                  <a:lnTo>
                    <a:pt x="203" y="1460"/>
                  </a:lnTo>
                  <a:lnTo>
                    <a:pt x="203" y="939"/>
                  </a:lnTo>
                  <a:lnTo>
                    <a:pt x="101" y="406"/>
                  </a:lnTo>
                  <a:lnTo>
                    <a:pt x="0" y="0"/>
                  </a:lnTo>
                </a:path>
              </a:pathLst>
            </a:custGeom>
            <a:ln w="8839">
              <a:solidFill>
                <a:srgbClr val="BCBEC0"/>
              </a:solidFill>
            </a:ln>
          </p:spPr>
          <p:txBody>
            <a:bodyPr wrap="square" lIns="0" tIns="0" rIns="0" bIns="0" rtlCol="0">
              <a:noAutofit/>
            </a:bodyPr>
            <a:lstStyle/>
            <a:p>
              <a:endParaRPr/>
            </a:p>
          </p:txBody>
        </p:sp>
        <p:sp>
          <p:nvSpPr>
            <p:cNvPr id="206" name="object 206"/>
            <p:cNvSpPr/>
            <p:nvPr/>
          </p:nvSpPr>
          <p:spPr>
            <a:xfrm>
              <a:off x="4029270" y="1312838"/>
              <a:ext cx="23583" cy="18668"/>
            </a:xfrm>
            <a:custGeom>
              <a:avLst/>
              <a:gdLst/>
              <a:ahLst/>
              <a:cxnLst/>
              <a:rect l="l" t="t" r="r" b="b"/>
              <a:pathLst>
                <a:path w="23583" h="18668">
                  <a:moveTo>
                    <a:pt x="0" y="1777"/>
                  </a:moveTo>
                  <a:lnTo>
                    <a:pt x="1993" y="634"/>
                  </a:lnTo>
                  <a:lnTo>
                    <a:pt x="3568" y="0"/>
                  </a:lnTo>
                  <a:lnTo>
                    <a:pt x="4927" y="0"/>
                  </a:lnTo>
                  <a:lnTo>
                    <a:pt x="9639" y="0"/>
                  </a:lnTo>
                  <a:lnTo>
                    <a:pt x="13944" y="2412"/>
                  </a:lnTo>
                  <a:lnTo>
                    <a:pt x="18034" y="7137"/>
                  </a:lnTo>
                  <a:lnTo>
                    <a:pt x="21488" y="11112"/>
                  </a:lnTo>
                  <a:lnTo>
                    <a:pt x="23279" y="14998"/>
                  </a:lnTo>
                  <a:lnTo>
                    <a:pt x="23583" y="18668"/>
                  </a:lnTo>
                </a:path>
              </a:pathLst>
            </a:custGeom>
            <a:ln w="8839">
              <a:solidFill>
                <a:srgbClr val="BCBEC0"/>
              </a:solidFill>
            </a:ln>
          </p:spPr>
          <p:txBody>
            <a:bodyPr wrap="square" lIns="0" tIns="0" rIns="0" bIns="0" rtlCol="0">
              <a:noAutofit/>
            </a:bodyPr>
            <a:lstStyle/>
            <a:p>
              <a:endParaRPr/>
            </a:p>
          </p:txBody>
        </p:sp>
        <p:sp>
          <p:nvSpPr>
            <p:cNvPr id="207" name="object 207"/>
            <p:cNvSpPr/>
            <p:nvPr/>
          </p:nvSpPr>
          <p:spPr>
            <a:xfrm>
              <a:off x="4021193" y="1316191"/>
              <a:ext cx="5664" cy="3365"/>
            </a:xfrm>
            <a:custGeom>
              <a:avLst/>
              <a:gdLst/>
              <a:ahLst/>
              <a:cxnLst/>
              <a:rect l="l" t="t" r="r" b="b"/>
              <a:pathLst>
                <a:path w="5664" h="3365">
                  <a:moveTo>
                    <a:pt x="5664" y="0"/>
                  </a:moveTo>
                  <a:lnTo>
                    <a:pt x="3886" y="634"/>
                  </a:lnTo>
                  <a:lnTo>
                    <a:pt x="2095" y="1676"/>
                  </a:lnTo>
                  <a:lnTo>
                    <a:pt x="419" y="3047"/>
                  </a:lnTo>
                  <a:lnTo>
                    <a:pt x="215" y="3149"/>
                  </a:lnTo>
                  <a:lnTo>
                    <a:pt x="0" y="3365"/>
                  </a:lnTo>
                </a:path>
              </a:pathLst>
            </a:custGeom>
            <a:ln w="8839">
              <a:solidFill>
                <a:srgbClr val="BCBEC0"/>
              </a:solidFill>
            </a:ln>
          </p:spPr>
          <p:txBody>
            <a:bodyPr wrap="square" lIns="0" tIns="0" rIns="0" bIns="0" rtlCol="0">
              <a:noAutofit/>
            </a:bodyPr>
            <a:lstStyle/>
            <a:p>
              <a:endParaRPr/>
            </a:p>
          </p:txBody>
        </p:sp>
        <p:sp>
          <p:nvSpPr>
            <p:cNvPr id="208" name="object 208"/>
            <p:cNvSpPr/>
            <p:nvPr/>
          </p:nvSpPr>
          <p:spPr>
            <a:xfrm>
              <a:off x="4017840" y="1319556"/>
              <a:ext cx="3352" cy="3657"/>
            </a:xfrm>
            <a:custGeom>
              <a:avLst/>
              <a:gdLst/>
              <a:ahLst/>
              <a:cxnLst/>
              <a:rect l="l" t="t" r="r" b="b"/>
              <a:pathLst>
                <a:path w="3352" h="3657">
                  <a:moveTo>
                    <a:pt x="3352" y="0"/>
                  </a:moveTo>
                  <a:lnTo>
                    <a:pt x="3149" y="203"/>
                  </a:lnTo>
                  <a:lnTo>
                    <a:pt x="2933" y="419"/>
                  </a:lnTo>
                  <a:lnTo>
                    <a:pt x="1892" y="1460"/>
                  </a:lnTo>
                  <a:lnTo>
                    <a:pt x="952" y="2514"/>
                  </a:lnTo>
                  <a:lnTo>
                    <a:pt x="0" y="3657"/>
                  </a:lnTo>
                </a:path>
              </a:pathLst>
            </a:custGeom>
            <a:ln w="8839">
              <a:solidFill>
                <a:srgbClr val="BCBEC0"/>
              </a:solidFill>
            </a:ln>
          </p:spPr>
          <p:txBody>
            <a:bodyPr wrap="square" lIns="0" tIns="0" rIns="0" bIns="0" rtlCol="0">
              <a:noAutofit/>
            </a:bodyPr>
            <a:lstStyle/>
            <a:p>
              <a:endParaRPr/>
            </a:p>
          </p:txBody>
        </p:sp>
        <p:sp>
          <p:nvSpPr>
            <p:cNvPr id="209" name="object 209"/>
            <p:cNvSpPr/>
            <p:nvPr/>
          </p:nvSpPr>
          <p:spPr>
            <a:xfrm>
              <a:off x="4029270" y="1314616"/>
              <a:ext cx="10477" cy="2413"/>
            </a:xfrm>
            <a:custGeom>
              <a:avLst/>
              <a:gdLst/>
              <a:ahLst/>
              <a:cxnLst/>
              <a:rect l="l" t="t" r="r" b="b"/>
              <a:pathLst>
                <a:path w="10477" h="2412">
                  <a:moveTo>
                    <a:pt x="10477" y="2413"/>
                  </a:moveTo>
                  <a:lnTo>
                    <a:pt x="7239" y="850"/>
                  </a:lnTo>
                  <a:lnTo>
                    <a:pt x="3987" y="0"/>
                  </a:lnTo>
                  <a:lnTo>
                    <a:pt x="622" y="0"/>
                  </a:lnTo>
                  <a:lnTo>
                    <a:pt x="0" y="0"/>
                  </a:lnTo>
                </a:path>
              </a:pathLst>
            </a:custGeom>
            <a:ln w="8839">
              <a:solidFill>
                <a:srgbClr val="BCBEC0"/>
              </a:solidFill>
            </a:ln>
          </p:spPr>
          <p:txBody>
            <a:bodyPr wrap="square" lIns="0" tIns="0" rIns="0" bIns="0" rtlCol="0">
              <a:noAutofit/>
            </a:bodyPr>
            <a:lstStyle/>
            <a:p>
              <a:endParaRPr/>
            </a:p>
          </p:txBody>
        </p:sp>
        <p:sp>
          <p:nvSpPr>
            <p:cNvPr id="210" name="object 210"/>
            <p:cNvSpPr/>
            <p:nvPr/>
          </p:nvSpPr>
          <p:spPr>
            <a:xfrm>
              <a:off x="4026857" y="1314616"/>
              <a:ext cx="2412" cy="1574"/>
            </a:xfrm>
            <a:custGeom>
              <a:avLst/>
              <a:gdLst/>
              <a:ahLst/>
              <a:cxnLst/>
              <a:rect l="l" t="t" r="r" b="b"/>
              <a:pathLst>
                <a:path w="2412" h="1574">
                  <a:moveTo>
                    <a:pt x="2412" y="0"/>
                  </a:moveTo>
                  <a:lnTo>
                    <a:pt x="1574" y="533"/>
                  </a:lnTo>
                  <a:lnTo>
                    <a:pt x="838" y="1054"/>
                  </a:lnTo>
                  <a:lnTo>
                    <a:pt x="0" y="1574"/>
                  </a:lnTo>
                </a:path>
              </a:pathLst>
            </a:custGeom>
            <a:ln w="8839">
              <a:solidFill>
                <a:srgbClr val="BCBEC0"/>
              </a:solidFill>
            </a:ln>
          </p:spPr>
          <p:txBody>
            <a:bodyPr wrap="square" lIns="0" tIns="0" rIns="0" bIns="0" rtlCol="0">
              <a:noAutofit/>
            </a:bodyPr>
            <a:lstStyle/>
            <a:p>
              <a:endParaRPr/>
            </a:p>
          </p:txBody>
        </p:sp>
        <p:sp>
          <p:nvSpPr>
            <p:cNvPr id="211" name="object 211"/>
            <p:cNvSpPr/>
            <p:nvPr/>
          </p:nvSpPr>
          <p:spPr>
            <a:xfrm>
              <a:off x="4026857" y="1315467"/>
              <a:ext cx="12890" cy="1562"/>
            </a:xfrm>
            <a:custGeom>
              <a:avLst/>
              <a:gdLst/>
              <a:ahLst/>
              <a:cxnLst/>
              <a:rect l="l" t="t" r="r" b="b"/>
              <a:pathLst>
                <a:path w="12890" h="1562">
                  <a:moveTo>
                    <a:pt x="12890" y="1562"/>
                  </a:moveTo>
                  <a:lnTo>
                    <a:pt x="10172" y="520"/>
                  </a:lnTo>
                  <a:lnTo>
                    <a:pt x="7340" y="0"/>
                  </a:lnTo>
                  <a:lnTo>
                    <a:pt x="4305" y="0"/>
                  </a:lnTo>
                  <a:lnTo>
                    <a:pt x="2832" y="0"/>
                  </a:lnTo>
                  <a:lnTo>
                    <a:pt x="1371" y="203"/>
                  </a:lnTo>
                  <a:lnTo>
                    <a:pt x="0" y="723"/>
                  </a:lnTo>
                </a:path>
              </a:pathLst>
            </a:custGeom>
            <a:ln w="8839">
              <a:solidFill>
                <a:srgbClr val="BCBEC0"/>
              </a:solidFill>
            </a:ln>
          </p:spPr>
          <p:txBody>
            <a:bodyPr wrap="square" lIns="0" tIns="0" rIns="0" bIns="0" rtlCol="0">
              <a:noAutofit/>
            </a:bodyPr>
            <a:lstStyle/>
            <a:p>
              <a:endParaRPr/>
            </a:p>
          </p:txBody>
        </p:sp>
        <p:sp>
          <p:nvSpPr>
            <p:cNvPr id="212" name="object 212"/>
            <p:cNvSpPr/>
            <p:nvPr/>
          </p:nvSpPr>
          <p:spPr>
            <a:xfrm>
              <a:off x="4016265" y="1316191"/>
              <a:ext cx="10591" cy="13004"/>
            </a:xfrm>
            <a:custGeom>
              <a:avLst/>
              <a:gdLst/>
              <a:ahLst/>
              <a:cxnLst/>
              <a:rect l="l" t="t" r="r" b="b"/>
              <a:pathLst>
                <a:path w="10591" h="13004">
                  <a:moveTo>
                    <a:pt x="10591" y="0"/>
                  </a:moveTo>
                  <a:lnTo>
                    <a:pt x="9753" y="634"/>
                  </a:lnTo>
                  <a:lnTo>
                    <a:pt x="8813" y="1371"/>
                  </a:lnTo>
                  <a:lnTo>
                    <a:pt x="7975" y="1993"/>
                  </a:lnTo>
                  <a:lnTo>
                    <a:pt x="3048" y="5981"/>
                  </a:lnTo>
                  <a:lnTo>
                    <a:pt x="419" y="9651"/>
                  </a:lnTo>
                  <a:lnTo>
                    <a:pt x="0" y="13004"/>
                  </a:lnTo>
                  <a:lnTo>
                    <a:pt x="0" y="10807"/>
                  </a:lnTo>
                  <a:lnTo>
                    <a:pt x="533" y="8813"/>
                  </a:lnTo>
                  <a:lnTo>
                    <a:pt x="1574" y="7023"/>
                  </a:lnTo>
                </a:path>
              </a:pathLst>
            </a:custGeom>
            <a:ln w="8839">
              <a:solidFill>
                <a:srgbClr val="BCBEC0"/>
              </a:solidFill>
            </a:ln>
          </p:spPr>
          <p:txBody>
            <a:bodyPr wrap="square" lIns="0" tIns="0" rIns="0" bIns="0" rtlCol="0">
              <a:noAutofit/>
            </a:bodyPr>
            <a:lstStyle/>
            <a:p>
              <a:endParaRPr/>
            </a:p>
          </p:txBody>
        </p:sp>
        <p:sp>
          <p:nvSpPr>
            <p:cNvPr id="213" name="object 213"/>
            <p:cNvSpPr/>
            <p:nvPr/>
          </p:nvSpPr>
          <p:spPr>
            <a:xfrm>
              <a:off x="4021193" y="1314616"/>
              <a:ext cx="8077" cy="4940"/>
            </a:xfrm>
            <a:custGeom>
              <a:avLst/>
              <a:gdLst/>
              <a:ahLst/>
              <a:cxnLst/>
              <a:rect l="l" t="t" r="r" b="b"/>
              <a:pathLst>
                <a:path w="8077" h="4940">
                  <a:moveTo>
                    <a:pt x="0" y="4940"/>
                  </a:moveTo>
                  <a:lnTo>
                    <a:pt x="3048" y="1892"/>
                  </a:lnTo>
                  <a:lnTo>
                    <a:pt x="5765" y="317"/>
                  </a:lnTo>
                  <a:lnTo>
                    <a:pt x="8077" y="0"/>
                  </a:lnTo>
                </a:path>
              </a:pathLst>
            </a:custGeom>
            <a:ln w="8839">
              <a:solidFill>
                <a:srgbClr val="BCBEC0"/>
              </a:solidFill>
            </a:ln>
          </p:spPr>
          <p:txBody>
            <a:bodyPr wrap="square" lIns="0" tIns="0" rIns="0" bIns="0" rtlCol="0">
              <a:noAutofit/>
            </a:bodyPr>
            <a:lstStyle/>
            <a:p>
              <a:endParaRPr/>
            </a:p>
          </p:txBody>
        </p:sp>
        <p:sp>
          <p:nvSpPr>
            <p:cNvPr id="214" name="object 214"/>
            <p:cNvSpPr/>
            <p:nvPr/>
          </p:nvSpPr>
          <p:spPr>
            <a:xfrm>
              <a:off x="4017840" y="1319556"/>
              <a:ext cx="3352" cy="3657"/>
            </a:xfrm>
            <a:custGeom>
              <a:avLst/>
              <a:gdLst/>
              <a:ahLst/>
              <a:cxnLst/>
              <a:rect l="l" t="t" r="r" b="b"/>
              <a:pathLst>
                <a:path w="3352" h="3657">
                  <a:moveTo>
                    <a:pt x="0" y="3657"/>
                  </a:moveTo>
                  <a:lnTo>
                    <a:pt x="838" y="2298"/>
                  </a:lnTo>
                  <a:lnTo>
                    <a:pt x="1892" y="1142"/>
                  </a:lnTo>
                  <a:lnTo>
                    <a:pt x="3352" y="0"/>
                  </a:lnTo>
                </a:path>
              </a:pathLst>
            </a:custGeom>
            <a:ln w="8839">
              <a:solidFill>
                <a:srgbClr val="BCBEC0"/>
              </a:solidFill>
            </a:ln>
          </p:spPr>
          <p:txBody>
            <a:bodyPr wrap="square" lIns="0" tIns="0" rIns="0" bIns="0" rtlCol="0">
              <a:noAutofit/>
            </a:bodyPr>
            <a:lstStyle/>
            <a:p>
              <a:endParaRPr/>
            </a:p>
          </p:txBody>
        </p:sp>
        <p:sp>
          <p:nvSpPr>
            <p:cNvPr id="215" name="object 215"/>
            <p:cNvSpPr/>
            <p:nvPr/>
          </p:nvSpPr>
          <p:spPr>
            <a:xfrm>
              <a:off x="3987754" y="1271957"/>
              <a:ext cx="2209" cy="838"/>
            </a:xfrm>
            <a:custGeom>
              <a:avLst/>
              <a:gdLst/>
              <a:ahLst/>
              <a:cxnLst/>
              <a:rect l="l" t="t" r="r" b="b"/>
              <a:pathLst>
                <a:path w="2209" h="838">
                  <a:moveTo>
                    <a:pt x="0" y="838"/>
                  </a:moveTo>
                  <a:lnTo>
                    <a:pt x="736" y="622"/>
                  </a:lnTo>
                  <a:lnTo>
                    <a:pt x="1473" y="317"/>
                  </a:lnTo>
                  <a:lnTo>
                    <a:pt x="2209" y="0"/>
                  </a:lnTo>
                </a:path>
              </a:pathLst>
            </a:custGeom>
            <a:ln w="8839">
              <a:solidFill>
                <a:srgbClr val="BCBEC0"/>
              </a:solidFill>
            </a:ln>
          </p:spPr>
          <p:txBody>
            <a:bodyPr wrap="square" lIns="0" tIns="0" rIns="0" bIns="0" rtlCol="0">
              <a:noAutofit/>
            </a:bodyPr>
            <a:lstStyle/>
            <a:p>
              <a:endParaRPr/>
            </a:p>
          </p:txBody>
        </p:sp>
        <p:sp>
          <p:nvSpPr>
            <p:cNvPr id="216" name="object 216"/>
            <p:cNvSpPr/>
            <p:nvPr/>
          </p:nvSpPr>
          <p:spPr>
            <a:xfrm>
              <a:off x="3977060" y="1234949"/>
              <a:ext cx="22440" cy="18135"/>
            </a:xfrm>
            <a:custGeom>
              <a:avLst/>
              <a:gdLst/>
              <a:ahLst/>
              <a:cxnLst/>
              <a:rect l="l" t="t" r="r" b="b"/>
              <a:pathLst>
                <a:path w="22440" h="18135">
                  <a:moveTo>
                    <a:pt x="101" y="0"/>
                  </a:moveTo>
                  <a:lnTo>
                    <a:pt x="0" y="4406"/>
                  </a:lnTo>
                  <a:lnTo>
                    <a:pt x="1371" y="8280"/>
                  </a:lnTo>
                  <a:lnTo>
                    <a:pt x="4406" y="11430"/>
                  </a:lnTo>
                  <a:lnTo>
                    <a:pt x="8280" y="15417"/>
                  </a:lnTo>
                  <a:lnTo>
                    <a:pt x="14262" y="17716"/>
                  </a:lnTo>
                  <a:lnTo>
                    <a:pt x="22440" y="18135"/>
                  </a:lnTo>
                </a:path>
              </a:pathLst>
            </a:custGeom>
            <a:ln w="8839">
              <a:solidFill>
                <a:srgbClr val="BCBEC0"/>
              </a:solidFill>
            </a:ln>
          </p:spPr>
          <p:txBody>
            <a:bodyPr wrap="square" lIns="0" tIns="0" rIns="0" bIns="0" rtlCol="0">
              <a:noAutofit/>
            </a:bodyPr>
            <a:lstStyle/>
            <a:p>
              <a:endParaRPr/>
            </a:p>
          </p:txBody>
        </p:sp>
        <p:sp>
          <p:nvSpPr>
            <p:cNvPr id="217" name="object 217"/>
            <p:cNvSpPr/>
            <p:nvPr/>
          </p:nvSpPr>
          <p:spPr>
            <a:xfrm>
              <a:off x="3967942" y="1259066"/>
              <a:ext cx="19811" cy="14566"/>
            </a:xfrm>
            <a:custGeom>
              <a:avLst/>
              <a:gdLst/>
              <a:ahLst/>
              <a:cxnLst/>
              <a:rect l="l" t="t" r="r" b="b"/>
              <a:pathLst>
                <a:path w="19812" h="14566">
                  <a:moveTo>
                    <a:pt x="19812" y="13728"/>
                  </a:moveTo>
                  <a:lnTo>
                    <a:pt x="18351" y="14249"/>
                  </a:lnTo>
                  <a:lnTo>
                    <a:pt x="16776" y="14566"/>
                  </a:lnTo>
                  <a:lnTo>
                    <a:pt x="15201" y="14566"/>
                  </a:lnTo>
                  <a:lnTo>
                    <a:pt x="10490" y="14566"/>
                  </a:lnTo>
                  <a:lnTo>
                    <a:pt x="6604" y="12788"/>
                  </a:lnTo>
                  <a:lnTo>
                    <a:pt x="3568" y="9321"/>
                  </a:lnTo>
                  <a:lnTo>
                    <a:pt x="635" y="5867"/>
                  </a:lnTo>
                  <a:lnTo>
                    <a:pt x="0" y="2717"/>
                  </a:lnTo>
                  <a:lnTo>
                    <a:pt x="1574" y="0"/>
                  </a:lnTo>
                </a:path>
              </a:pathLst>
            </a:custGeom>
            <a:ln w="8839">
              <a:solidFill>
                <a:srgbClr val="BCBEC0"/>
              </a:solidFill>
            </a:ln>
          </p:spPr>
          <p:txBody>
            <a:bodyPr wrap="square" lIns="0" tIns="0" rIns="0" bIns="0" rtlCol="0">
              <a:noAutofit/>
            </a:bodyPr>
            <a:lstStyle/>
            <a:p>
              <a:endParaRPr/>
            </a:p>
          </p:txBody>
        </p:sp>
        <p:sp>
          <p:nvSpPr>
            <p:cNvPr id="218" name="object 218"/>
            <p:cNvSpPr/>
            <p:nvPr/>
          </p:nvSpPr>
          <p:spPr>
            <a:xfrm>
              <a:off x="3958506" y="1298169"/>
              <a:ext cx="317" cy="19494"/>
            </a:xfrm>
            <a:custGeom>
              <a:avLst/>
              <a:gdLst/>
              <a:ahLst/>
              <a:cxnLst/>
              <a:rect l="l" t="t" r="r" b="b"/>
              <a:pathLst>
                <a:path w="317" h="19494">
                  <a:moveTo>
                    <a:pt x="317" y="19494"/>
                  </a:moveTo>
                  <a:lnTo>
                    <a:pt x="101" y="15824"/>
                  </a:lnTo>
                  <a:lnTo>
                    <a:pt x="0" y="12153"/>
                  </a:lnTo>
                  <a:lnTo>
                    <a:pt x="0" y="8585"/>
                  </a:lnTo>
                  <a:lnTo>
                    <a:pt x="0" y="5651"/>
                  </a:lnTo>
                  <a:lnTo>
                    <a:pt x="101" y="2819"/>
                  </a:lnTo>
                  <a:lnTo>
                    <a:pt x="215" y="0"/>
                  </a:lnTo>
                </a:path>
              </a:pathLst>
            </a:custGeom>
            <a:ln w="8839">
              <a:solidFill>
                <a:srgbClr val="BCBEC0"/>
              </a:solidFill>
            </a:ln>
          </p:spPr>
          <p:txBody>
            <a:bodyPr wrap="square" lIns="0" tIns="0" rIns="0" bIns="0" rtlCol="0">
              <a:noAutofit/>
            </a:bodyPr>
            <a:lstStyle/>
            <a:p>
              <a:endParaRPr/>
            </a:p>
          </p:txBody>
        </p:sp>
        <p:sp>
          <p:nvSpPr>
            <p:cNvPr id="219" name="object 219"/>
            <p:cNvSpPr/>
            <p:nvPr/>
          </p:nvSpPr>
          <p:spPr>
            <a:xfrm>
              <a:off x="3960500" y="1282650"/>
              <a:ext cx="20751" cy="8178"/>
            </a:xfrm>
            <a:custGeom>
              <a:avLst/>
              <a:gdLst/>
              <a:ahLst/>
              <a:cxnLst/>
              <a:rect l="l" t="t" r="r" b="b"/>
              <a:pathLst>
                <a:path w="20751" h="8178">
                  <a:moveTo>
                    <a:pt x="0" y="0"/>
                  </a:moveTo>
                  <a:lnTo>
                    <a:pt x="1041" y="1460"/>
                  </a:lnTo>
                  <a:lnTo>
                    <a:pt x="2616" y="2933"/>
                  </a:lnTo>
                  <a:lnTo>
                    <a:pt x="4610" y="4508"/>
                  </a:lnTo>
                  <a:lnTo>
                    <a:pt x="7962" y="6921"/>
                  </a:lnTo>
                  <a:lnTo>
                    <a:pt x="11328" y="8178"/>
                  </a:lnTo>
                  <a:lnTo>
                    <a:pt x="14566" y="8178"/>
                  </a:lnTo>
                  <a:lnTo>
                    <a:pt x="16560" y="8178"/>
                  </a:lnTo>
                  <a:lnTo>
                    <a:pt x="18554" y="7658"/>
                  </a:lnTo>
                  <a:lnTo>
                    <a:pt x="20751" y="6604"/>
                  </a:lnTo>
                </a:path>
              </a:pathLst>
            </a:custGeom>
            <a:ln w="8839">
              <a:solidFill>
                <a:srgbClr val="BCBEC0"/>
              </a:solidFill>
            </a:ln>
          </p:spPr>
          <p:txBody>
            <a:bodyPr wrap="square" lIns="0" tIns="0" rIns="0" bIns="0" rtlCol="0">
              <a:noAutofit/>
            </a:bodyPr>
            <a:lstStyle/>
            <a:p>
              <a:endParaRPr/>
            </a:p>
          </p:txBody>
        </p:sp>
        <p:sp>
          <p:nvSpPr>
            <p:cNvPr id="220" name="object 220"/>
            <p:cNvSpPr/>
            <p:nvPr/>
          </p:nvSpPr>
          <p:spPr>
            <a:xfrm>
              <a:off x="3958722" y="1298169"/>
              <a:ext cx="19494" cy="6388"/>
            </a:xfrm>
            <a:custGeom>
              <a:avLst/>
              <a:gdLst/>
              <a:ahLst/>
              <a:cxnLst/>
              <a:rect l="l" t="t" r="r" b="b"/>
              <a:pathLst>
                <a:path w="19494" h="6388">
                  <a:moveTo>
                    <a:pt x="0" y="0"/>
                  </a:moveTo>
                  <a:lnTo>
                    <a:pt x="2514" y="4190"/>
                  </a:lnTo>
                  <a:lnTo>
                    <a:pt x="5969" y="6388"/>
                  </a:lnTo>
                  <a:lnTo>
                    <a:pt x="10375" y="6388"/>
                  </a:lnTo>
                  <a:lnTo>
                    <a:pt x="12052" y="6388"/>
                  </a:lnTo>
                  <a:lnTo>
                    <a:pt x="13830" y="5765"/>
                  </a:lnTo>
                  <a:lnTo>
                    <a:pt x="16040" y="4711"/>
                  </a:lnTo>
                  <a:lnTo>
                    <a:pt x="18021" y="3670"/>
                  </a:lnTo>
                  <a:lnTo>
                    <a:pt x="19177" y="2819"/>
                  </a:lnTo>
                  <a:lnTo>
                    <a:pt x="19494" y="2197"/>
                  </a:lnTo>
                </a:path>
              </a:pathLst>
            </a:custGeom>
            <a:ln w="8839">
              <a:solidFill>
                <a:srgbClr val="BCBEC0"/>
              </a:solidFill>
            </a:ln>
          </p:spPr>
          <p:txBody>
            <a:bodyPr wrap="square" lIns="0" tIns="0" rIns="0" bIns="0" rtlCol="0">
              <a:noAutofit/>
            </a:bodyPr>
            <a:lstStyle/>
            <a:p>
              <a:endParaRPr/>
            </a:p>
          </p:txBody>
        </p:sp>
        <p:sp>
          <p:nvSpPr>
            <p:cNvPr id="221" name="object 221"/>
            <p:cNvSpPr/>
            <p:nvPr/>
          </p:nvSpPr>
          <p:spPr>
            <a:xfrm>
              <a:off x="3958722" y="1282650"/>
              <a:ext cx="1777" cy="15519"/>
            </a:xfrm>
            <a:custGeom>
              <a:avLst/>
              <a:gdLst/>
              <a:ahLst/>
              <a:cxnLst/>
              <a:rect l="l" t="t" r="r" b="b"/>
              <a:pathLst>
                <a:path w="1777" h="15519">
                  <a:moveTo>
                    <a:pt x="1778" y="0"/>
                  </a:moveTo>
                  <a:lnTo>
                    <a:pt x="939" y="5029"/>
                  </a:lnTo>
                  <a:lnTo>
                    <a:pt x="419" y="10058"/>
                  </a:lnTo>
                  <a:lnTo>
                    <a:pt x="101" y="15087"/>
                  </a:lnTo>
                  <a:lnTo>
                    <a:pt x="101" y="15303"/>
                  </a:lnTo>
                  <a:lnTo>
                    <a:pt x="0" y="15519"/>
                  </a:lnTo>
                </a:path>
              </a:pathLst>
            </a:custGeom>
            <a:ln w="8839">
              <a:solidFill>
                <a:srgbClr val="BCBEC0"/>
              </a:solidFill>
            </a:ln>
          </p:spPr>
          <p:txBody>
            <a:bodyPr wrap="square" lIns="0" tIns="0" rIns="0" bIns="0" rtlCol="0">
              <a:noAutofit/>
            </a:bodyPr>
            <a:lstStyle/>
            <a:p>
              <a:endParaRPr/>
            </a:p>
          </p:txBody>
        </p:sp>
        <p:sp>
          <p:nvSpPr>
            <p:cNvPr id="222" name="object 222"/>
            <p:cNvSpPr/>
            <p:nvPr/>
          </p:nvSpPr>
          <p:spPr>
            <a:xfrm>
              <a:off x="3981251" y="1288213"/>
              <a:ext cx="1892" cy="1041"/>
            </a:xfrm>
            <a:custGeom>
              <a:avLst/>
              <a:gdLst/>
              <a:ahLst/>
              <a:cxnLst/>
              <a:rect l="l" t="t" r="r" b="b"/>
              <a:pathLst>
                <a:path w="1892" h="1041">
                  <a:moveTo>
                    <a:pt x="0" y="1041"/>
                  </a:moveTo>
                  <a:lnTo>
                    <a:pt x="635" y="723"/>
                  </a:lnTo>
                  <a:lnTo>
                    <a:pt x="1257" y="419"/>
                  </a:lnTo>
                  <a:lnTo>
                    <a:pt x="1892" y="0"/>
                  </a:lnTo>
                </a:path>
              </a:pathLst>
            </a:custGeom>
            <a:ln w="8839">
              <a:solidFill>
                <a:srgbClr val="BCBEC0"/>
              </a:solidFill>
            </a:ln>
          </p:spPr>
          <p:txBody>
            <a:bodyPr wrap="square" lIns="0" tIns="0" rIns="0" bIns="0" rtlCol="0">
              <a:noAutofit/>
            </a:bodyPr>
            <a:lstStyle/>
            <a:p>
              <a:endParaRPr/>
            </a:p>
          </p:txBody>
        </p:sp>
        <p:sp>
          <p:nvSpPr>
            <p:cNvPr id="223" name="object 223"/>
            <p:cNvSpPr/>
            <p:nvPr/>
          </p:nvSpPr>
          <p:spPr>
            <a:xfrm>
              <a:off x="3978216" y="1289254"/>
              <a:ext cx="3035" cy="11112"/>
            </a:xfrm>
            <a:custGeom>
              <a:avLst/>
              <a:gdLst/>
              <a:ahLst/>
              <a:cxnLst/>
              <a:rect l="l" t="t" r="r" b="b"/>
              <a:pathLst>
                <a:path w="3035" h="11112">
                  <a:moveTo>
                    <a:pt x="0" y="11112"/>
                  </a:moveTo>
                  <a:lnTo>
                    <a:pt x="838" y="7340"/>
                  </a:lnTo>
                  <a:lnTo>
                    <a:pt x="1892" y="3670"/>
                  </a:lnTo>
                  <a:lnTo>
                    <a:pt x="3035" y="0"/>
                  </a:lnTo>
                </a:path>
              </a:pathLst>
            </a:custGeom>
            <a:ln w="8839">
              <a:solidFill>
                <a:srgbClr val="BCBEC0"/>
              </a:solidFill>
            </a:ln>
          </p:spPr>
          <p:txBody>
            <a:bodyPr wrap="square" lIns="0" tIns="0" rIns="0" bIns="0" rtlCol="0">
              <a:noAutofit/>
            </a:bodyPr>
            <a:lstStyle/>
            <a:p>
              <a:endParaRPr/>
            </a:p>
          </p:txBody>
        </p:sp>
        <p:sp>
          <p:nvSpPr>
            <p:cNvPr id="224" name="object 224"/>
            <p:cNvSpPr/>
            <p:nvPr/>
          </p:nvSpPr>
          <p:spPr>
            <a:xfrm>
              <a:off x="3975600" y="1314933"/>
              <a:ext cx="723" cy="838"/>
            </a:xfrm>
            <a:custGeom>
              <a:avLst/>
              <a:gdLst/>
              <a:ahLst/>
              <a:cxnLst/>
              <a:rect l="l" t="t" r="r" b="b"/>
              <a:pathLst>
                <a:path w="723" h="838">
                  <a:moveTo>
                    <a:pt x="0" y="838"/>
                  </a:moveTo>
                  <a:lnTo>
                    <a:pt x="304" y="533"/>
                  </a:lnTo>
                  <a:lnTo>
                    <a:pt x="520" y="215"/>
                  </a:lnTo>
                  <a:lnTo>
                    <a:pt x="723" y="0"/>
                  </a:lnTo>
                </a:path>
              </a:pathLst>
            </a:custGeom>
            <a:ln w="8839">
              <a:solidFill>
                <a:srgbClr val="BCBEC0"/>
              </a:solidFill>
            </a:ln>
          </p:spPr>
          <p:txBody>
            <a:bodyPr wrap="square" lIns="0" tIns="0" rIns="0" bIns="0" rtlCol="0">
              <a:noAutofit/>
            </a:bodyPr>
            <a:lstStyle/>
            <a:p>
              <a:endParaRPr/>
            </a:p>
          </p:txBody>
        </p:sp>
        <p:sp>
          <p:nvSpPr>
            <p:cNvPr id="225" name="object 225"/>
            <p:cNvSpPr/>
            <p:nvPr/>
          </p:nvSpPr>
          <p:spPr>
            <a:xfrm>
              <a:off x="3958823" y="1315772"/>
              <a:ext cx="16776" cy="6819"/>
            </a:xfrm>
            <a:custGeom>
              <a:avLst/>
              <a:gdLst/>
              <a:ahLst/>
              <a:cxnLst/>
              <a:rect l="l" t="t" r="r" b="b"/>
              <a:pathLst>
                <a:path w="16776" h="6819">
                  <a:moveTo>
                    <a:pt x="0" y="1892"/>
                  </a:moveTo>
                  <a:lnTo>
                    <a:pt x="3670" y="5143"/>
                  </a:lnTo>
                  <a:lnTo>
                    <a:pt x="5969" y="6819"/>
                  </a:lnTo>
                  <a:lnTo>
                    <a:pt x="6921" y="6819"/>
                  </a:lnTo>
                  <a:lnTo>
                    <a:pt x="8178" y="6819"/>
                  </a:lnTo>
                  <a:lnTo>
                    <a:pt x="10172" y="5765"/>
                  </a:lnTo>
                  <a:lnTo>
                    <a:pt x="12890" y="3467"/>
                  </a:lnTo>
                  <a:lnTo>
                    <a:pt x="14566" y="2095"/>
                  </a:lnTo>
                  <a:lnTo>
                    <a:pt x="15824" y="952"/>
                  </a:lnTo>
                  <a:lnTo>
                    <a:pt x="16776" y="0"/>
                  </a:lnTo>
                </a:path>
              </a:pathLst>
            </a:custGeom>
            <a:ln w="8839">
              <a:solidFill>
                <a:srgbClr val="BCBEC0"/>
              </a:solidFill>
            </a:ln>
          </p:spPr>
          <p:txBody>
            <a:bodyPr wrap="square" lIns="0" tIns="0" rIns="0" bIns="0" rtlCol="0">
              <a:noAutofit/>
            </a:bodyPr>
            <a:lstStyle/>
            <a:p>
              <a:endParaRPr/>
            </a:p>
          </p:txBody>
        </p:sp>
        <p:sp>
          <p:nvSpPr>
            <p:cNvPr id="226" name="object 226"/>
            <p:cNvSpPr/>
            <p:nvPr/>
          </p:nvSpPr>
          <p:spPr>
            <a:xfrm>
              <a:off x="3957667" y="1316610"/>
              <a:ext cx="1155" cy="1054"/>
            </a:xfrm>
            <a:custGeom>
              <a:avLst/>
              <a:gdLst/>
              <a:ahLst/>
              <a:cxnLst/>
              <a:rect l="l" t="t" r="r" b="b"/>
              <a:pathLst>
                <a:path w="1155" h="1054">
                  <a:moveTo>
                    <a:pt x="0" y="0"/>
                  </a:moveTo>
                  <a:lnTo>
                    <a:pt x="419" y="419"/>
                  </a:lnTo>
                  <a:lnTo>
                    <a:pt x="736" y="736"/>
                  </a:lnTo>
                  <a:lnTo>
                    <a:pt x="1155" y="1054"/>
                  </a:lnTo>
                </a:path>
              </a:pathLst>
            </a:custGeom>
            <a:ln w="8839">
              <a:solidFill>
                <a:srgbClr val="BCBEC0"/>
              </a:solidFill>
            </a:ln>
          </p:spPr>
          <p:txBody>
            <a:bodyPr wrap="square" lIns="0" tIns="0" rIns="0" bIns="0" rtlCol="0">
              <a:noAutofit/>
            </a:bodyPr>
            <a:lstStyle/>
            <a:p>
              <a:endParaRPr/>
            </a:p>
          </p:txBody>
        </p:sp>
        <p:sp>
          <p:nvSpPr>
            <p:cNvPr id="227" name="object 227"/>
            <p:cNvSpPr/>
            <p:nvPr/>
          </p:nvSpPr>
          <p:spPr>
            <a:xfrm>
              <a:off x="3975600" y="1300366"/>
              <a:ext cx="2616" cy="15405"/>
            </a:xfrm>
            <a:custGeom>
              <a:avLst/>
              <a:gdLst/>
              <a:ahLst/>
              <a:cxnLst/>
              <a:rect l="l" t="t" r="r" b="b"/>
              <a:pathLst>
                <a:path w="2616" h="15405">
                  <a:moveTo>
                    <a:pt x="2616" y="0"/>
                  </a:moveTo>
                  <a:lnTo>
                    <a:pt x="1460" y="4927"/>
                  </a:lnTo>
                  <a:lnTo>
                    <a:pt x="622" y="10172"/>
                  </a:lnTo>
                  <a:lnTo>
                    <a:pt x="0" y="15405"/>
                  </a:lnTo>
                </a:path>
              </a:pathLst>
            </a:custGeom>
            <a:ln w="8839">
              <a:solidFill>
                <a:srgbClr val="BCBEC0"/>
              </a:solidFill>
            </a:ln>
          </p:spPr>
          <p:txBody>
            <a:bodyPr wrap="square" lIns="0" tIns="0" rIns="0" bIns="0" rtlCol="0">
              <a:noAutofit/>
            </a:bodyPr>
            <a:lstStyle/>
            <a:p>
              <a:endParaRPr/>
            </a:p>
          </p:txBody>
        </p:sp>
        <p:sp>
          <p:nvSpPr>
            <p:cNvPr id="228" name="object 228"/>
            <p:cNvSpPr/>
            <p:nvPr/>
          </p:nvSpPr>
          <p:spPr>
            <a:xfrm>
              <a:off x="3959344" y="1280453"/>
              <a:ext cx="1155" cy="2197"/>
            </a:xfrm>
            <a:custGeom>
              <a:avLst/>
              <a:gdLst/>
              <a:ahLst/>
              <a:cxnLst/>
              <a:rect l="l" t="t" r="r" b="b"/>
              <a:pathLst>
                <a:path w="1155" h="2197">
                  <a:moveTo>
                    <a:pt x="1155" y="2197"/>
                  </a:moveTo>
                  <a:lnTo>
                    <a:pt x="634" y="1460"/>
                  </a:lnTo>
                  <a:lnTo>
                    <a:pt x="317" y="723"/>
                  </a:lnTo>
                  <a:lnTo>
                    <a:pt x="0" y="0"/>
                  </a:lnTo>
                </a:path>
              </a:pathLst>
            </a:custGeom>
            <a:ln w="8839">
              <a:solidFill>
                <a:srgbClr val="BCBEC0"/>
              </a:solidFill>
            </a:ln>
          </p:spPr>
          <p:txBody>
            <a:bodyPr wrap="square" lIns="0" tIns="0" rIns="0" bIns="0" rtlCol="0">
              <a:noAutofit/>
            </a:bodyPr>
            <a:lstStyle/>
            <a:p>
              <a:endParaRPr/>
            </a:p>
          </p:txBody>
        </p:sp>
        <p:sp>
          <p:nvSpPr>
            <p:cNvPr id="229" name="object 229"/>
            <p:cNvSpPr/>
            <p:nvPr/>
          </p:nvSpPr>
          <p:spPr>
            <a:xfrm>
              <a:off x="3960500" y="1216597"/>
              <a:ext cx="25374" cy="66052"/>
            </a:xfrm>
            <a:custGeom>
              <a:avLst/>
              <a:gdLst/>
              <a:ahLst/>
              <a:cxnLst/>
              <a:rect l="l" t="t" r="r" b="b"/>
              <a:pathLst>
                <a:path w="25374" h="66052">
                  <a:moveTo>
                    <a:pt x="25374" y="0"/>
                  </a:moveTo>
                  <a:lnTo>
                    <a:pt x="19001" y="10795"/>
                  </a:lnTo>
                  <a:lnTo>
                    <a:pt x="13390" y="22129"/>
                  </a:lnTo>
                  <a:lnTo>
                    <a:pt x="8540" y="34046"/>
                  </a:lnTo>
                  <a:lnTo>
                    <a:pt x="6807" y="39001"/>
                  </a:lnTo>
                  <a:lnTo>
                    <a:pt x="3127" y="51393"/>
                  </a:lnTo>
                  <a:lnTo>
                    <a:pt x="414" y="63658"/>
                  </a:lnTo>
                  <a:lnTo>
                    <a:pt x="0" y="66052"/>
                  </a:lnTo>
                </a:path>
              </a:pathLst>
            </a:custGeom>
            <a:ln w="8839">
              <a:solidFill>
                <a:srgbClr val="BCBEC0"/>
              </a:solidFill>
            </a:ln>
          </p:spPr>
          <p:txBody>
            <a:bodyPr wrap="square" lIns="0" tIns="0" rIns="0" bIns="0" rtlCol="0">
              <a:noAutofit/>
            </a:bodyPr>
            <a:lstStyle/>
            <a:p>
              <a:endParaRPr/>
            </a:p>
          </p:txBody>
        </p:sp>
        <p:sp>
          <p:nvSpPr>
            <p:cNvPr id="230" name="object 230"/>
            <p:cNvSpPr/>
            <p:nvPr/>
          </p:nvSpPr>
          <p:spPr>
            <a:xfrm>
              <a:off x="3981251" y="1272795"/>
              <a:ext cx="6502" cy="16459"/>
            </a:xfrm>
            <a:custGeom>
              <a:avLst/>
              <a:gdLst/>
              <a:ahLst/>
              <a:cxnLst/>
              <a:rect l="l" t="t" r="r" b="b"/>
              <a:pathLst>
                <a:path w="6502" h="16459">
                  <a:moveTo>
                    <a:pt x="0" y="16459"/>
                  </a:moveTo>
                  <a:lnTo>
                    <a:pt x="1790" y="10795"/>
                  </a:lnTo>
                  <a:lnTo>
                    <a:pt x="3987" y="5346"/>
                  </a:lnTo>
                  <a:lnTo>
                    <a:pt x="6502" y="0"/>
                  </a:lnTo>
                </a:path>
              </a:pathLst>
            </a:custGeom>
            <a:ln w="8839">
              <a:solidFill>
                <a:srgbClr val="BCBEC0"/>
              </a:solidFill>
            </a:ln>
          </p:spPr>
          <p:txBody>
            <a:bodyPr wrap="square" lIns="0" tIns="0" rIns="0" bIns="0" rtlCol="0">
              <a:noAutofit/>
            </a:bodyPr>
            <a:lstStyle/>
            <a:p>
              <a:endParaRPr/>
            </a:p>
          </p:txBody>
        </p:sp>
        <p:sp>
          <p:nvSpPr>
            <p:cNvPr id="231" name="object 231"/>
            <p:cNvSpPr/>
            <p:nvPr/>
          </p:nvSpPr>
          <p:spPr>
            <a:xfrm>
              <a:off x="4018158" y="1223938"/>
              <a:ext cx="9017" cy="7759"/>
            </a:xfrm>
            <a:custGeom>
              <a:avLst/>
              <a:gdLst/>
              <a:ahLst/>
              <a:cxnLst/>
              <a:rect l="l" t="t" r="r" b="b"/>
              <a:pathLst>
                <a:path w="9016" h="7759">
                  <a:moveTo>
                    <a:pt x="9017" y="0"/>
                  </a:moveTo>
                  <a:lnTo>
                    <a:pt x="5981" y="2412"/>
                  </a:lnTo>
                  <a:lnTo>
                    <a:pt x="2933" y="5041"/>
                  </a:lnTo>
                  <a:lnTo>
                    <a:pt x="0" y="7759"/>
                  </a:lnTo>
                </a:path>
              </a:pathLst>
            </a:custGeom>
            <a:ln w="8839">
              <a:solidFill>
                <a:srgbClr val="BCBEC0"/>
              </a:solidFill>
            </a:ln>
          </p:spPr>
          <p:txBody>
            <a:bodyPr wrap="square" lIns="0" tIns="0" rIns="0" bIns="0" rtlCol="0">
              <a:noAutofit/>
            </a:bodyPr>
            <a:lstStyle/>
            <a:p>
              <a:endParaRPr/>
            </a:p>
          </p:txBody>
        </p:sp>
        <p:sp>
          <p:nvSpPr>
            <p:cNvPr id="232" name="object 232"/>
            <p:cNvSpPr/>
            <p:nvPr/>
          </p:nvSpPr>
          <p:spPr>
            <a:xfrm>
              <a:off x="3987754" y="1253084"/>
              <a:ext cx="11747" cy="19710"/>
            </a:xfrm>
            <a:custGeom>
              <a:avLst/>
              <a:gdLst/>
              <a:ahLst/>
              <a:cxnLst/>
              <a:rect l="l" t="t" r="r" b="b"/>
              <a:pathLst>
                <a:path w="11747" h="19710">
                  <a:moveTo>
                    <a:pt x="11747" y="0"/>
                  </a:moveTo>
                  <a:lnTo>
                    <a:pt x="7239" y="6286"/>
                  </a:lnTo>
                  <a:lnTo>
                    <a:pt x="3352" y="12890"/>
                  </a:lnTo>
                  <a:lnTo>
                    <a:pt x="0" y="19710"/>
                  </a:lnTo>
                </a:path>
              </a:pathLst>
            </a:custGeom>
            <a:ln w="8839">
              <a:solidFill>
                <a:srgbClr val="BCBEC0"/>
              </a:solidFill>
            </a:ln>
          </p:spPr>
          <p:txBody>
            <a:bodyPr wrap="square" lIns="0" tIns="0" rIns="0" bIns="0" rtlCol="0">
              <a:noAutofit/>
            </a:bodyPr>
            <a:lstStyle/>
            <a:p>
              <a:endParaRPr/>
            </a:p>
          </p:txBody>
        </p:sp>
        <p:sp>
          <p:nvSpPr>
            <p:cNvPr id="233" name="object 233"/>
            <p:cNvSpPr/>
            <p:nvPr/>
          </p:nvSpPr>
          <p:spPr>
            <a:xfrm>
              <a:off x="4091017" y="1148982"/>
              <a:ext cx="25476" cy="48958"/>
            </a:xfrm>
            <a:custGeom>
              <a:avLst/>
              <a:gdLst/>
              <a:ahLst/>
              <a:cxnLst/>
              <a:rect l="l" t="t" r="r" b="b"/>
              <a:pathLst>
                <a:path w="25476" h="48958">
                  <a:moveTo>
                    <a:pt x="2514" y="48958"/>
                  </a:moveTo>
                  <a:lnTo>
                    <a:pt x="1155" y="46240"/>
                  </a:lnTo>
                  <a:lnTo>
                    <a:pt x="317" y="44348"/>
                  </a:lnTo>
                  <a:lnTo>
                    <a:pt x="101" y="43408"/>
                  </a:lnTo>
                  <a:lnTo>
                    <a:pt x="101" y="42989"/>
                  </a:lnTo>
                  <a:lnTo>
                    <a:pt x="0" y="41414"/>
                  </a:lnTo>
                  <a:lnTo>
                    <a:pt x="0" y="38684"/>
                  </a:lnTo>
                  <a:lnTo>
                    <a:pt x="0" y="31877"/>
                  </a:lnTo>
                  <a:lnTo>
                    <a:pt x="1993" y="24434"/>
                  </a:lnTo>
                  <a:lnTo>
                    <a:pt x="5867" y="16459"/>
                  </a:lnTo>
                  <a:lnTo>
                    <a:pt x="14494" y="4560"/>
                  </a:lnTo>
                  <a:lnTo>
                    <a:pt x="25288" y="13"/>
                  </a:lnTo>
                  <a:lnTo>
                    <a:pt x="25476" y="0"/>
                  </a:lnTo>
                </a:path>
              </a:pathLst>
            </a:custGeom>
            <a:ln w="8839">
              <a:solidFill>
                <a:srgbClr val="BCBEC0"/>
              </a:solidFill>
            </a:ln>
          </p:spPr>
          <p:txBody>
            <a:bodyPr wrap="square" lIns="0" tIns="0" rIns="0" bIns="0" rtlCol="0">
              <a:noAutofit/>
            </a:bodyPr>
            <a:lstStyle/>
            <a:p>
              <a:endParaRPr/>
            </a:p>
          </p:txBody>
        </p:sp>
        <p:sp>
          <p:nvSpPr>
            <p:cNvPr id="234" name="object 234"/>
            <p:cNvSpPr/>
            <p:nvPr/>
          </p:nvSpPr>
          <p:spPr>
            <a:xfrm>
              <a:off x="4116494" y="1161886"/>
              <a:ext cx="64465" cy="36791"/>
            </a:xfrm>
            <a:custGeom>
              <a:avLst/>
              <a:gdLst/>
              <a:ahLst/>
              <a:cxnLst/>
              <a:rect l="l" t="t" r="r" b="b"/>
              <a:pathLst>
                <a:path w="64465" h="36791">
                  <a:moveTo>
                    <a:pt x="0" y="36791"/>
                  </a:moveTo>
                  <a:lnTo>
                    <a:pt x="3957" y="26137"/>
                  </a:lnTo>
                  <a:lnTo>
                    <a:pt x="12513" y="14976"/>
                  </a:lnTo>
                  <a:lnTo>
                    <a:pt x="24587" y="5249"/>
                  </a:lnTo>
                  <a:lnTo>
                    <a:pt x="36213" y="728"/>
                  </a:lnTo>
                  <a:lnTo>
                    <a:pt x="43395" y="0"/>
                  </a:lnTo>
                  <a:lnTo>
                    <a:pt x="48120" y="0"/>
                  </a:lnTo>
                  <a:lnTo>
                    <a:pt x="53047" y="622"/>
                  </a:lnTo>
                  <a:lnTo>
                    <a:pt x="57861" y="1981"/>
                  </a:lnTo>
                  <a:lnTo>
                    <a:pt x="60490" y="2616"/>
                  </a:lnTo>
                  <a:lnTo>
                    <a:pt x="62687" y="3454"/>
                  </a:lnTo>
                  <a:lnTo>
                    <a:pt x="64465" y="4292"/>
                  </a:lnTo>
                </a:path>
              </a:pathLst>
            </a:custGeom>
            <a:ln w="8839">
              <a:solidFill>
                <a:srgbClr val="BCBEC0"/>
              </a:solidFill>
            </a:ln>
          </p:spPr>
          <p:txBody>
            <a:bodyPr wrap="square" lIns="0" tIns="0" rIns="0" bIns="0" rtlCol="0">
              <a:noAutofit/>
            </a:bodyPr>
            <a:lstStyle/>
            <a:p>
              <a:endParaRPr/>
            </a:p>
          </p:txBody>
        </p:sp>
        <p:sp>
          <p:nvSpPr>
            <p:cNvPr id="235" name="object 235"/>
            <p:cNvSpPr/>
            <p:nvPr/>
          </p:nvSpPr>
          <p:spPr>
            <a:xfrm>
              <a:off x="4150453" y="1179069"/>
              <a:ext cx="51892" cy="30200"/>
            </a:xfrm>
            <a:custGeom>
              <a:avLst/>
              <a:gdLst/>
              <a:ahLst/>
              <a:cxnLst/>
              <a:rect l="l" t="t" r="r" b="b"/>
              <a:pathLst>
                <a:path w="51892" h="30200">
                  <a:moveTo>
                    <a:pt x="0" y="30200"/>
                  </a:moveTo>
                  <a:lnTo>
                    <a:pt x="5173" y="14753"/>
                  </a:lnTo>
                  <a:lnTo>
                    <a:pt x="13843" y="5227"/>
                  </a:lnTo>
                  <a:lnTo>
                    <a:pt x="26138" y="539"/>
                  </a:lnTo>
                  <a:lnTo>
                    <a:pt x="33235" y="0"/>
                  </a:lnTo>
                  <a:lnTo>
                    <a:pt x="44030" y="1676"/>
                  </a:lnTo>
                  <a:lnTo>
                    <a:pt x="50215" y="3149"/>
                  </a:lnTo>
                  <a:lnTo>
                    <a:pt x="51892" y="4305"/>
                  </a:lnTo>
                </a:path>
              </a:pathLst>
            </a:custGeom>
            <a:ln w="8839">
              <a:solidFill>
                <a:srgbClr val="BCBEC0"/>
              </a:solidFill>
            </a:ln>
          </p:spPr>
          <p:txBody>
            <a:bodyPr wrap="square" lIns="0" tIns="0" rIns="0" bIns="0" rtlCol="0">
              <a:noAutofit/>
            </a:bodyPr>
            <a:lstStyle/>
            <a:p>
              <a:endParaRPr/>
            </a:p>
          </p:txBody>
        </p:sp>
        <p:sp>
          <p:nvSpPr>
            <p:cNvPr id="236" name="object 236"/>
            <p:cNvSpPr/>
            <p:nvPr/>
          </p:nvSpPr>
          <p:spPr>
            <a:xfrm>
              <a:off x="4074139" y="1198779"/>
              <a:ext cx="76314" cy="10490"/>
            </a:xfrm>
            <a:custGeom>
              <a:avLst/>
              <a:gdLst/>
              <a:ahLst/>
              <a:cxnLst/>
              <a:rect l="l" t="t" r="r" b="b"/>
              <a:pathLst>
                <a:path w="76314" h="10490">
                  <a:moveTo>
                    <a:pt x="0" y="2832"/>
                  </a:moveTo>
                  <a:lnTo>
                    <a:pt x="12347" y="781"/>
                  </a:lnTo>
                  <a:lnTo>
                    <a:pt x="25205" y="7"/>
                  </a:lnTo>
                  <a:lnTo>
                    <a:pt x="26631" y="0"/>
                  </a:lnTo>
                  <a:lnTo>
                    <a:pt x="39824" y="666"/>
                  </a:lnTo>
                  <a:lnTo>
                    <a:pt x="52507" y="2651"/>
                  </a:lnTo>
                  <a:lnTo>
                    <a:pt x="64679" y="5936"/>
                  </a:lnTo>
                  <a:lnTo>
                    <a:pt x="76314" y="10490"/>
                  </a:lnTo>
                </a:path>
              </a:pathLst>
            </a:custGeom>
            <a:ln w="8839">
              <a:solidFill>
                <a:srgbClr val="BCBEC0"/>
              </a:solidFill>
            </a:ln>
          </p:spPr>
          <p:txBody>
            <a:bodyPr wrap="square" lIns="0" tIns="0" rIns="0" bIns="0" rtlCol="0">
              <a:noAutofit/>
            </a:bodyPr>
            <a:lstStyle/>
            <a:p>
              <a:endParaRPr/>
            </a:p>
          </p:txBody>
        </p:sp>
        <p:sp>
          <p:nvSpPr>
            <p:cNvPr id="237" name="object 237"/>
            <p:cNvSpPr/>
            <p:nvPr/>
          </p:nvSpPr>
          <p:spPr>
            <a:xfrm>
              <a:off x="4180959" y="1166178"/>
              <a:ext cx="52946" cy="41935"/>
            </a:xfrm>
            <a:custGeom>
              <a:avLst/>
              <a:gdLst/>
              <a:ahLst/>
              <a:cxnLst/>
              <a:rect l="l" t="t" r="r" b="b"/>
              <a:pathLst>
                <a:path w="52946" h="41935">
                  <a:moveTo>
                    <a:pt x="0" y="0"/>
                  </a:moveTo>
                  <a:lnTo>
                    <a:pt x="1473" y="1041"/>
                  </a:lnTo>
                  <a:lnTo>
                    <a:pt x="2946" y="2095"/>
                  </a:lnTo>
                  <a:lnTo>
                    <a:pt x="4406" y="3149"/>
                  </a:lnTo>
                  <a:lnTo>
                    <a:pt x="4825" y="3454"/>
                  </a:lnTo>
                  <a:lnTo>
                    <a:pt x="5143" y="3670"/>
                  </a:lnTo>
                  <a:lnTo>
                    <a:pt x="5460" y="3987"/>
                  </a:lnTo>
                  <a:lnTo>
                    <a:pt x="5981" y="4292"/>
                  </a:lnTo>
                  <a:lnTo>
                    <a:pt x="6502" y="4711"/>
                  </a:lnTo>
                  <a:lnTo>
                    <a:pt x="6921" y="5130"/>
                  </a:lnTo>
                  <a:lnTo>
                    <a:pt x="18832" y="13852"/>
                  </a:lnTo>
                  <a:lnTo>
                    <a:pt x="29333" y="21847"/>
                  </a:lnTo>
                  <a:lnTo>
                    <a:pt x="38433" y="29102"/>
                  </a:lnTo>
                  <a:lnTo>
                    <a:pt x="43510" y="33337"/>
                  </a:lnTo>
                  <a:lnTo>
                    <a:pt x="46862" y="36169"/>
                  </a:lnTo>
                  <a:lnTo>
                    <a:pt x="50114" y="39001"/>
                  </a:lnTo>
                  <a:lnTo>
                    <a:pt x="52946" y="41935"/>
                  </a:lnTo>
                </a:path>
              </a:pathLst>
            </a:custGeom>
            <a:ln w="8839">
              <a:solidFill>
                <a:srgbClr val="BCBEC0"/>
              </a:solidFill>
            </a:ln>
          </p:spPr>
          <p:txBody>
            <a:bodyPr wrap="square" lIns="0" tIns="0" rIns="0" bIns="0" rtlCol="0">
              <a:noAutofit/>
            </a:bodyPr>
            <a:lstStyle/>
            <a:p>
              <a:endParaRPr/>
            </a:p>
          </p:txBody>
        </p:sp>
        <p:sp>
          <p:nvSpPr>
            <p:cNvPr id="238" name="object 238"/>
            <p:cNvSpPr/>
            <p:nvPr/>
          </p:nvSpPr>
          <p:spPr>
            <a:xfrm>
              <a:off x="4182851" y="1216813"/>
              <a:ext cx="74218" cy="23164"/>
            </a:xfrm>
            <a:custGeom>
              <a:avLst/>
              <a:gdLst/>
              <a:ahLst/>
              <a:cxnLst/>
              <a:rect l="l" t="t" r="r" b="b"/>
              <a:pathLst>
                <a:path w="74218" h="23164">
                  <a:moveTo>
                    <a:pt x="74218" y="23164"/>
                  </a:moveTo>
                  <a:lnTo>
                    <a:pt x="62339" y="12938"/>
                  </a:lnTo>
                  <a:lnTo>
                    <a:pt x="53142" y="6147"/>
                  </a:lnTo>
                  <a:lnTo>
                    <a:pt x="50215" y="4406"/>
                  </a:lnTo>
                  <a:lnTo>
                    <a:pt x="44869" y="1460"/>
                  </a:lnTo>
                  <a:lnTo>
                    <a:pt x="38366" y="0"/>
                  </a:lnTo>
                  <a:lnTo>
                    <a:pt x="30924" y="101"/>
                  </a:lnTo>
                  <a:lnTo>
                    <a:pt x="24841" y="0"/>
                  </a:lnTo>
                  <a:lnTo>
                    <a:pt x="18656" y="1257"/>
                  </a:lnTo>
                  <a:lnTo>
                    <a:pt x="12369" y="3670"/>
                  </a:lnTo>
                  <a:lnTo>
                    <a:pt x="4825" y="6502"/>
                  </a:lnTo>
                  <a:lnTo>
                    <a:pt x="736" y="10058"/>
                  </a:lnTo>
                  <a:lnTo>
                    <a:pt x="0" y="14465"/>
                  </a:lnTo>
                </a:path>
              </a:pathLst>
            </a:custGeom>
            <a:ln w="8839">
              <a:solidFill>
                <a:srgbClr val="BCBEC0"/>
              </a:solidFill>
            </a:ln>
          </p:spPr>
          <p:txBody>
            <a:bodyPr wrap="square" lIns="0" tIns="0" rIns="0" bIns="0" rtlCol="0">
              <a:noAutofit/>
            </a:bodyPr>
            <a:lstStyle/>
            <a:p>
              <a:endParaRPr/>
            </a:p>
          </p:txBody>
        </p:sp>
        <p:sp>
          <p:nvSpPr>
            <p:cNvPr id="239" name="object 239"/>
            <p:cNvSpPr/>
            <p:nvPr/>
          </p:nvSpPr>
          <p:spPr>
            <a:xfrm>
              <a:off x="4170799" y="1197103"/>
              <a:ext cx="63106" cy="24003"/>
            </a:xfrm>
            <a:custGeom>
              <a:avLst/>
              <a:gdLst/>
              <a:ahLst/>
              <a:cxnLst/>
              <a:rect l="l" t="t" r="r" b="b"/>
              <a:pathLst>
                <a:path w="63106" h="24003">
                  <a:moveTo>
                    <a:pt x="939" y="24003"/>
                  </a:moveTo>
                  <a:lnTo>
                    <a:pt x="0" y="16357"/>
                  </a:lnTo>
                  <a:lnTo>
                    <a:pt x="3454" y="10172"/>
                  </a:lnTo>
                  <a:lnTo>
                    <a:pt x="11531" y="5664"/>
                  </a:lnTo>
                  <a:lnTo>
                    <a:pt x="18135" y="1892"/>
                  </a:lnTo>
                  <a:lnTo>
                    <a:pt x="25780" y="0"/>
                  </a:lnTo>
                  <a:lnTo>
                    <a:pt x="34493" y="0"/>
                  </a:lnTo>
                  <a:lnTo>
                    <a:pt x="44663" y="1889"/>
                  </a:lnTo>
                  <a:lnTo>
                    <a:pt x="57213" y="7557"/>
                  </a:lnTo>
                  <a:lnTo>
                    <a:pt x="63106" y="11010"/>
                  </a:lnTo>
                </a:path>
              </a:pathLst>
            </a:custGeom>
            <a:ln w="8839">
              <a:solidFill>
                <a:srgbClr val="BCBEC0"/>
              </a:solidFill>
            </a:ln>
          </p:spPr>
          <p:txBody>
            <a:bodyPr wrap="square" lIns="0" tIns="0" rIns="0" bIns="0" rtlCol="0">
              <a:noAutofit/>
            </a:bodyPr>
            <a:lstStyle/>
            <a:p>
              <a:endParaRPr/>
            </a:p>
          </p:txBody>
        </p:sp>
        <p:sp>
          <p:nvSpPr>
            <p:cNvPr id="240" name="object 240"/>
            <p:cNvSpPr/>
            <p:nvPr/>
          </p:nvSpPr>
          <p:spPr>
            <a:xfrm>
              <a:off x="4182851" y="1231278"/>
              <a:ext cx="19291" cy="21907"/>
            </a:xfrm>
            <a:custGeom>
              <a:avLst/>
              <a:gdLst/>
              <a:ahLst/>
              <a:cxnLst/>
              <a:rect l="l" t="t" r="r" b="b"/>
              <a:pathLst>
                <a:path w="19291" h="21907">
                  <a:moveTo>
                    <a:pt x="0" y="0"/>
                  </a:moveTo>
                  <a:lnTo>
                    <a:pt x="2412" y="2311"/>
                  </a:lnTo>
                  <a:lnTo>
                    <a:pt x="4711" y="4610"/>
                  </a:lnTo>
                  <a:lnTo>
                    <a:pt x="7124" y="7124"/>
                  </a:lnTo>
                  <a:lnTo>
                    <a:pt x="11531" y="11849"/>
                  </a:lnTo>
                  <a:lnTo>
                    <a:pt x="15620" y="16776"/>
                  </a:lnTo>
                  <a:lnTo>
                    <a:pt x="19291" y="21907"/>
                  </a:lnTo>
                </a:path>
              </a:pathLst>
            </a:custGeom>
            <a:ln w="8839">
              <a:solidFill>
                <a:srgbClr val="BCBEC0"/>
              </a:solidFill>
            </a:ln>
          </p:spPr>
          <p:txBody>
            <a:bodyPr wrap="square" lIns="0" tIns="0" rIns="0" bIns="0" rtlCol="0">
              <a:noAutofit/>
            </a:bodyPr>
            <a:lstStyle/>
            <a:p>
              <a:endParaRPr/>
            </a:p>
          </p:txBody>
        </p:sp>
        <p:sp>
          <p:nvSpPr>
            <p:cNvPr id="241" name="object 241"/>
            <p:cNvSpPr/>
            <p:nvPr/>
          </p:nvSpPr>
          <p:spPr>
            <a:xfrm>
              <a:off x="4207273" y="1260946"/>
              <a:ext cx="952" cy="1574"/>
            </a:xfrm>
            <a:custGeom>
              <a:avLst/>
              <a:gdLst/>
              <a:ahLst/>
              <a:cxnLst/>
              <a:rect l="l" t="t" r="r" b="b"/>
              <a:pathLst>
                <a:path w="952" h="1574">
                  <a:moveTo>
                    <a:pt x="952" y="1574"/>
                  </a:moveTo>
                  <a:lnTo>
                    <a:pt x="634" y="1054"/>
                  </a:lnTo>
                  <a:lnTo>
                    <a:pt x="317" y="533"/>
                  </a:lnTo>
                  <a:lnTo>
                    <a:pt x="0" y="0"/>
                  </a:lnTo>
                </a:path>
              </a:pathLst>
            </a:custGeom>
            <a:ln w="8839">
              <a:solidFill>
                <a:srgbClr val="BCBEC0"/>
              </a:solidFill>
            </a:ln>
          </p:spPr>
          <p:txBody>
            <a:bodyPr wrap="square" lIns="0" tIns="0" rIns="0" bIns="0" rtlCol="0">
              <a:noAutofit/>
            </a:bodyPr>
            <a:lstStyle/>
            <a:p>
              <a:endParaRPr/>
            </a:p>
          </p:txBody>
        </p:sp>
        <p:sp>
          <p:nvSpPr>
            <p:cNvPr id="242" name="object 242"/>
            <p:cNvSpPr/>
            <p:nvPr/>
          </p:nvSpPr>
          <p:spPr>
            <a:xfrm>
              <a:off x="4169122" y="1328141"/>
              <a:ext cx="1358" cy="3670"/>
            </a:xfrm>
            <a:custGeom>
              <a:avLst/>
              <a:gdLst/>
              <a:ahLst/>
              <a:cxnLst/>
              <a:rect l="l" t="t" r="r" b="b"/>
              <a:pathLst>
                <a:path w="1358" h="3670">
                  <a:moveTo>
                    <a:pt x="0" y="0"/>
                  </a:moveTo>
                  <a:lnTo>
                    <a:pt x="520" y="1155"/>
                  </a:lnTo>
                  <a:lnTo>
                    <a:pt x="939" y="2311"/>
                  </a:lnTo>
                  <a:lnTo>
                    <a:pt x="1358" y="3670"/>
                  </a:lnTo>
                </a:path>
              </a:pathLst>
            </a:custGeom>
            <a:ln w="8839">
              <a:solidFill>
                <a:srgbClr val="BCBEC0"/>
              </a:solidFill>
            </a:ln>
          </p:spPr>
          <p:txBody>
            <a:bodyPr wrap="square" lIns="0" tIns="0" rIns="0" bIns="0" rtlCol="0">
              <a:noAutofit/>
            </a:bodyPr>
            <a:lstStyle/>
            <a:p>
              <a:endParaRPr/>
            </a:p>
          </p:txBody>
        </p:sp>
        <p:sp>
          <p:nvSpPr>
            <p:cNvPr id="243" name="object 243"/>
            <p:cNvSpPr/>
            <p:nvPr/>
          </p:nvSpPr>
          <p:spPr>
            <a:xfrm>
              <a:off x="4202142" y="1253186"/>
              <a:ext cx="5130" cy="7759"/>
            </a:xfrm>
            <a:custGeom>
              <a:avLst/>
              <a:gdLst/>
              <a:ahLst/>
              <a:cxnLst/>
              <a:rect l="l" t="t" r="r" b="b"/>
              <a:pathLst>
                <a:path w="5130" h="7759">
                  <a:moveTo>
                    <a:pt x="5130" y="7759"/>
                  </a:moveTo>
                  <a:lnTo>
                    <a:pt x="3568" y="5143"/>
                  </a:lnTo>
                  <a:lnTo>
                    <a:pt x="1777" y="2514"/>
                  </a:lnTo>
                  <a:lnTo>
                    <a:pt x="0" y="0"/>
                  </a:lnTo>
                </a:path>
              </a:pathLst>
            </a:custGeom>
            <a:ln w="8839">
              <a:solidFill>
                <a:srgbClr val="BCBEC0"/>
              </a:solidFill>
            </a:ln>
          </p:spPr>
          <p:txBody>
            <a:bodyPr wrap="square" lIns="0" tIns="0" rIns="0" bIns="0" rtlCol="0">
              <a:noAutofit/>
            </a:bodyPr>
            <a:lstStyle/>
            <a:p>
              <a:endParaRPr/>
            </a:p>
          </p:txBody>
        </p:sp>
        <p:sp>
          <p:nvSpPr>
            <p:cNvPr id="244" name="object 244"/>
            <p:cNvSpPr/>
            <p:nvPr/>
          </p:nvSpPr>
          <p:spPr>
            <a:xfrm>
              <a:off x="4208226" y="1262520"/>
              <a:ext cx="119824" cy="66154"/>
            </a:xfrm>
            <a:custGeom>
              <a:avLst/>
              <a:gdLst/>
              <a:ahLst/>
              <a:cxnLst/>
              <a:rect l="l" t="t" r="r" b="b"/>
              <a:pathLst>
                <a:path w="119824" h="66154">
                  <a:moveTo>
                    <a:pt x="0" y="0"/>
                  </a:moveTo>
                  <a:lnTo>
                    <a:pt x="9654" y="6481"/>
                  </a:lnTo>
                  <a:lnTo>
                    <a:pt x="19968" y="14345"/>
                  </a:lnTo>
                  <a:lnTo>
                    <a:pt x="26415" y="19710"/>
                  </a:lnTo>
                  <a:lnTo>
                    <a:pt x="37967" y="30068"/>
                  </a:lnTo>
                  <a:lnTo>
                    <a:pt x="46974" y="37993"/>
                  </a:lnTo>
                  <a:lnTo>
                    <a:pt x="51155" y="41617"/>
                  </a:lnTo>
                  <a:lnTo>
                    <a:pt x="62289" y="50552"/>
                  </a:lnTo>
                  <a:lnTo>
                    <a:pt x="72178" y="57285"/>
                  </a:lnTo>
                  <a:lnTo>
                    <a:pt x="75374" y="59131"/>
                  </a:lnTo>
                  <a:lnTo>
                    <a:pt x="87690" y="64087"/>
                  </a:lnTo>
                  <a:lnTo>
                    <a:pt x="99948" y="66111"/>
                  </a:lnTo>
                  <a:lnTo>
                    <a:pt x="101993" y="66154"/>
                  </a:lnTo>
                  <a:lnTo>
                    <a:pt x="103568" y="66154"/>
                  </a:lnTo>
                  <a:lnTo>
                    <a:pt x="106819" y="65519"/>
                  </a:lnTo>
                  <a:lnTo>
                    <a:pt x="111747" y="64261"/>
                  </a:lnTo>
                  <a:lnTo>
                    <a:pt x="115315" y="63220"/>
                  </a:lnTo>
                  <a:lnTo>
                    <a:pt x="117830" y="62585"/>
                  </a:lnTo>
                  <a:lnTo>
                    <a:pt x="119087" y="62166"/>
                  </a:lnTo>
                  <a:lnTo>
                    <a:pt x="119405" y="61950"/>
                  </a:lnTo>
                  <a:lnTo>
                    <a:pt x="119710" y="61848"/>
                  </a:lnTo>
                </a:path>
              </a:pathLst>
            </a:custGeom>
            <a:ln w="8839">
              <a:solidFill>
                <a:srgbClr val="BCBEC0"/>
              </a:solidFill>
            </a:ln>
          </p:spPr>
          <p:txBody>
            <a:bodyPr wrap="square" lIns="0" tIns="0" rIns="0" bIns="0" rtlCol="0">
              <a:noAutofit/>
            </a:bodyPr>
            <a:lstStyle/>
            <a:p>
              <a:endParaRPr/>
            </a:p>
          </p:txBody>
        </p:sp>
        <p:sp>
          <p:nvSpPr>
            <p:cNvPr id="245" name="object 245"/>
            <p:cNvSpPr/>
            <p:nvPr/>
          </p:nvSpPr>
          <p:spPr>
            <a:xfrm>
              <a:off x="4206651" y="1260946"/>
              <a:ext cx="1574" cy="1574"/>
            </a:xfrm>
            <a:custGeom>
              <a:avLst/>
              <a:gdLst/>
              <a:ahLst/>
              <a:cxnLst/>
              <a:rect l="l" t="t" r="r" b="b"/>
              <a:pathLst>
                <a:path w="1574" h="1574">
                  <a:moveTo>
                    <a:pt x="622" y="0"/>
                  </a:moveTo>
                  <a:lnTo>
                    <a:pt x="0" y="635"/>
                  </a:lnTo>
                  <a:lnTo>
                    <a:pt x="520" y="952"/>
                  </a:lnTo>
                  <a:lnTo>
                    <a:pt x="1041" y="1257"/>
                  </a:lnTo>
                  <a:lnTo>
                    <a:pt x="1574" y="1574"/>
                  </a:lnTo>
                </a:path>
              </a:pathLst>
            </a:custGeom>
            <a:ln w="8839">
              <a:solidFill>
                <a:srgbClr val="BCBEC0"/>
              </a:solidFill>
            </a:ln>
          </p:spPr>
          <p:txBody>
            <a:bodyPr wrap="square" lIns="0" tIns="0" rIns="0" bIns="0" rtlCol="0">
              <a:noAutofit/>
            </a:bodyPr>
            <a:lstStyle/>
            <a:p>
              <a:endParaRPr/>
            </a:p>
          </p:txBody>
        </p:sp>
        <p:sp>
          <p:nvSpPr>
            <p:cNvPr id="246" name="object 246"/>
            <p:cNvSpPr/>
            <p:nvPr/>
          </p:nvSpPr>
          <p:spPr>
            <a:xfrm>
              <a:off x="4202142" y="1249516"/>
              <a:ext cx="73799" cy="35648"/>
            </a:xfrm>
            <a:custGeom>
              <a:avLst/>
              <a:gdLst/>
              <a:ahLst/>
              <a:cxnLst/>
              <a:rect l="l" t="t" r="r" b="b"/>
              <a:pathLst>
                <a:path w="73799" h="35648">
                  <a:moveTo>
                    <a:pt x="0" y="3670"/>
                  </a:moveTo>
                  <a:lnTo>
                    <a:pt x="6705" y="1269"/>
                  </a:lnTo>
                  <a:lnTo>
                    <a:pt x="11429" y="0"/>
                  </a:lnTo>
                  <a:lnTo>
                    <a:pt x="14262" y="0"/>
                  </a:lnTo>
                  <a:lnTo>
                    <a:pt x="24849" y="1612"/>
                  </a:lnTo>
                  <a:lnTo>
                    <a:pt x="36827" y="6447"/>
                  </a:lnTo>
                  <a:lnTo>
                    <a:pt x="47802" y="12903"/>
                  </a:lnTo>
                  <a:lnTo>
                    <a:pt x="58270" y="20600"/>
                  </a:lnTo>
                  <a:lnTo>
                    <a:pt x="67687" y="29084"/>
                  </a:lnTo>
                  <a:lnTo>
                    <a:pt x="73799" y="35648"/>
                  </a:lnTo>
                </a:path>
              </a:pathLst>
            </a:custGeom>
            <a:ln w="8839">
              <a:solidFill>
                <a:srgbClr val="BCBEC0"/>
              </a:solidFill>
            </a:ln>
          </p:spPr>
          <p:txBody>
            <a:bodyPr wrap="square" lIns="0" tIns="0" rIns="0" bIns="0" rtlCol="0">
              <a:noAutofit/>
            </a:bodyPr>
            <a:lstStyle/>
            <a:p>
              <a:endParaRPr/>
            </a:p>
          </p:txBody>
        </p:sp>
        <p:sp>
          <p:nvSpPr>
            <p:cNvPr id="247" name="object 247"/>
            <p:cNvSpPr/>
            <p:nvPr/>
          </p:nvSpPr>
          <p:spPr>
            <a:xfrm>
              <a:off x="4130121" y="1270179"/>
              <a:ext cx="39941" cy="17919"/>
            </a:xfrm>
            <a:custGeom>
              <a:avLst/>
              <a:gdLst/>
              <a:ahLst/>
              <a:cxnLst/>
              <a:rect l="l" t="t" r="r" b="b"/>
              <a:pathLst>
                <a:path w="39941" h="17919">
                  <a:moveTo>
                    <a:pt x="0" y="15506"/>
                  </a:moveTo>
                  <a:lnTo>
                    <a:pt x="10812" y="4141"/>
                  </a:lnTo>
                  <a:lnTo>
                    <a:pt x="20601" y="19"/>
                  </a:lnTo>
                  <a:lnTo>
                    <a:pt x="21285" y="0"/>
                  </a:lnTo>
                  <a:lnTo>
                    <a:pt x="24320" y="0"/>
                  </a:lnTo>
                  <a:lnTo>
                    <a:pt x="28194" y="2298"/>
                  </a:lnTo>
                  <a:lnTo>
                    <a:pt x="33020" y="6908"/>
                  </a:lnTo>
                  <a:lnTo>
                    <a:pt x="37528" y="11417"/>
                  </a:lnTo>
                  <a:lnTo>
                    <a:pt x="39839" y="15087"/>
                  </a:lnTo>
                  <a:lnTo>
                    <a:pt x="39941" y="17919"/>
                  </a:lnTo>
                </a:path>
              </a:pathLst>
            </a:custGeom>
            <a:ln w="8839">
              <a:solidFill>
                <a:srgbClr val="BCBEC0"/>
              </a:solidFill>
            </a:ln>
          </p:spPr>
          <p:txBody>
            <a:bodyPr wrap="square" lIns="0" tIns="0" rIns="0" bIns="0" rtlCol="0">
              <a:noAutofit/>
            </a:bodyPr>
            <a:lstStyle/>
            <a:p>
              <a:endParaRPr/>
            </a:p>
          </p:txBody>
        </p:sp>
        <p:sp>
          <p:nvSpPr>
            <p:cNvPr id="248" name="object 248"/>
            <p:cNvSpPr/>
            <p:nvPr/>
          </p:nvSpPr>
          <p:spPr>
            <a:xfrm>
              <a:off x="4153286" y="1317245"/>
              <a:ext cx="15836" cy="10896"/>
            </a:xfrm>
            <a:custGeom>
              <a:avLst/>
              <a:gdLst/>
              <a:ahLst/>
              <a:cxnLst/>
              <a:rect l="l" t="t" r="r" b="b"/>
              <a:pathLst>
                <a:path w="15836" h="10896">
                  <a:moveTo>
                    <a:pt x="0" y="0"/>
                  </a:moveTo>
                  <a:lnTo>
                    <a:pt x="5867" y="317"/>
                  </a:lnTo>
                  <a:lnTo>
                    <a:pt x="10172" y="2197"/>
                  </a:lnTo>
                  <a:lnTo>
                    <a:pt x="12903" y="5664"/>
                  </a:lnTo>
                  <a:lnTo>
                    <a:pt x="13944" y="6807"/>
                  </a:lnTo>
                  <a:lnTo>
                    <a:pt x="14884" y="8597"/>
                  </a:lnTo>
                  <a:lnTo>
                    <a:pt x="15836" y="10896"/>
                  </a:lnTo>
                </a:path>
              </a:pathLst>
            </a:custGeom>
            <a:ln w="8839">
              <a:solidFill>
                <a:srgbClr val="BCBEC0"/>
              </a:solidFill>
            </a:ln>
          </p:spPr>
          <p:txBody>
            <a:bodyPr wrap="square" lIns="0" tIns="0" rIns="0" bIns="0" rtlCol="0">
              <a:noAutofit/>
            </a:bodyPr>
            <a:lstStyle/>
            <a:p>
              <a:endParaRPr/>
            </a:p>
          </p:txBody>
        </p:sp>
        <p:sp>
          <p:nvSpPr>
            <p:cNvPr id="249" name="object 249"/>
            <p:cNvSpPr/>
            <p:nvPr/>
          </p:nvSpPr>
          <p:spPr>
            <a:xfrm>
              <a:off x="4151292" y="1317143"/>
              <a:ext cx="1993" cy="101"/>
            </a:xfrm>
            <a:custGeom>
              <a:avLst/>
              <a:gdLst/>
              <a:ahLst/>
              <a:cxnLst/>
              <a:rect l="l" t="t" r="r" b="b"/>
              <a:pathLst>
                <a:path w="1993" h="101">
                  <a:moveTo>
                    <a:pt x="0" y="0"/>
                  </a:moveTo>
                  <a:lnTo>
                    <a:pt x="419" y="0"/>
                  </a:lnTo>
                  <a:lnTo>
                    <a:pt x="1257" y="0"/>
                  </a:lnTo>
                  <a:lnTo>
                    <a:pt x="1993" y="101"/>
                  </a:lnTo>
                </a:path>
              </a:pathLst>
            </a:custGeom>
            <a:ln w="8839">
              <a:solidFill>
                <a:srgbClr val="BCBEC0"/>
              </a:solidFill>
            </a:ln>
          </p:spPr>
          <p:txBody>
            <a:bodyPr wrap="square" lIns="0" tIns="0" rIns="0" bIns="0" rtlCol="0">
              <a:noAutofit/>
            </a:bodyPr>
            <a:lstStyle/>
            <a:p>
              <a:endParaRPr/>
            </a:p>
          </p:txBody>
        </p:sp>
        <p:sp>
          <p:nvSpPr>
            <p:cNvPr id="250" name="object 250"/>
            <p:cNvSpPr/>
            <p:nvPr/>
          </p:nvSpPr>
          <p:spPr>
            <a:xfrm>
              <a:off x="4153286" y="1317245"/>
              <a:ext cx="10490" cy="5029"/>
            </a:xfrm>
            <a:custGeom>
              <a:avLst/>
              <a:gdLst/>
              <a:ahLst/>
              <a:cxnLst/>
              <a:rect l="l" t="t" r="r" b="b"/>
              <a:pathLst>
                <a:path w="10490" h="5029">
                  <a:moveTo>
                    <a:pt x="10490" y="5029"/>
                  </a:moveTo>
                  <a:lnTo>
                    <a:pt x="7340" y="1993"/>
                  </a:lnTo>
                  <a:lnTo>
                    <a:pt x="3886" y="317"/>
                  </a:lnTo>
                  <a:lnTo>
                    <a:pt x="0" y="0"/>
                  </a:lnTo>
                </a:path>
              </a:pathLst>
            </a:custGeom>
            <a:ln w="8839">
              <a:solidFill>
                <a:srgbClr val="BCBEC0"/>
              </a:solidFill>
            </a:ln>
          </p:spPr>
          <p:txBody>
            <a:bodyPr wrap="square" lIns="0" tIns="0" rIns="0" bIns="0" rtlCol="0">
              <a:noAutofit/>
            </a:bodyPr>
            <a:lstStyle/>
            <a:p>
              <a:endParaRPr/>
            </a:p>
          </p:txBody>
        </p:sp>
        <p:sp>
          <p:nvSpPr>
            <p:cNvPr id="251" name="object 251"/>
            <p:cNvSpPr/>
            <p:nvPr/>
          </p:nvSpPr>
          <p:spPr>
            <a:xfrm>
              <a:off x="4133054" y="1318921"/>
              <a:ext cx="30721" cy="14566"/>
            </a:xfrm>
            <a:custGeom>
              <a:avLst/>
              <a:gdLst/>
              <a:ahLst/>
              <a:cxnLst/>
              <a:rect l="l" t="t" r="r" b="b"/>
              <a:pathLst>
                <a:path w="30721" h="14566">
                  <a:moveTo>
                    <a:pt x="4927" y="5867"/>
                  </a:moveTo>
                  <a:lnTo>
                    <a:pt x="3771" y="8077"/>
                  </a:lnTo>
                  <a:lnTo>
                    <a:pt x="2095" y="11010"/>
                  </a:lnTo>
                  <a:lnTo>
                    <a:pt x="0" y="14566"/>
                  </a:lnTo>
                  <a:lnTo>
                    <a:pt x="838" y="14566"/>
                  </a:lnTo>
                  <a:lnTo>
                    <a:pt x="3670" y="9436"/>
                  </a:lnTo>
                  <a:lnTo>
                    <a:pt x="6286" y="5867"/>
                  </a:lnTo>
                  <a:lnTo>
                    <a:pt x="8801" y="3873"/>
                  </a:lnTo>
                  <a:lnTo>
                    <a:pt x="11747" y="1257"/>
                  </a:lnTo>
                  <a:lnTo>
                    <a:pt x="15519" y="0"/>
                  </a:lnTo>
                  <a:lnTo>
                    <a:pt x="20027" y="0"/>
                  </a:lnTo>
                  <a:lnTo>
                    <a:pt x="24117" y="0"/>
                  </a:lnTo>
                  <a:lnTo>
                    <a:pt x="27673" y="1054"/>
                  </a:lnTo>
                  <a:lnTo>
                    <a:pt x="30721" y="3352"/>
                  </a:lnTo>
                </a:path>
              </a:pathLst>
            </a:custGeom>
            <a:ln w="8839">
              <a:solidFill>
                <a:srgbClr val="BCBEC0"/>
              </a:solidFill>
            </a:ln>
          </p:spPr>
          <p:txBody>
            <a:bodyPr wrap="square" lIns="0" tIns="0" rIns="0" bIns="0" rtlCol="0">
              <a:noAutofit/>
            </a:bodyPr>
            <a:lstStyle/>
            <a:p>
              <a:endParaRPr/>
            </a:p>
          </p:txBody>
        </p:sp>
        <p:sp>
          <p:nvSpPr>
            <p:cNvPr id="252" name="object 252"/>
            <p:cNvSpPr/>
            <p:nvPr/>
          </p:nvSpPr>
          <p:spPr>
            <a:xfrm>
              <a:off x="4137982" y="1317143"/>
              <a:ext cx="13309" cy="7645"/>
            </a:xfrm>
            <a:custGeom>
              <a:avLst/>
              <a:gdLst/>
              <a:ahLst/>
              <a:cxnLst/>
              <a:rect l="l" t="t" r="r" b="b"/>
              <a:pathLst>
                <a:path w="13309" h="7645">
                  <a:moveTo>
                    <a:pt x="13309" y="0"/>
                  </a:moveTo>
                  <a:lnTo>
                    <a:pt x="8699" y="101"/>
                  </a:lnTo>
                  <a:lnTo>
                    <a:pt x="4825" y="1993"/>
                  </a:lnTo>
                  <a:lnTo>
                    <a:pt x="1574" y="5765"/>
                  </a:lnTo>
                  <a:lnTo>
                    <a:pt x="1155" y="6286"/>
                  </a:lnTo>
                  <a:lnTo>
                    <a:pt x="634" y="6908"/>
                  </a:lnTo>
                  <a:lnTo>
                    <a:pt x="0" y="7645"/>
                  </a:lnTo>
                </a:path>
              </a:pathLst>
            </a:custGeom>
            <a:ln w="8839">
              <a:solidFill>
                <a:srgbClr val="BCBEC0"/>
              </a:solidFill>
            </a:ln>
          </p:spPr>
          <p:txBody>
            <a:bodyPr wrap="square" lIns="0" tIns="0" rIns="0" bIns="0" rtlCol="0">
              <a:noAutofit/>
            </a:bodyPr>
            <a:lstStyle/>
            <a:p>
              <a:endParaRPr/>
            </a:p>
          </p:txBody>
        </p:sp>
        <p:sp>
          <p:nvSpPr>
            <p:cNvPr id="253" name="object 253"/>
            <p:cNvSpPr/>
            <p:nvPr/>
          </p:nvSpPr>
          <p:spPr>
            <a:xfrm>
              <a:off x="4137982" y="1317143"/>
              <a:ext cx="13309" cy="7645"/>
            </a:xfrm>
            <a:custGeom>
              <a:avLst/>
              <a:gdLst/>
              <a:ahLst/>
              <a:cxnLst/>
              <a:rect l="l" t="t" r="r" b="b"/>
              <a:pathLst>
                <a:path w="13309" h="7645">
                  <a:moveTo>
                    <a:pt x="0" y="7645"/>
                  </a:moveTo>
                  <a:lnTo>
                    <a:pt x="1993" y="4292"/>
                  </a:lnTo>
                  <a:lnTo>
                    <a:pt x="2933" y="2616"/>
                  </a:lnTo>
                  <a:lnTo>
                    <a:pt x="4508" y="939"/>
                  </a:lnTo>
                  <a:lnTo>
                    <a:pt x="7962" y="0"/>
                  </a:lnTo>
                  <a:lnTo>
                    <a:pt x="13309" y="0"/>
                  </a:lnTo>
                </a:path>
              </a:pathLst>
            </a:custGeom>
            <a:ln w="8839">
              <a:solidFill>
                <a:srgbClr val="BCBEC0"/>
              </a:solidFill>
            </a:ln>
          </p:spPr>
          <p:txBody>
            <a:bodyPr wrap="square" lIns="0" tIns="0" rIns="0" bIns="0" rtlCol="0">
              <a:noAutofit/>
            </a:bodyPr>
            <a:lstStyle/>
            <a:p>
              <a:endParaRPr/>
            </a:p>
          </p:txBody>
        </p:sp>
        <p:sp>
          <p:nvSpPr>
            <p:cNvPr id="254" name="object 254"/>
            <p:cNvSpPr/>
            <p:nvPr/>
          </p:nvSpPr>
          <p:spPr>
            <a:xfrm>
              <a:off x="4132216" y="1324789"/>
              <a:ext cx="5765" cy="7975"/>
            </a:xfrm>
            <a:custGeom>
              <a:avLst/>
              <a:gdLst/>
              <a:ahLst/>
              <a:cxnLst/>
              <a:rect l="l" t="t" r="r" b="b"/>
              <a:pathLst>
                <a:path w="5765" h="7975">
                  <a:moveTo>
                    <a:pt x="0" y="7975"/>
                  </a:moveTo>
                  <a:lnTo>
                    <a:pt x="2311" y="4724"/>
                  </a:lnTo>
                  <a:lnTo>
                    <a:pt x="4191" y="1993"/>
                  </a:lnTo>
                  <a:lnTo>
                    <a:pt x="5765" y="0"/>
                  </a:lnTo>
                </a:path>
              </a:pathLst>
            </a:custGeom>
            <a:ln w="8839">
              <a:solidFill>
                <a:srgbClr val="BCBEC0"/>
              </a:solidFill>
            </a:ln>
          </p:spPr>
          <p:txBody>
            <a:bodyPr wrap="square" lIns="0" tIns="0" rIns="0" bIns="0" rtlCol="0">
              <a:noAutofit/>
            </a:bodyPr>
            <a:lstStyle/>
            <a:p>
              <a:endParaRPr/>
            </a:p>
          </p:txBody>
        </p:sp>
        <p:sp>
          <p:nvSpPr>
            <p:cNvPr id="255" name="object 255"/>
            <p:cNvSpPr/>
            <p:nvPr/>
          </p:nvSpPr>
          <p:spPr>
            <a:xfrm>
              <a:off x="4163776" y="1322274"/>
              <a:ext cx="5346" cy="5867"/>
            </a:xfrm>
            <a:custGeom>
              <a:avLst/>
              <a:gdLst/>
              <a:ahLst/>
              <a:cxnLst/>
              <a:rect l="l" t="t" r="r" b="b"/>
              <a:pathLst>
                <a:path w="5346" h="5867">
                  <a:moveTo>
                    <a:pt x="0" y="0"/>
                  </a:moveTo>
                  <a:lnTo>
                    <a:pt x="1993" y="1358"/>
                  </a:lnTo>
                  <a:lnTo>
                    <a:pt x="3873" y="3352"/>
                  </a:lnTo>
                  <a:lnTo>
                    <a:pt x="5346" y="5867"/>
                  </a:lnTo>
                </a:path>
              </a:pathLst>
            </a:custGeom>
            <a:ln w="8839">
              <a:solidFill>
                <a:srgbClr val="BCBEC0"/>
              </a:solidFill>
            </a:ln>
          </p:spPr>
          <p:txBody>
            <a:bodyPr wrap="square" lIns="0" tIns="0" rIns="0" bIns="0" rtlCol="0">
              <a:noAutofit/>
            </a:bodyPr>
            <a:lstStyle/>
            <a:p>
              <a:endParaRPr/>
            </a:p>
          </p:txBody>
        </p:sp>
        <p:sp>
          <p:nvSpPr>
            <p:cNvPr id="256" name="object 256"/>
            <p:cNvSpPr/>
            <p:nvPr/>
          </p:nvSpPr>
          <p:spPr>
            <a:xfrm>
              <a:off x="4163776" y="1322274"/>
              <a:ext cx="6705" cy="9537"/>
            </a:xfrm>
            <a:custGeom>
              <a:avLst/>
              <a:gdLst/>
              <a:ahLst/>
              <a:cxnLst/>
              <a:rect l="l" t="t" r="r" b="b"/>
              <a:pathLst>
                <a:path w="6705" h="9537">
                  <a:moveTo>
                    <a:pt x="6705" y="9537"/>
                  </a:moveTo>
                  <a:lnTo>
                    <a:pt x="4711" y="5448"/>
                  </a:lnTo>
                  <a:lnTo>
                    <a:pt x="2412" y="2311"/>
                  </a:lnTo>
                  <a:lnTo>
                    <a:pt x="0" y="0"/>
                  </a:lnTo>
                </a:path>
              </a:pathLst>
            </a:custGeom>
            <a:ln w="8839">
              <a:solidFill>
                <a:srgbClr val="BCBEC0"/>
              </a:solidFill>
            </a:ln>
          </p:spPr>
          <p:txBody>
            <a:bodyPr wrap="square" lIns="0" tIns="0" rIns="0" bIns="0" rtlCol="0">
              <a:noAutofit/>
            </a:bodyPr>
            <a:lstStyle/>
            <a:p>
              <a:endParaRPr/>
            </a:p>
          </p:txBody>
        </p:sp>
        <p:sp>
          <p:nvSpPr>
            <p:cNvPr id="257" name="object 257"/>
            <p:cNvSpPr/>
            <p:nvPr/>
          </p:nvSpPr>
          <p:spPr>
            <a:xfrm>
              <a:off x="4150453" y="1209269"/>
              <a:ext cx="32397" cy="22009"/>
            </a:xfrm>
            <a:custGeom>
              <a:avLst/>
              <a:gdLst/>
              <a:ahLst/>
              <a:cxnLst/>
              <a:rect l="l" t="t" r="r" b="b"/>
              <a:pathLst>
                <a:path w="32397" h="22009">
                  <a:moveTo>
                    <a:pt x="32397" y="22009"/>
                  </a:moveTo>
                  <a:lnTo>
                    <a:pt x="22377" y="13560"/>
                  </a:lnTo>
                  <a:lnTo>
                    <a:pt x="11890" y="6373"/>
                  </a:lnTo>
                  <a:lnTo>
                    <a:pt x="940" y="441"/>
                  </a:lnTo>
                  <a:lnTo>
                    <a:pt x="0" y="0"/>
                  </a:lnTo>
                </a:path>
              </a:pathLst>
            </a:custGeom>
            <a:ln w="8839">
              <a:solidFill>
                <a:srgbClr val="BCBEC0"/>
              </a:solidFill>
            </a:ln>
          </p:spPr>
          <p:txBody>
            <a:bodyPr wrap="square" lIns="0" tIns="0" rIns="0" bIns="0" rtlCol="0">
              <a:noAutofit/>
            </a:bodyPr>
            <a:lstStyle/>
            <a:p>
              <a:endParaRPr/>
            </a:p>
          </p:txBody>
        </p:sp>
        <p:sp>
          <p:nvSpPr>
            <p:cNvPr id="258" name="object 258"/>
            <p:cNvSpPr/>
            <p:nvPr/>
          </p:nvSpPr>
          <p:spPr>
            <a:xfrm>
              <a:off x="4075714" y="1148043"/>
              <a:ext cx="105244" cy="18135"/>
            </a:xfrm>
            <a:custGeom>
              <a:avLst/>
              <a:gdLst/>
              <a:ahLst/>
              <a:cxnLst/>
              <a:rect l="l" t="t" r="r" b="b"/>
              <a:pathLst>
                <a:path w="105244" h="18135">
                  <a:moveTo>
                    <a:pt x="105244" y="18135"/>
                  </a:moveTo>
                  <a:lnTo>
                    <a:pt x="94821" y="12054"/>
                  </a:lnTo>
                  <a:lnTo>
                    <a:pt x="83572" y="7206"/>
                  </a:lnTo>
                  <a:lnTo>
                    <a:pt x="71493" y="3595"/>
                  </a:lnTo>
                  <a:lnTo>
                    <a:pt x="58583" y="1224"/>
                  </a:lnTo>
                  <a:lnTo>
                    <a:pt x="44838" y="100"/>
                  </a:lnTo>
                  <a:lnTo>
                    <a:pt x="39103" y="0"/>
                  </a:lnTo>
                  <a:lnTo>
                    <a:pt x="25957" y="453"/>
                  </a:lnTo>
                  <a:lnTo>
                    <a:pt x="13318" y="1802"/>
                  </a:lnTo>
                  <a:lnTo>
                    <a:pt x="1160" y="4029"/>
                  </a:lnTo>
                  <a:lnTo>
                    <a:pt x="0" y="4292"/>
                  </a:lnTo>
                </a:path>
              </a:pathLst>
            </a:custGeom>
            <a:ln w="8839">
              <a:solidFill>
                <a:srgbClr val="BCBEC0"/>
              </a:solidFill>
            </a:ln>
          </p:spPr>
          <p:txBody>
            <a:bodyPr wrap="square" lIns="0" tIns="0" rIns="0" bIns="0" rtlCol="0">
              <a:noAutofit/>
            </a:bodyPr>
            <a:lstStyle/>
            <a:p>
              <a:endParaRPr/>
            </a:p>
          </p:txBody>
        </p:sp>
        <p:sp>
          <p:nvSpPr>
            <p:cNvPr id="259" name="object 259"/>
            <p:cNvSpPr/>
            <p:nvPr/>
          </p:nvSpPr>
          <p:spPr>
            <a:xfrm>
              <a:off x="4056626" y="1409396"/>
              <a:ext cx="70040" cy="20967"/>
            </a:xfrm>
            <a:custGeom>
              <a:avLst/>
              <a:gdLst/>
              <a:ahLst/>
              <a:cxnLst/>
              <a:rect l="l" t="t" r="r" b="b"/>
              <a:pathLst>
                <a:path w="70040" h="20967">
                  <a:moveTo>
                    <a:pt x="0" y="0"/>
                  </a:moveTo>
                  <a:lnTo>
                    <a:pt x="2832" y="7023"/>
                  </a:lnTo>
                  <a:lnTo>
                    <a:pt x="8178" y="12471"/>
                  </a:lnTo>
                  <a:lnTo>
                    <a:pt x="15938" y="16141"/>
                  </a:lnTo>
                  <a:lnTo>
                    <a:pt x="22440" y="19392"/>
                  </a:lnTo>
                  <a:lnTo>
                    <a:pt x="29781" y="20967"/>
                  </a:lnTo>
                  <a:lnTo>
                    <a:pt x="37744" y="20967"/>
                  </a:lnTo>
                  <a:lnTo>
                    <a:pt x="42570" y="20967"/>
                  </a:lnTo>
                  <a:lnTo>
                    <a:pt x="49072" y="18872"/>
                  </a:lnTo>
                  <a:lnTo>
                    <a:pt x="57353" y="14566"/>
                  </a:lnTo>
                  <a:lnTo>
                    <a:pt x="64376" y="11010"/>
                  </a:lnTo>
                  <a:lnTo>
                    <a:pt x="68465" y="7962"/>
                  </a:lnTo>
                  <a:lnTo>
                    <a:pt x="69723" y="5549"/>
                  </a:lnTo>
                  <a:lnTo>
                    <a:pt x="69926" y="5029"/>
                  </a:lnTo>
                  <a:lnTo>
                    <a:pt x="70040" y="4610"/>
                  </a:lnTo>
                  <a:lnTo>
                    <a:pt x="70040" y="4191"/>
                  </a:lnTo>
                </a:path>
              </a:pathLst>
            </a:custGeom>
            <a:ln w="8839">
              <a:solidFill>
                <a:srgbClr val="BCBEC0"/>
              </a:solidFill>
            </a:ln>
          </p:spPr>
          <p:txBody>
            <a:bodyPr wrap="square" lIns="0" tIns="0" rIns="0" bIns="0" rtlCol="0">
              <a:noAutofit/>
            </a:bodyPr>
            <a:lstStyle/>
            <a:p>
              <a:endParaRPr/>
            </a:p>
          </p:txBody>
        </p:sp>
        <p:sp>
          <p:nvSpPr>
            <p:cNvPr id="260" name="object 260"/>
            <p:cNvSpPr/>
            <p:nvPr/>
          </p:nvSpPr>
          <p:spPr>
            <a:xfrm>
              <a:off x="4173212" y="1337793"/>
              <a:ext cx="622" cy="2616"/>
            </a:xfrm>
            <a:custGeom>
              <a:avLst/>
              <a:gdLst/>
              <a:ahLst/>
              <a:cxnLst/>
              <a:rect l="l" t="t" r="r" b="b"/>
              <a:pathLst>
                <a:path w="622" h="2616">
                  <a:moveTo>
                    <a:pt x="0" y="0"/>
                  </a:moveTo>
                  <a:lnTo>
                    <a:pt x="203" y="838"/>
                  </a:lnTo>
                  <a:lnTo>
                    <a:pt x="419" y="1777"/>
                  </a:lnTo>
                  <a:lnTo>
                    <a:pt x="622" y="2616"/>
                  </a:lnTo>
                </a:path>
              </a:pathLst>
            </a:custGeom>
            <a:ln w="8839">
              <a:solidFill>
                <a:srgbClr val="BCBEC0"/>
              </a:solidFill>
            </a:ln>
          </p:spPr>
          <p:txBody>
            <a:bodyPr wrap="square" lIns="0" tIns="0" rIns="0" bIns="0" rtlCol="0">
              <a:noAutofit/>
            </a:bodyPr>
            <a:lstStyle/>
            <a:p>
              <a:endParaRPr/>
            </a:p>
          </p:txBody>
        </p:sp>
        <p:sp>
          <p:nvSpPr>
            <p:cNvPr id="261" name="object 261"/>
            <p:cNvSpPr/>
            <p:nvPr/>
          </p:nvSpPr>
          <p:spPr>
            <a:xfrm>
              <a:off x="4226145" y="1362215"/>
              <a:ext cx="15303" cy="31661"/>
            </a:xfrm>
            <a:custGeom>
              <a:avLst/>
              <a:gdLst/>
              <a:ahLst/>
              <a:cxnLst/>
              <a:rect l="l" t="t" r="r" b="b"/>
              <a:pathLst>
                <a:path w="15303" h="31661">
                  <a:moveTo>
                    <a:pt x="7556" y="31661"/>
                  </a:moveTo>
                  <a:lnTo>
                    <a:pt x="7861" y="31457"/>
                  </a:lnTo>
                  <a:lnTo>
                    <a:pt x="8178" y="31140"/>
                  </a:lnTo>
                  <a:lnTo>
                    <a:pt x="8496" y="30924"/>
                  </a:lnTo>
                  <a:lnTo>
                    <a:pt x="13004" y="26949"/>
                  </a:lnTo>
                  <a:lnTo>
                    <a:pt x="15303" y="21704"/>
                  </a:lnTo>
                  <a:lnTo>
                    <a:pt x="15303" y="14998"/>
                  </a:lnTo>
                  <a:lnTo>
                    <a:pt x="15303" y="12166"/>
                  </a:lnTo>
                  <a:lnTo>
                    <a:pt x="14363" y="9118"/>
                  </a:lnTo>
                  <a:lnTo>
                    <a:pt x="12687" y="5981"/>
                  </a:lnTo>
                  <a:lnTo>
                    <a:pt x="10490" y="1993"/>
                  </a:lnTo>
                  <a:lnTo>
                    <a:pt x="7658" y="0"/>
                  </a:lnTo>
                  <a:lnTo>
                    <a:pt x="4190" y="0"/>
                  </a:lnTo>
                  <a:lnTo>
                    <a:pt x="3670" y="0"/>
                  </a:lnTo>
                  <a:lnTo>
                    <a:pt x="2209" y="520"/>
                  </a:lnTo>
                  <a:lnTo>
                    <a:pt x="0" y="1676"/>
                  </a:lnTo>
                </a:path>
              </a:pathLst>
            </a:custGeom>
            <a:ln w="8839">
              <a:solidFill>
                <a:srgbClr val="BCBEC0"/>
              </a:solidFill>
            </a:ln>
          </p:spPr>
          <p:txBody>
            <a:bodyPr wrap="square" lIns="0" tIns="0" rIns="0" bIns="0" rtlCol="0">
              <a:noAutofit/>
            </a:bodyPr>
            <a:lstStyle/>
            <a:p>
              <a:endParaRPr/>
            </a:p>
          </p:txBody>
        </p:sp>
        <p:sp>
          <p:nvSpPr>
            <p:cNvPr id="262" name="object 262"/>
            <p:cNvSpPr/>
            <p:nvPr/>
          </p:nvSpPr>
          <p:spPr>
            <a:xfrm>
              <a:off x="4215871" y="1393877"/>
              <a:ext cx="17830" cy="4406"/>
            </a:xfrm>
            <a:custGeom>
              <a:avLst/>
              <a:gdLst/>
              <a:ahLst/>
              <a:cxnLst/>
              <a:rect l="l" t="t" r="r" b="b"/>
              <a:pathLst>
                <a:path w="17830" h="4406">
                  <a:moveTo>
                    <a:pt x="0" y="101"/>
                  </a:moveTo>
                  <a:lnTo>
                    <a:pt x="419" y="2413"/>
                  </a:lnTo>
                  <a:lnTo>
                    <a:pt x="2209" y="3886"/>
                  </a:lnTo>
                  <a:lnTo>
                    <a:pt x="5143" y="4406"/>
                  </a:lnTo>
                  <a:lnTo>
                    <a:pt x="9855" y="4406"/>
                  </a:lnTo>
                  <a:lnTo>
                    <a:pt x="14046" y="2933"/>
                  </a:lnTo>
                  <a:lnTo>
                    <a:pt x="17830" y="0"/>
                  </a:lnTo>
                </a:path>
              </a:pathLst>
            </a:custGeom>
            <a:ln w="8839">
              <a:solidFill>
                <a:srgbClr val="BCBEC0"/>
              </a:solidFill>
            </a:ln>
          </p:spPr>
          <p:txBody>
            <a:bodyPr wrap="square" lIns="0" tIns="0" rIns="0" bIns="0" rtlCol="0">
              <a:noAutofit/>
            </a:bodyPr>
            <a:lstStyle/>
            <a:p>
              <a:endParaRPr/>
            </a:p>
          </p:txBody>
        </p:sp>
        <p:sp>
          <p:nvSpPr>
            <p:cNvPr id="263" name="object 263"/>
            <p:cNvSpPr/>
            <p:nvPr/>
          </p:nvSpPr>
          <p:spPr>
            <a:xfrm>
              <a:off x="4233702" y="1393877"/>
              <a:ext cx="36995" cy="10490"/>
            </a:xfrm>
            <a:custGeom>
              <a:avLst/>
              <a:gdLst/>
              <a:ahLst/>
              <a:cxnLst/>
              <a:rect l="l" t="t" r="r" b="b"/>
              <a:pathLst>
                <a:path w="36995" h="10490">
                  <a:moveTo>
                    <a:pt x="0" y="0"/>
                  </a:moveTo>
                  <a:lnTo>
                    <a:pt x="2095" y="3352"/>
                  </a:lnTo>
                  <a:lnTo>
                    <a:pt x="6184" y="5981"/>
                  </a:lnTo>
                  <a:lnTo>
                    <a:pt x="12153" y="7861"/>
                  </a:lnTo>
                  <a:lnTo>
                    <a:pt x="17500" y="9652"/>
                  </a:lnTo>
                  <a:lnTo>
                    <a:pt x="22948" y="10490"/>
                  </a:lnTo>
                  <a:lnTo>
                    <a:pt x="28511" y="10490"/>
                  </a:lnTo>
                  <a:lnTo>
                    <a:pt x="32385" y="10490"/>
                  </a:lnTo>
                  <a:lnTo>
                    <a:pt x="35217" y="10172"/>
                  </a:lnTo>
                  <a:lnTo>
                    <a:pt x="36995" y="9652"/>
                  </a:lnTo>
                </a:path>
              </a:pathLst>
            </a:custGeom>
            <a:ln w="8839">
              <a:solidFill>
                <a:srgbClr val="BCBEC0"/>
              </a:solidFill>
            </a:ln>
          </p:spPr>
          <p:txBody>
            <a:bodyPr wrap="square" lIns="0" tIns="0" rIns="0" bIns="0" rtlCol="0">
              <a:noAutofit/>
            </a:bodyPr>
            <a:lstStyle/>
            <a:p>
              <a:endParaRPr/>
            </a:p>
          </p:txBody>
        </p:sp>
        <p:sp>
          <p:nvSpPr>
            <p:cNvPr id="264" name="object 264"/>
            <p:cNvSpPr/>
            <p:nvPr/>
          </p:nvSpPr>
          <p:spPr>
            <a:xfrm>
              <a:off x="4238414" y="1403529"/>
              <a:ext cx="32283" cy="18440"/>
            </a:xfrm>
            <a:custGeom>
              <a:avLst/>
              <a:gdLst/>
              <a:ahLst/>
              <a:cxnLst/>
              <a:rect l="l" t="t" r="r" b="b"/>
              <a:pathLst>
                <a:path w="32283" h="18440">
                  <a:moveTo>
                    <a:pt x="0" y="18440"/>
                  </a:moveTo>
                  <a:lnTo>
                    <a:pt x="2197" y="17500"/>
                  </a:lnTo>
                  <a:lnTo>
                    <a:pt x="4292" y="16560"/>
                  </a:lnTo>
                  <a:lnTo>
                    <a:pt x="6502" y="15506"/>
                  </a:lnTo>
                  <a:lnTo>
                    <a:pt x="17464" y="9688"/>
                  </a:lnTo>
                  <a:lnTo>
                    <a:pt x="28311" y="2813"/>
                  </a:lnTo>
                  <a:lnTo>
                    <a:pt x="32283" y="0"/>
                  </a:lnTo>
                </a:path>
              </a:pathLst>
            </a:custGeom>
            <a:ln w="8839">
              <a:solidFill>
                <a:srgbClr val="BCBEC0"/>
              </a:solidFill>
            </a:ln>
          </p:spPr>
          <p:txBody>
            <a:bodyPr wrap="square" lIns="0" tIns="0" rIns="0" bIns="0" rtlCol="0">
              <a:noAutofit/>
            </a:bodyPr>
            <a:lstStyle/>
            <a:p>
              <a:endParaRPr/>
            </a:p>
          </p:txBody>
        </p:sp>
        <p:sp>
          <p:nvSpPr>
            <p:cNvPr id="265" name="object 265"/>
            <p:cNvSpPr/>
            <p:nvPr/>
          </p:nvSpPr>
          <p:spPr>
            <a:xfrm>
              <a:off x="4238414" y="1421969"/>
              <a:ext cx="3035" cy="419"/>
            </a:xfrm>
            <a:custGeom>
              <a:avLst/>
              <a:gdLst/>
              <a:ahLst/>
              <a:cxnLst/>
              <a:rect l="l" t="t" r="r" b="b"/>
              <a:pathLst>
                <a:path w="3035" h="419">
                  <a:moveTo>
                    <a:pt x="3035" y="419"/>
                  </a:moveTo>
                  <a:lnTo>
                    <a:pt x="1993" y="317"/>
                  </a:lnTo>
                  <a:lnTo>
                    <a:pt x="1054" y="215"/>
                  </a:lnTo>
                  <a:lnTo>
                    <a:pt x="0" y="0"/>
                  </a:lnTo>
                </a:path>
              </a:pathLst>
            </a:custGeom>
            <a:ln w="8839">
              <a:solidFill>
                <a:srgbClr val="BCBEC0"/>
              </a:solidFill>
            </a:ln>
          </p:spPr>
          <p:txBody>
            <a:bodyPr wrap="square" lIns="0" tIns="0" rIns="0" bIns="0" rtlCol="0">
              <a:noAutofit/>
            </a:bodyPr>
            <a:lstStyle/>
            <a:p>
              <a:endParaRPr/>
            </a:p>
          </p:txBody>
        </p:sp>
        <p:sp>
          <p:nvSpPr>
            <p:cNvPr id="266" name="object 266"/>
            <p:cNvSpPr/>
            <p:nvPr/>
          </p:nvSpPr>
          <p:spPr>
            <a:xfrm>
              <a:off x="4206016" y="1411174"/>
              <a:ext cx="15836" cy="16459"/>
            </a:xfrm>
            <a:custGeom>
              <a:avLst/>
              <a:gdLst/>
              <a:ahLst/>
              <a:cxnLst/>
              <a:rect l="l" t="t" r="r" b="b"/>
              <a:pathLst>
                <a:path w="15836" h="16459">
                  <a:moveTo>
                    <a:pt x="635" y="0"/>
                  </a:moveTo>
                  <a:lnTo>
                    <a:pt x="0" y="5029"/>
                  </a:lnTo>
                  <a:lnTo>
                    <a:pt x="1473" y="8699"/>
                  </a:lnTo>
                  <a:lnTo>
                    <a:pt x="4927" y="11010"/>
                  </a:lnTo>
                  <a:lnTo>
                    <a:pt x="9652" y="13208"/>
                  </a:lnTo>
                  <a:lnTo>
                    <a:pt x="13322" y="14986"/>
                  </a:lnTo>
                  <a:lnTo>
                    <a:pt x="15836" y="16459"/>
                  </a:lnTo>
                </a:path>
              </a:pathLst>
            </a:custGeom>
            <a:ln w="8839">
              <a:solidFill>
                <a:srgbClr val="BCBEC0"/>
              </a:solidFill>
            </a:ln>
          </p:spPr>
          <p:txBody>
            <a:bodyPr wrap="square" lIns="0" tIns="0" rIns="0" bIns="0" rtlCol="0">
              <a:noAutofit/>
            </a:bodyPr>
            <a:lstStyle/>
            <a:p>
              <a:endParaRPr/>
            </a:p>
          </p:txBody>
        </p:sp>
        <p:sp>
          <p:nvSpPr>
            <p:cNvPr id="267" name="object 267"/>
            <p:cNvSpPr/>
            <p:nvPr/>
          </p:nvSpPr>
          <p:spPr>
            <a:xfrm>
              <a:off x="4214195" y="1397445"/>
              <a:ext cx="24218" cy="24523"/>
            </a:xfrm>
            <a:custGeom>
              <a:avLst/>
              <a:gdLst/>
              <a:ahLst/>
              <a:cxnLst/>
              <a:rect l="l" t="t" r="r" b="b"/>
              <a:pathLst>
                <a:path w="24218" h="24523">
                  <a:moveTo>
                    <a:pt x="0" y="0"/>
                  </a:moveTo>
                  <a:lnTo>
                    <a:pt x="736" y="5448"/>
                  </a:lnTo>
                  <a:lnTo>
                    <a:pt x="3987" y="10896"/>
                  </a:lnTo>
                  <a:lnTo>
                    <a:pt x="9753" y="16243"/>
                  </a:lnTo>
                  <a:lnTo>
                    <a:pt x="14681" y="20751"/>
                  </a:lnTo>
                  <a:lnTo>
                    <a:pt x="19507" y="23482"/>
                  </a:lnTo>
                  <a:lnTo>
                    <a:pt x="24218" y="24523"/>
                  </a:lnTo>
                </a:path>
              </a:pathLst>
            </a:custGeom>
            <a:ln w="8839">
              <a:solidFill>
                <a:srgbClr val="BCBEC0"/>
              </a:solidFill>
            </a:ln>
          </p:spPr>
          <p:txBody>
            <a:bodyPr wrap="square" lIns="0" tIns="0" rIns="0" bIns="0" rtlCol="0">
              <a:noAutofit/>
            </a:bodyPr>
            <a:lstStyle/>
            <a:p>
              <a:endParaRPr/>
            </a:p>
          </p:txBody>
        </p:sp>
        <p:sp>
          <p:nvSpPr>
            <p:cNvPr id="268" name="object 268"/>
            <p:cNvSpPr/>
            <p:nvPr/>
          </p:nvSpPr>
          <p:spPr>
            <a:xfrm>
              <a:off x="4221853" y="1421969"/>
              <a:ext cx="16560" cy="5664"/>
            </a:xfrm>
            <a:custGeom>
              <a:avLst/>
              <a:gdLst/>
              <a:ahLst/>
              <a:cxnLst/>
              <a:rect l="l" t="t" r="r" b="b"/>
              <a:pathLst>
                <a:path w="16560" h="5664">
                  <a:moveTo>
                    <a:pt x="16560" y="0"/>
                  </a:moveTo>
                  <a:lnTo>
                    <a:pt x="10896" y="2413"/>
                  </a:lnTo>
                  <a:lnTo>
                    <a:pt x="5448" y="4305"/>
                  </a:lnTo>
                  <a:lnTo>
                    <a:pt x="0" y="5664"/>
                  </a:lnTo>
                </a:path>
              </a:pathLst>
            </a:custGeom>
            <a:ln w="8839">
              <a:solidFill>
                <a:srgbClr val="BCBEC0"/>
              </a:solidFill>
            </a:ln>
          </p:spPr>
          <p:txBody>
            <a:bodyPr wrap="square" lIns="0" tIns="0" rIns="0" bIns="0" rtlCol="0">
              <a:noAutofit/>
            </a:bodyPr>
            <a:lstStyle/>
            <a:p>
              <a:endParaRPr/>
            </a:p>
          </p:txBody>
        </p:sp>
        <p:sp>
          <p:nvSpPr>
            <p:cNvPr id="269" name="object 269"/>
            <p:cNvSpPr/>
            <p:nvPr/>
          </p:nvSpPr>
          <p:spPr>
            <a:xfrm>
              <a:off x="4191030" y="1427633"/>
              <a:ext cx="30822" cy="2514"/>
            </a:xfrm>
            <a:custGeom>
              <a:avLst/>
              <a:gdLst/>
              <a:ahLst/>
              <a:cxnLst/>
              <a:rect l="l" t="t" r="r" b="b"/>
              <a:pathLst>
                <a:path w="30822" h="2514">
                  <a:moveTo>
                    <a:pt x="30822" y="0"/>
                  </a:moveTo>
                  <a:lnTo>
                    <a:pt x="24218" y="1676"/>
                  </a:lnTo>
                  <a:lnTo>
                    <a:pt x="17919" y="2514"/>
                  </a:lnTo>
                  <a:lnTo>
                    <a:pt x="11734" y="2514"/>
                  </a:lnTo>
                  <a:lnTo>
                    <a:pt x="10375" y="2413"/>
                  </a:lnTo>
                  <a:lnTo>
                    <a:pt x="6502" y="2209"/>
                  </a:lnTo>
                  <a:lnTo>
                    <a:pt x="317" y="1574"/>
                  </a:lnTo>
                  <a:lnTo>
                    <a:pt x="0" y="419"/>
                  </a:lnTo>
                </a:path>
              </a:pathLst>
            </a:custGeom>
            <a:ln w="8839">
              <a:solidFill>
                <a:srgbClr val="BCBEC0"/>
              </a:solidFill>
            </a:ln>
          </p:spPr>
          <p:txBody>
            <a:bodyPr wrap="square" lIns="0" tIns="0" rIns="0" bIns="0" rtlCol="0">
              <a:noAutofit/>
            </a:bodyPr>
            <a:lstStyle/>
            <a:p>
              <a:endParaRPr/>
            </a:p>
          </p:txBody>
        </p:sp>
        <p:sp>
          <p:nvSpPr>
            <p:cNvPr id="270" name="object 270"/>
            <p:cNvSpPr/>
            <p:nvPr/>
          </p:nvSpPr>
          <p:spPr>
            <a:xfrm>
              <a:off x="3988909" y="1397026"/>
              <a:ext cx="202120" cy="71805"/>
            </a:xfrm>
            <a:custGeom>
              <a:avLst/>
              <a:gdLst/>
              <a:ahLst/>
              <a:cxnLst/>
              <a:rect l="l" t="t" r="r" b="b"/>
              <a:pathLst>
                <a:path w="202120" h="71805">
                  <a:moveTo>
                    <a:pt x="202120" y="31026"/>
                  </a:moveTo>
                  <a:lnTo>
                    <a:pt x="201701" y="31445"/>
                  </a:lnTo>
                  <a:lnTo>
                    <a:pt x="201383" y="31864"/>
                  </a:lnTo>
                  <a:lnTo>
                    <a:pt x="201066" y="32181"/>
                  </a:lnTo>
                  <a:lnTo>
                    <a:pt x="191287" y="41710"/>
                  </a:lnTo>
                  <a:lnTo>
                    <a:pt x="181019" y="49928"/>
                  </a:lnTo>
                  <a:lnTo>
                    <a:pt x="170252" y="56834"/>
                  </a:lnTo>
                  <a:lnTo>
                    <a:pt x="158974" y="62430"/>
                  </a:lnTo>
                  <a:lnTo>
                    <a:pt x="147177" y="66714"/>
                  </a:lnTo>
                  <a:lnTo>
                    <a:pt x="136905" y="69291"/>
                  </a:lnTo>
                  <a:lnTo>
                    <a:pt x="135648" y="69608"/>
                  </a:lnTo>
                  <a:lnTo>
                    <a:pt x="134289" y="69811"/>
                  </a:lnTo>
                  <a:lnTo>
                    <a:pt x="132930" y="70027"/>
                  </a:lnTo>
                  <a:lnTo>
                    <a:pt x="126110" y="71183"/>
                  </a:lnTo>
                  <a:lnTo>
                    <a:pt x="119087" y="71704"/>
                  </a:lnTo>
                  <a:lnTo>
                    <a:pt x="111861" y="71805"/>
                  </a:lnTo>
                  <a:lnTo>
                    <a:pt x="98501" y="71135"/>
                  </a:lnTo>
                  <a:lnTo>
                    <a:pt x="85671" y="69123"/>
                  </a:lnTo>
                  <a:lnTo>
                    <a:pt x="73368" y="65770"/>
                  </a:lnTo>
                  <a:lnTo>
                    <a:pt x="61589" y="61075"/>
                  </a:lnTo>
                  <a:lnTo>
                    <a:pt x="50331" y="55040"/>
                  </a:lnTo>
                  <a:lnTo>
                    <a:pt x="39591" y="47663"/>
                  </a:lnTo>
                  <a:lnTo>
                    <a:pt x="29367" y="38945"/>
                  </a:lnTo>
                  <a:lnTo>
                    <a:pt x="22644" y="32181"/>
                  </a:lnTo>
                  <a:lnTo>
                    <a:pt x="14165" y="22307"/>
                  </a:lnTo>
                  <a:lnTo>
                    <a:pt x="6803" y="11952"/>
                  </a:lnTo>
                  <a:lnTo>
                    <a:pt x="554" y="1096"/>
                  </a:lnTo>
                  <a:lnTo>
                    <a:pt x="0" y="0"/>
                  </a:lnTo>
                </a:path>
              </a:pathLst>
            </a:custGeom>
            <a:ln w="8839">
              <a:solidFill>
                <a:srgbClr val="BCBEC0"/>
              </a:solidFill>
            </a:ln>
          </p:spPr>
          <p:txBody>
            <a:bodyPr wrap="square" lIns="0" tIns="0" rIns="0" bIns="0" rtlCol="0">
              <a:noAutofit/>
            </a:bodyPr>
            <a:lstStyle/>
            <a:p>
              <a:endParaRPr/>
            </a:p>
          </p:txBody>
        </p:sp>
        <p:sp>
          <p:nvSpPr>
            <p:cNvPr id="271" name="object 271"/>
            <p:cNvSpPr/>
            <p:nvPr/>
          </p:nvSpPr>
          <p:spPr>
            <a:xfrm>
              <a:off x="4191030" y="1262520"/>
              <a:ext cx="35852" cy="165531"/>
            </a:xfrm>
            <a:custGeom>
              <a:avLst/>
              <a:gdLst/>
              <a:ahLst/>
              <a:cxnLst/>
              <a:rect l="l" t="t" r="r" b="b"/>
              <a:pathLst>
                <a:path w="35852" h="165531">
                  <a:moveTo>
                    <a:pt x="0" y="165531"/>
                  </a:moveTo>
                  <a:lnTo>
                    <a:pt x="8462" y="155415"/>
                  </a:lnTo>
                  <a:lnTo>
                    <a:pt x="15787" y="144791"/>
                  </a:lnTo>
                  <a:lnTo>
                    <a:pt x="21974" y="133659"/>
                  </a:lnTo>
                  <a:lnTo>
                    <a:pt x="27024" y="122022"/>
                  </a:lnTo>
                  <a:lnTo>
                    <a:pt x="30936" y="109881"/>
                  </a:lnTo>
                  <a:lnTo>
                    <a:pt x="33712" y="97238"/>
                  </a:lnTo>
                  <a:lnTo>
                    <a:pt x="35349" y="84093"/>
                  </a:lnTo>
                  <a:lnTo>
                    <a:pt x="35852" y="71285"/>
                  </a:lnTo>
                  <a:lnTo>
                    <a:pt x="35300" y="57824"/>
                  </a:lnTo>
                  <a:lnTo>
                    <a:pt x="33643" y="44859"/>
                  </a:lnTo>
                  <a:lnTo>
                    <a:pt x="30877" y="32386"/>
                  </a:lnTo>
                  <a:lnTo>
                    <a:pt x="26999" y="20398"/>
                  </a:lnTo>
                  <a:lnTo>
                    <a:pt x="22007" y="8888"/>
                  </a:lnTo>
                  <a:lnTo>
                    <a:pt x="17195" y="0"/>
                  </a:lnTo>
                </a:path>
              </a:pathLst>
            </a:custGeom>
            <a:ln w="8839">
              <a:solidFill>
                <a:srgbClr val="BCBEC0"/>
              </a:solidFill>
            </a:ln>
          </p:spPr>
          <p:txBody>
            <a:bodyPr wrap="square" lIns="0" tIns="0" rIns="0" bIns="0" rtlCol="0">
              <a:noAutofit/>
            </a:bodyPr>
            <a:lstStyle/>
            <a:p>
              <a:endParaRPr/>
            </a:p>
          </p:txBody>
        </p:sp>
        <p:sp>
          <p:nvSpPr>
            <p:cNvPr id="272" name="object 272"/>
            <p:cNvSpPr/>
            <p:nvPr/>
          </p:nvSpPr>
          <p:spPr>
            <a:xfrm>
              <a:off x="3961236" y="1339152"/>
              <a:ext cx="8166" cy="34493"/>
            </a:xfrm>
            <a:custGeom>
              <a:avLst/>
              <a:gdLst/>
              <a:ahLst/>
              <a:cxnLst/>
              <a:rect l="l" t="t" r="r" b="b"/>
              <a:pathLst>
                <a:path w="8166" h="34493">
                  <a:moveTo>
                    <a:pt x="8166" y="34493"/>
                  </a:moveTo>
                  <a:lnTo>
                    <a:pt x="8064" y="33870"/>
                  </a:lnTo>
                  <a:lnTo>
                    <a:pt x="7861" y="33235"/>
                  </a:lnTo>
                  <a:lnTo>
                    <a:pt x="7759" y="32600"/>
                  </a:lnTo>
                  <a:lnTo>
                    <a:pt x="3530" y="15839"/>
                  </a:lnTo>
                  <a:lnTo>
                    <a:pt x="1126" y="5769"/>
                  </a:lnTo>
                  <a:lnTo>
                    <a:pt x="736" y="3987"/>
                  </a:lnTo>
                  <a:lnTo>
                    <a:pt x="520" y="2616"/>
                  </a:lnTo>
                  <a:lnTo>
                    <a:pt x="304" y="1358"/>
                  </a:lnTo>
                  <a:lnTo>
                    <a:pt x="0" y="0"/>
                  </a:lnTo>
                </a:path>
              </a:pathLst>
            </a:custGeom>
            <a:ln w="8839">
              <a:solidFill>
                <a:srgbClr val="BCBEC0"/>
              </a:solidFill>
            </a:ln>
          </p:spPr>
          <p:txBody>
            <a:bodyPr wrap="square" lIns="0" tIns="0" rIns="0" bIns="0" rtlCol="0">
              <a:noAutofit/>
            </a:bodyPr>
            <a:lstStyle/>
            <a:p>
              <a:endParaRPr/>
            </a:p>
          </p:txBody>
        </p:sp>
        <p:sp>
          <p:nvSpPr>
            <p:cNvPr id="273" name="object 273"/>
            <p:cNvSpPr/>
            <p:nvPr/>
          </p:nvSpPr>
          <p:spPr>
            <a:xfrm>
              <a:off x="3961236" y="1339152"/>
              <a:ext cx="13411" cy="4927"/>
            </a:xfrm>
            <a:custGeom>
              <a:avLst/>
              <a:gdLst/>
              <a:ahLst/>
              <a:cxnLst/>
              <a:rect l="l" t="t" r="r" b="b"/>
              <a:pathLst>
                <a:path w="13411" h="4927">
                  <a:moveTo>
                    <a:pt x="13411" y="939"/>
                  </a:moveTo>
                  <a:lnTo>
                    <a:pt x="11950" y="3568"/>
                  </a:lnTo>
                  <a:lnTo>
                    <a:pt x="9855" y="4927"/>
                  </a:lnTo>
                  <a:lnTo>
                    <a:pt x="7023" y="4927"/>
                  </a:lnTo>
                  <a:lnTo>
                    <a:pt x="5664" y="4927"/>
                  </a:lnTo>
                  <a:lnTo>
                    <a:pt x="3352" y="3352"/>
                  </a:lnTo>
                  <a:lnTo>
                    <a:pt x="0" y="0"/>
                  </a:lnTo>
                </a:path>
              </a:pathLst>
            </a:custGeom>
            <a:ln w="8839">
              <a:solidFill>
                <a:srgbClr val="BCBEC0"/>
              </a:solidFill>
            </a:ln>
          </p:spPr>
          <p:txBody>
            <a:bodyPr wrap="square" lIns="0" tIns="0" rIns="0" bIns="0" rtlCol="0">
              <a:noAutofit/>
            </a:bodyPr>
            <a:lstStyle/>
            <a:p>
              <a:endParaRPr/>
            </a:p>
          </p:txBody>
        </p:sp>
        <p:sp>
          <p:nvSpPr>
            <p:cNvPr id="274" name="object 274"/>
            <p:cNvSpPr/>
            <p:nvPr/>
          </p:nvSpPr>
          <p:spPr>
            <a:xfrm>
              <a:off x="3974546" y="1315772"/>
              <a:ext cx="1054" cy="24320"/>
            </a:xfrm>
            <a:custGeom>
              <a:avLst/>
              <a:gdLst/>
              <a:ahLst/>
              <a:cxnLst/>
              <a:rect l="l" t="t" r="r" b="b"/>
              <a:pathLst>
                <a:path w="1054" h="24320">
                  <a:moveTo>
                    <a:pt x="1054" y="0"/>
                  </a:moveTo>
                  <a:lnTo>
                    <a:pt x="317" y="5880"/>
                  </a:lnTo>
                  <a:lnTo>
                    <a:pt x="0" y="11849"/>
                  </a:lnTo>
                  <a:lnTo>
                    <a:pt x="0" y="18033"/>
                  </a:lnTo>
                  <a:lnTo>
                    <a:pt x="0" y="20129"/>
                  </a:lnTo>
                  <a:lnTo>
                    <a:pt x="101" y="22224"/>
                  </a:lnTo>
                  <a:lnTo>
                    <a:pt x="101" y="24320"/>
                  </a:lnTo>
                </a:path>
              </a:pathLst>
            </a:custGeom>
            <a:ln w="8839">
              <a:solidFill>
                <a:srgbClr val="BCBEC0"/>
              </a:solidFill>
            </a:ln>
          </p:spPr>
          <p:txBody>
            <a:bodyPr wrap="square" lIns="0" tIns="0" rIns="0" bIns="0" rtlCol="0">
              <a:noAutofit/>
            </a:bodyPr>
            <a:lstStyle/>
            <a:p>
              <a:endParaRPr/>
            </a:p>
          </p:txBody>
        </p:sp>
        <p:sp>
          <p:nvSpPr>
            <p:cNvPr id="275" name="object 275"/>
            <p:cNvSpPr/>
            <p:nvPr/>
          </p:nvSpPr>
          <p:spPr>
            <a:xfrm>
              <a:off x="3974647" y="1335482"/>
              <a:ext cx="1676" cy="4610"/>
            </a:xfrm>
            <a:custGeom>
              <a:avLst/>
              <a:gdLst/>
              <a:ahLst/>
              <a:cxnLst/>
              <a:rect l="l" t="t" r="r" b="b"/>
              <a:pathLst>
                <a:path w="1676" h="4610">
                  <a:moveTo>
                    <a:pt x="0" y="4610"/>
                  </a:moveTo>
                  <a:lnTo>
                    <a:pt x="736" y="3352"/>
                  </a:lnTo>
                  <a:lnTo>
                    <a:pt x="1257" y="1790"/>
                  </a:lnTo>
                  <a:lnTo>
                    <a:pt x="1676" y="0"/>
                  </a:lnTo>
                </a:path>
              </a:pathLst>
            </a:custGeom>
            <a:ln w="8839">
              <a:solidFill>
                <a:srgbClr val="BCBEC0"/>
              </a:solidFill>
            </a:ln>
          </p:spPr>
          <p:txBody>
            <a:bodyPr wrap="square" lIns="0" tIns="0" rIns="0" bIns="0" rtlCol="0">
              <a:noAutofit/>
            </a:bodyPr>
            <a:lstStyle/>
            <a:p>
              <a:endParaRPr/>
            </a:p>
          </p:txBody>
        </p:sp>
        <p:sp>
          <p:nvSpPr>
            <p:cNvPr id="276" name="object 276"/>
            <p:cNvSpPr/>
            <p:nvPr/>
          </p:nvSpPr>
          <p:spPr>
            <a:xfrm>
              <a:off x="3978114" y="1366724"/>
              <a:ext cx="723" cy="635"/>
            </a:xfrm>
            <a:custGeom>
              <a:avLst/>
              <a:gdLst/>
              <a:ahLst/>
              <a:cxnLst/>
              <a:rect l="l" t="t" r="r" b="b"/>
              <a:pathLst>
                <a:path w="723" h="634">
                  <a:moveTo>
                    <a:pt x="0" y="0"/>
                  </a:moveTo>
                  <a:lnTo>
                    <a:pt x="317" y="215"/>
                  </a:lnTo>
                  <a:lnTo>
                    <a:pt x="520" y="317"/>
                  </a:lnTo>
                  <a:lnTo>
                    <a:pt x="723" y="635"/>
                  </a:lnTo>
                </a:path>
              </a:pathLst>
            </a:custGeom>
            <a:ln w="8839">
              <a:solidFill>
                <a:srgbClr val="BCBEC0"/>
              </a:solidFill>
            </a:ln>
          </p:spPr>
          <p:txBody>
            <a:bodyPr wrap="square" lIns="0" tIns="0" rIns="0" bIns="0" rtlCol="0">
              <a:noAutofit/>
            </a:bodyPr>
            <a:lstStyle/>
            <a:p>
              <a:endParaRPr/>
            </a:p>
          </p:txBody>
        </p:sp>
        <p:sp>
          <p:nvSpPr>
            <p:cNvPr id="277" name="object 277"/>
            <p:cNvSpPr/>
            <p:nvPr/>
          </p:nvSpPr>
          <p:spPr>
            <a:xfrm>
              <a:off x="3969402" y="1366508"/>
              <a:ext cx="8712" cy="7137"/>
            </a:xfrm>
            <a:custGeom>
              <a:avLst/>
              <a:gdLst/>
              <a:ahLst/>
              <a:cxnLst/>
              <a:rect l="l" t="t" r="r" b="b"/>
              <a:pathLst>
                <a:path w="8712" h="7137">
                  <a:moveTo>
                    <a:pt x="0" y="7137"/>
                  </a:moveTo>
                  <a:lnTo>
                    <a:pt x="1155" y="2412"/>
                  </a:lnTo>
                  <a:lnTo>
                    <a:pt x="3568" y="0"/>
                  </a:lnTo>
                  <a:lnTo>
                    <a:pt x="7340" y="0"/>
                  </a:lnTo>
                  <a:lnTo>
                    <a:pt x="7873" y="0"/>
                  </a:lnTo>
                  <a:lnTo>
                    <a:pt x="8293" y="114"/>
                  </a:lnTo>
                  <a:lnTo>
                    <a:pt x="8712" y="215"/>
                  </a:lnTo>
                </a:path>
              </a:pathLst>
            </a:custGeom>
            <a:ln w="8839">
              <a:solidFill>
                <a:srgbClr val="BCBEC0"/>
              </a:solidFill>
            </a:ln>
          </p:spPr>
          <p:txBody>
            <a:bodyPr wrap="square" lIns="0" tIns="0" rIns="0" bIns="0" rtlCol="0">
              <a:noAutofit/>
            </a:bodyPr>
            <a:lstStyle/>
            <a:p>
              <a:endParaRPr/>
            </a:p>
          </p:txBody>
        </p:sp>
        <p:sp>
          <p:nvSpPr>
            <p:cNvPr id="278" name="object 278"/>
            <p:cNvSpPr/>
            <p:nvPr/>
          </p:nvSpPr>
          <p:spPr>
            <a:xfrm>
              <a:off x="3968678" y="1373645"/>
              <a:ext cx="20231" cy="24638"/>
            </a:xfrm>
            <a:custGeom>
              <a:avLst/>
              <a:gdLst/>
              <a:ahLst/>
              <a:cxnLst/>
              <a:rect l="l" t="t" r="r" b="b"/>
              <a:pathLst>
                <a:path w="20231" h="24637">
                  <a:moveTo>
                    <a:pt x="20231" y="23380"/>
                  </a:moveTo>
                  <a:lnTo>
                    <a:pt x="18237" y="24218"/>
                  </a:lnTo>
                  <a:lnTo>
                    <a:pt x="16040" y="24637"/>
                  </a:lnTo>
                  <a:lnTo>
                    <a:pt x="13627" y="24637"/>
                  </a:lnTo>
                  <a:lnTo>
                    <a:pt x="9220" y="24637"/>
                  </a:lnTo>
                  <a:lnTo>
                    <a:pt x="5867" y="22847"/>
                  </a:lnTo>
                  <a:lnTo>
                    <a:pt x="3352" y="19494"/>
                  </a:lnTo>
                  <a:lnTo>
                    <a:pt x="1155" y="16357"/>
                  </a:lnTo>
                  <a:lnTo>
                    <a:pt x="0" y="12369"/>
                  </a:lnTo>
                  <a:lnTo>
                    <a:pt x="0" y="7442"/>
                  </a:lnTo>
                  <a:lnTo>
                    <a:pt x="0" y="4825"/>
                  </a:lnTo>
                  <a:lnTo>
                    <a:pt x="203" y="2514"/>
                  </a:lnTo>
                  <a:lnTo>
                    <a:pt x="622" y="520"/>
                  </a:lnTo>
                  <a:lnTo>
                    <a:pt x="723" y="203"/>
                  </a:lnTo>
                  <a:lnTo>
                    <a:pt x="723" y="0"/>
                  </a:lnTo>
                </a:path>
              </a:pathLst>
            </a:custGeom>
            <a:ln w="8839">
              <a:solidFill>
                <a:srgbClr val="BCBEC0"/>
              </a:solidFill>
            </a:ln>
          </p:spPr>
          <p:txBody>
            <a:bodyPr wrap="square" lIns="0" tIns="0" rIns="0" bIns="0" rtlCol="0">
              <a:noAutofit/>
            </a:bodyPr>
            <a:lstStyle/>
            <a:p>
              <a:endParaRPr/>
            </a:p>
          </p:txBody>
        </p:sp>
        <p:sp>
          <p:nvSpPr>
            <p:cNvPr id="279" name="object 279"/>
            <p:cNvSpPr/>
            <p:nvPr/>
          </p:nvSpPr>
          <p:spPr>
            <a:xfrm>
              <a:off x="3974647" y="1340092"/>
              <a:ext cx="3467" cy="26631"/>
            </a:xfrm>
            <a:custGeom>
              <a:avLst/>
              <a:gdLst/>
              <a:ahLst/>
              <a:cxnLst/>
              <a:rect l="l" t="t" r="r" b="b"/>
              <a:pathLst>
                <a:path w="3467" h="26631">
                  <a:moveTo>
                    <a:pt x="3467" y="26631"/>
                  </a:moveTo>
                  <a:lnTo>
                    <a:pt x="1236" y="14319"/>
                  </a:lnTo>
                  <a:lnTo>
                    <a:pt x="73" y="1499"/>
                  </a:lnTo>
                  <a:lnTo>
                    <a:pt x="0" y="0"/>
                  </a:lnTo>
                </a:path>
              </a:pathLst>
            </a:custGeom>
            <a:ln w="8839">
              <a:solidFill>
                <a:srgbClr val="BCBEC0"/>
              </a:solidFill>
            </a:ln>
          </p:spPr>
          <p:txBody>
            <a:bodyPr wrap="square" lIns="0" tIns="0" rIns="0" bIns="0" rtlCol="0">
              <a:noAutofit/>
            </a:bodyPr>
            <a:lstStyle/>
            <a:p>
              <a:endParaRPr/>
            </a:p>
          </p:txBody>
        </p:sp>
        <p:sp>
          <p:nvSpPr>
            <p:cNvPr id="280" name="object 280"/>
            <p:cNvSpPr/>
            <p:nvPr/>
          </p:nvSpPr>
          <p:spPr>
            <a:xfrm>
              <a:off x="3988909" y="1395655"/>
              <a:ext cx="1054" cy="1371"/>
            </a:xfrm>
            <a:custGeom>
              <a:avLst/>
              <a:gdLst/>
              <a:ahLst/>
              <a:cxnLst/>
              <a:rect l="l" t="t" r="r" b="b"/>
              <a:pathLst>
                <a:path w="1054" h="1371">
                  <a:moveTo>
                    <a:pt x="1054" y="0"/>
                  </a:moveTo>
                  <a:lnTo>
                    <a:pt x="1054" y="952"/>
                  </a:lnTo>
                  <a:lnTo>
                    <a:pt x="634" y="1054"/>
                  </a:lnTo>
                  <a:lnTo>
                    <a:pt x="317" y="1257"/>
                  </a:lnTo>
                  <a:lnTo>
                    <a:pt x="0" y="1371"/>
                  </a:lnTo>
                </a:path>
              </a:pathLst>
            </a:custGeom>
            <a:ln w="8839">
              <a:solidFill>
                <a:srgbClr val="BCBEC0"/>
              </a:solidFill>
            </a:ln>
          </p:spPr>
          <p:txBody>
            <a:bodyPr wrap="square" lIns="0" tIns="0" rIns="0" bIns="0" rtlCol="0">
              <a:noAutofit/>
            </a:bodyPr>
            <a:lstStyle/>
            <a:p>
              <a:endParaRPr/>
            </a:p>
          </p:txBody>
        </p:sp>
        <p:sp>
          <p:nvSpPr>
            <p:cNvPr id="281" name="object 281"/>
            <p:cNvSpPr/>
            <p:nvPr/>
          </p:nvSpPr>
          <p:spPr>
            <a:xfrm>
              <a:off x="3978114" y="1366724"/>
              <a:ext cx="10795" cy="30302"/>
            </a:xfrm>
            <a:custGeom>
              <a:avLst/>
              <a:gdLst/>
              <a:ahLst/>
              <a:cxnLst/>
              <a:rect l="l" t="t" r="r" b="b"/>
              <a:pathLst>
                <a:path w="10795" h="30302">
                  <a:moveTo>
                    <a:pt x="0" y="0"/>
                  </a:moveTo>
                  <a:lnTo>
                    <a:pt x="3400" y="12376"/>
                  </a:lnTo>
                  <a:lnTo>
                    <a:pt x="7916" y="24205"/>
                  </a:lnTo>
                  <a:lnTo>
                    <a:pt x="10795" y="30302"/>
                  </a:lnTo>
                </a:path>
              </a:pathLst>
            </a:custGeom>
            <a:ln w="8839">
              <a:solidFill>
                <a:srgbClr val="BCBEC0"/>
              </a:solidFill>
            </a:ln>
          </p:spPr>
          <p:txBody>
            <a:bodyPr wrap="square" lIns="0" tIns="0" rIns="0" bIns="0" rtlCol="0">
              <a:noAutofit/>
            </a:bodyPr>
            <a:lstStyle/>
            <a:p>
              <a:endParaRPr/>
            </a:p>
          </p:txBody>
        </p:sp>
        <p:sp>
          <p:nvSpPr>
            <p:cNvPr id="282" name="object 282"/>
            <p:cNvSpPr/>
            <p:nvPr/>
          </p:nvSpPr>
          <p:spPr>
            <a:xfrm>
              <a:off x="3958823" y="1317664"/>
              <a:ext cx="2412" cy="21488"/>
            </a:xfrm>
            <a:custGeom>
              <a:avLst/>
              <a:gdLst/>
              <a:ahLst/>
              <a:cxnLst/>
              <a:rect l="l" t="t" r="r" b="b"/>
              <a:pathLst>
                <a:path w="2412" h="21488">
                  <a:moveTo>
                    <a:pt x="2413" y="21488"/>
                  </a:moveTo>
                  <a:lnTo>
                    <a:pt x="1257" y="14363"/>
                  </a:lnTo>
                  <a:lnTo>
                    <a:pt x="419" y="7238"/>
                  </a:lnTo>
                  <a:lnTo>
                    <a:pt x="0" y="0"/>
                  </a:lnTo>
                </a:path>
              </a:pathLst>
            </a:custGeom>
            <a:ln w="8839">
              <a:solidFill>
                <a:srgbClr val="BCBEC0"/>
              </a:solidFill>
            </a:ln>
          </p:spPr>
          <p:txBody>
            <a:bodyPr wrap="square" lIns="0" tIns="0" rIns="0" bIns="0" rtlCol="0">
              <a:noAutofit/>
            </a:bodyPr>
            <a:lstStyle/>
            <a:p>
              <a:endParaRPr/>
            </a:p>
          </p:txBody>
        </p:sp>
        <p:sp>
          <p:nvSpPr>
            <p:cNvPr id="283" name="object 283"/>
            <p:cNvSpPr/>
            <p:nvPr/>
          </p:nvSpPr>
          <p:spPr>
            <a:xfrm>
              <a:off x="4170481" y="1331812"/>
              <a:ext cx="1676" cy="5981"/>
            </a:xfrm>
            <a:custGeom>
              <a:avLst/>
              <a:gdLst/>
              <a:ahLst/>
              <a:cxnLst/>
              <a:rect l="l" t="t" r="r" b="b"/>
              <a:pathLst>
                <a:path w="1676" h="5981">
                  <a:moveTo>
                    <a:pt x="1676" y="5981"/>
                  </a:moveTo>
                  <a:lnTo>
                    <a:pt x="1054" y="3771"/>
                  </a:lnTo>
                  <a:lnTo>
                    <a:pt x="520" y="1790"/>
                  </a:lnTo>
                  <a:lnTo>
                    <a:pt x="0" y="0"/>
                  </a:lnTo>
                </a:path>
              </a:pathLst>
            </a:custGeom>
            <a:ln w="8839">
              <a:solidFill>
                <a:srgbClr val="BCBEC0"/>
              </a:solidFill>
            </a:ln>
          </p:spPr>
          <p:txBody>
            <a:bodyPr wrap="square" lIns="0" tIns="0" rIns="0" bIns="0" rtlCol="0">
              <a:noAutofit/>
            </a:bodyPr>
            <a:lstStyle/>
            <a:p>
              <a:endParaRPr/>
            </a:p>
          </p:txBody>
        </p:sp>
        <p:sp>
          <p:nvSpPr>
            <p:cNvPr id="284" name="object 284"/>
            <p:cNvSpPr/>
            <p:nvPr/>
          </p:nvSpPr>
          <p:spPr>
            <a:xfrm>
              <a:off x="4170481" y="1331812"/>
              <a:ext cx="2730" cy="5981"/>
            </a:xfrm>
            <a:custGeom>
              <a:avLst/>
              <a:gdLst/>
              <a:ahLst/>
              <a:cxnLst/>
              <a:rect l="l" t="t" r="r" b="b"/>
              <a:pathLst>
                <a:path w="2730" h="5981">
                  <a:moveTo>
                    <a:pt x="0" y="0"/>
                  </a:moveTo>
                  <a:lnTo>
                    <a:pt x="838" y="1790"/>
                  </a:lnTo>
                  <a:lnTo>
                    <a:pt x="1777" y="3771"/>
                  </a:lnTo>
                  <a:lnTo>
                    <a:pt x="2730" y="5981"/>
                  </a:lnTo>
                </a:path>
              </a:pathLst>
            </a:custGeom>
            <a:ln w="8839">
              <a:solidFill>
                <a:srgbClr val="BCBEC0"/>
              </a:solidFill>
            </a:ln>
          </p:spPr>
          <p:txBody>
            <a:bodyPr wrap="square" lIns="0" tIns="0" rIns="0" bIns="0" rtlCol="0">
              <a:noAutofit/>
            </a:bodyPr>
            <a:lstStyle/>
            <a:p>
              <a:endParaRPr/>
            </a:p>
          </p:txBody>
        </p:sp>
        <p:sp>
          <p:nvSpPr>
            <p:cNvPr id="285" name="object 285"/>
            <p:cNvSpPr/>
            <p:nvPr/>
          </p:nvSpPr>
          <p:spPr>
            <a:xfrm>
              <a:off x="4169122" y="1328141"/>
              <a:ext cx="4089" cy="9651"/>
            </a:xfrm>
            <a:custGeom>
              <a:avLst/>
              <a:gdLst/>
              <a:ahLst/>
              <a:cxnLst/>
              <a:rect l="l" t="t" r="r" b="b"/>
              <a:pathLst>
                <a:path w="4089" h="9652">
                  <a:moveTo>
                    <a:pt x="4089" y="9651"/>
                  </a:moveTo>
                  <a:lnTo>
                    <a:pt x="3035" y="5880"/>
                  </a:lnTo>
                  <a:lnTo>
                    <a:pt x="1676" y="2628"/>
                  </a:lnTo>
                  <a:lnTo>
                    <a:pt x="0" y="0"/>
                  </a:lnTo>
                </a:path>
              </a:pathLst>
            </a:custGeom>
            <a:ln w="8839">
              <a:solidFill>
                <a:srgbClr val="BCBEC0"/>
              </a:solidFill>
            </a:ln>
          </p:spPr>
          <p:txBody>
            <a:bodyPr wrap="square" lIns="0" tIns="0" rIns="0" bIns="0" rtlCol="0">
              <a:noAutofit/>
            </a:bodyPr>
            <a:lstStyle/>
            <a:p>
              <a:endParaRPr/>
            </a:p>
          </p:txBody>
        </p:sp>
        <p:sp>
          <p:nvSpPr>
            <p:cNvPr id="286" name="object 286"/>
            <p:cNvSpPr/>
            <p:nvPr/>
          </p:nvSpPr>
          <p:spPr>
            <a:xfrm>
              <a:off x="4337588" y="1316610"/>
              <a:ext cx="736" cy="2730"/>
            </a:xfrm>
            <a:custGeom>
              <a:avLst/>
              <a:gdLst/>
              <a:ahLst/>
              <a:cxnLst/>
              <a:rect l="l" t="t" r="r" b="b"/>
              <a:pathLst>
                <a:path w="736" h="2730">
                  <a:moveTo>
                    <a:pt x="736" y="0"/>
                  </a:moveTo>
                  <a:lnTo>
                    <a:pt x="520" y="952"/>
                  </a:lnTo>
                  <a:lnTo>
                    <a:pt x="317" y="1790"/>
                  </a:lnTo>
                  <a:lnTo>
                    <a:pt x="0" y="2730"/>
                  </a:lnTo>
                </a:path>
              </a:pathLst>
            </a:custGeom>
            <a:ln w="8839">
              <a:solidFill>
                <a:srgbClr val="BCBEC0"/>
              </a:solidFill>
            </a:ln>
          </p:spPr>
          <p:txBody>
            <a:bodyPr wrap="square" lIns="0" tIns="0" rIns="0" bIns="0" rtlCol="0">
              <a:noAutofit/>
            </a:bodyPr>
            <a:lstStyle/>
            <a:p>
              <a:endParaRPr/>
            </a:p>
          </p:txBody>
        </p:sp>
        <p:sp>
          <p:nvSpPr>
            <p:cNvPr id="287" name="object 287"/>
            <p:cNvSpPr/>
            <p:nvPr/>
          </p:nvSpPr>
          <p:spPr>
            <a:xfrm>
              <a:off x="4337588" y="1318286"/>
              <a:ext cx="1574" cy="1054"/>
            </a:xfrm>
            <a:custGeom>
              <a:avLst/>
              <a:gdLst/>
              <a:ahLst/>
              <a:cxnLst/>
              <a:rect l="l" t="t" r="r" b="b"/>
              <a:pathLst>
                <a:path w="1574" h="1054">
                  <a:moveTo>
                    <a:pt x="0" y="1054"/>
                  </a:moveTo>
                  <a:lnTo>
                    <a:pt x="520" y="736"/>
                  </a:lnTo>
                  <a:lnTo>
                    <a:pt x="1041" y="431"/>
                  </a:lnTo>
                  <a:lnTo>
                    <a:pt x="1574" y="0"/>
                  </a:lnTo>
                </a:path>
              </a:pathLst>
            </a:custGeom>
            <a:ln w="8839">
              <a:solidFill>
                <a:srgbClr val="BCBEC0"/>
              </a:solidFill>
            </a:ln>
          </p:spPr>
          <p:txBody>
            <a:bodyPr wrap="square" lIns="0" tIns="0" rIns="0" bIns="0" rtlCol="0">
              <a:noAutofit/>
            </a:bodyPr>
            <a:lstStyle/>
            <a:p>
              <a:endParaRPr/>
            </a:p>
          </p:txBody>
        </p:sp>
        <p:sp>
          <p:nvSpPr>
            <p:cNvPr id="288" name="object 288"/>
            <p:cNvSpPr/>
            <p:nvPr/>
          </p:nvSpPr>
          <p:spPr>
            <a:xfrm>
              <a:off x="4233905" y="1208114"/>
              <a:ext cx="23164" cy="31864"/>
            </a:xfrm>
            <a:custGeom>
              <a:avLst/>
              <a:gdLst/>
              <a:ahLst/>
              <a:cxnLst/>
              <a:rect l="l" t="t" r="r" b="b"/>
              <a:pathLst>
                <a:path w="23164" h="31864">
                  <a:moveTo>
                    <a:pt x="0" y="0"/>
                  </a:moveTo>
                  <a:lnTo>
                    <a:pt x="9956" y="10583"/>
                  </a:lnTo>
                  <a:lnTo>
                    <a:pt x="17505" y="20829"/>
                  </a:lnTo>
                  <a:lnTo>
                    <a:pt x="22696" y="30729"/>
                  </a:lnTo>
                  <a:lnTo>
                    <a:pt x="22860" y="31127"/>
                  </a:lnTo>
                  <a:lnTo>
                    <a:pt x="22961" y="31343"/>
                  </a:lnTo>
                  <a:lnTo>
                    <a:pt x="23063" y="31546"/>
                  </a:lnTo>
                  <a:lnTo>
                    <a:pt x="23164" y="31864"/>
                  </a:lnTo>
                </a:path>
              </a:pathLst>
            </a:custGeom>
            <a:ln w="8839">
              <a:solidFill>
                <a:srgbClr val="BCBEC0"/>
              </a:solidFill>
            </a:ln>
          </p:spPr>
          <p:txBody>
            <a:bodyPr wrap="square" lIns="0" tIns="0" rIns="0" bIns="0" rtlCol="0">
              <a:noAutofit/>
            </a:bodyPr>
            <a:lstStyle/>
            <a:p>
              <a:endParaRPr/>
            </a:p>
          </p:txBody>
        </p:sp>
        <p:sp>
          <p:nvSpPr>
            <p:cNvPr id="289" name="object 289"/>
            <p:cNvSpPr/>
            <p:nvPr/>
          </p:nvSpPr>
          <p:spPr>
            <a:xfrm>
              <a:off x="4257070" y="1239978"/>
              <a:ext cx="18872" cy="45186"/>
            </a:xfrm>
            <a:custGeom>
              <a:avLst/>
              <a:gdLst/>
              <a:ahLst/>
              <a:cxnLst/>
              <a:rect l="l" t="t" r="r" b="b"/>
              <a:pathLst>
                <a:path w="18872" h="45186">
                  <a:moveTo>
                    <a:pt x="0" y="0"/>
                  </a:moveTo>
                  <a:lnTo>
                    <a:pt x="7290" y="18228"/>
                  </a:lnTo>
                  <a:lnTo>
                    <a:pt x="11179" y="28025"/>
                  </a:lnTo>
                  <a:lnTo>
                    <a:pt x="11849" y="29781"/>
                  </a:lnTo>
                  <a:lnTo>
                    <a:pt x="14262" y="35547"/>
                  </a:lnTo>
                  <a:lnTo>
                    <a:pt x="16675" y="40678"/>
                  </a:lnTo>
                  <a:lnTo>
                    <a:pt x="18872" y="45186"/>
                  </a:lnTo>
                </a:path>
              </a:pathLst>
            </a:custGeom>
            <a:ln w="8839">
              <a:solidFill>
                <a:srgbClr val="BCBEC0"/>
              </a:solidFill>
            </a:ln>
          </p:spPr>
          <p:txBody>
            <a:bodyPr wrap="square" lIns="0" tIns="0" rIns="0" bIns="0" rtlCol="0">
              <a:noAutofit/>
            </a:bodyPr>
            <a:lstStyle/>
            <a:p>
              <a:endParaRPr/>
            </a:p>
          </p:txBody>
        </p:sp>
        <p:sp>
          <p:nvSpPr>
            <p:cNvPr id="290" name="object 290"/>
            <p:cNvSpPr/>
            <p:nvPr/>
          </p:nvSpPr>
          <p:spPr>
            <a:xfrm>
              <a:off x="4275942" y="1285165"/>
              <a:ext cx="61645" cy="39204"/>
            </a:xfrm>
            <a:custGeom>
              <a:avLst/>
              <a:gdLst/>
              <a:ahLst/>
              <a:cxnLst/>
              <a:rect l="l" t="t" r="r" b="b"/>
              <a:pathLst>
                <a:path w="61645" h="39204">
                  <a:moveTo>
                    <a:pt x="61645" y="34175"/>
                  </a:moveTo>
                  <a:lnTo>
                    <a:pt x="56502" y="37528"/>
                  </a:lnTo>
                  <a:lnTo>
                    <a:pt x="51269" y="39204"/>
                  </a:lnTo>
                  <a:lnTo>
                    <a:pt x="46227" y="39204"/>
                  </a:lnTo>
                  <a:lnTo>
                    <a:pt x="34650" y="37299"/>
                  </a:lnTo>
                  <a:lnTo>
                    <a:pt x="23850" y="31589"/>
                  </a:lnTo>
                  <a:lnTo>
                    <a:pt x="13863" y="22086"/>
                  </a:lnTo>
                  <a:lnTo>
                    <a:pt x="6603" y="11950"/>
                  </a:lnTo>
                  <a:lnTo>
                    <a:pt x="4508" y="8496"/>
                  </a:lnTo>
                  <a:lnTo>
                    <a:pt x="2311" y="4508"/>
                  </a:lnTo>
                  <a:lnTo>
                    <a:pt x="0" y="0"/>
                  </a:lnTo>
                </a:path>
              </a:pathLst>
            </a:custGeom>
            <a:ln w="8839">
              <a:solidFill>
                <a:srgbClr val="BCBEC0"/>
              </a:solidFill>
            </a:ln>
          </p:spPr>
          <p:txBody>
            <a:bodyPr wrap="square" lIns="0" tIns="0" rIns="0" bIns="0" rtlCol="0">
              <a:noAutofit/>
            </a:bodyPr>
            <a:lstStyle/>
            <a:p>
              <a:endParaRPr/>
            </a:p>
          </p:txBody>
        </p:sp>
        <p:sp>
          <p:nvSpPr>
            <p:cNvPr id="291" name="object 291"/>
            <p:cNvSpPr/>
            <p:nvPr/>
          </p:nvSpPr>
          <p:spPr>
            <a:xfrm>
              <a:off x="4275942" y="1285165"/>
              <a:ext cx="7124" cy="9118"/>
            </a:xfrm>
            <a:custGeom>
              <a:avLst/>
              <a:gdLst/>
              <a:ahLst/>
              <a:cxnLst/>
              <a:rect l="l" t="t" r="r" b="b"/>
              <a:pathLst>
                <a:path w="7124" h="9118">
                  <a:moveTo>
                    <a:pt x="0" y="0"/>
                  </a:moveTo>
                  <a:lnTo>
                    <a:pt x="2514" y="2933"/>
                  </a:lnTo>
                  <a:lnTo>
                    <a:pt x="4927" y="5968"/>
                  </a:lnTo>
                  <a:lnTo>
                    <a:pt x="7124" y="9118"/>
                  </a:lnTo>
                </a:path>
              </a:pathLst>
            </a:custGeom>
            <a:ln w="8839">
              <a:solidFill>
                <a:srgbClr val="BCBEC0"/>
              </a:solidFill>
            </a:ln>
          </p:spPr>
          <p:txBody>
            <a:bodyPr wrap="square" lIns="0" tIns="0" rIns="0" bIns="0" rtlCol="0">
              <a:noAutofit/>
            </a:bodyPr>
            <a:lstStyle/>
            <a:p>
              <a:endParaRPr/>
            </a:p>
          </p:txBody>
        </p:sp>
        <p:sp>
          <p:nvSpPr>
            <p:cNvPr id="292" name="object 292"/>
            <p:cNvSpPr/>
            <p:nvPr/>
          </p:nvSpPr>
          <p:spPr>
            <a:xfrm>
              <a:off x="4311693" y="1363054"/>
              <a:ext cx="2832" cy="2209"/>
            </a:xfrm>
            <a:custGeom>
              <a:avLst/>
              <a:gdLst/>
              <a:ahLst/>
              <a:cxnLst/>
              <a:rect l="l" t="t" r="r" b="b"/>
              <a:pathLst>
                <a:path w="2832" h="2209">
                  <a:moveTo>
                    <a:pt x="0" y="2209"/>
                  </a:moveTo>
                  <a:lnTo>
                    <a:pt x="939" y="1574"/>
                  </a:lnTo>
                  <a:lnTo>
                    <a:pt x="1892" y="838"/>
                  </a:lnTo>
                  <a:lnTo>
                    <a:pt x="2832" y="0"/>
                  </a:lnTo>
                </a:path>
              </a:pathLst>
            </a:custGeom>
            <a:ln w="8839">
              <a:solidFill>
                <a:srgbClr val="BCBEC0"/>
              </a:solidFill>
            </a:ln>
          </p:spPr>
          <p:txBody>
            <a:bodyPr wrap="square" lIns="0" tIns="0" rIns="0" bIns="0" rtlCol="0">
              <a:noAutofit/>
            </a:bodyPr>
            <a:lstStyle/>
            <a:p>
              <a:endParaRPr/>
            </a:p>
          </p:txBody>
        </p:sp>
        <p:sp>
          <p:nvSpPr>
            <p:cNvPr id="293" name="object 293"/>
            <p:cNvSpPr/>
            <p:nvPr/>
          </p:nvSpPr>
          <p:spPr>
            <a:xfrm>
              <a:off x="4311693" y="1319340"/>
              <a:ext cx="25895" cy="45923"/>
            </a:xfrm>
            <a:custGeom>
              <a:avLst/>
              <a:gdLst/>
              <a:ahLst/>
              <a:cxnLst/>
              <a:rect l="l" t="t" r="r" b="b"/>
              <a:pathLst>
                <a:path w="25895" h="45923">
                  <a:moveTo>
                    <a:pt x="0" y="45923"/>
                  </a:moveTo>
                  <a:lnTo>
                    <a:pt x="2933" y="42354"/>
                  </a:lnTo>
                  <a:lnTo>
                    <a:pt x="5765" y="38684"/>
                  </a:lnTo>
                  <a:lnTo>
                    <a:pt x="8382" y="34912"/>
                  </a:lnTo>
                  <a:lnTo>
                    <a:pt x="16020" y="23079"/>
                  </a:lnTo>
                  <a:lnTo>
                    <a:pt x="21769" y="11710"/>
                  </a:lnTo>
                  <a:lnTo>
                    <a:pt x="25674" y="804"/>
                  </a:lnTo>
                  <a:lnTo>
                    <a:pt x="25895" y="0"/>
                  </a:lnTo>
                </a:path>
              </a:pathLst>
            </a:custGeom>
            <a:ln w="8839">
              <a:solidFill>
                <a:srgbClr val="BCBEC0"/>
              </a:solidFill>
            </a:ln>
          </p:spPr>
          <p:txBody>
            <a:bodyPr wrap="square" lIns="0" tIns="0" rIns="0" bIns="0" rtlCol="0">
              <a:noAutofit/>
            </a:bodyPr>
            <a:lstStyle/>
            <a:p>
              <a:endParaRPr/>
            </a:p>
          </p:txBody>
        </p:sp>
        <p:sp>
          <p:nvSpPr>
            <p:cNvPr id="294" name="object 294"/>
            <p:cNvSpPr/>
            <p:nvPr/>
          </p:nvSpPr>
          <p:spPr>
            <a:xfrm>
              <a:off x="4228660" y="1325208"/>
              <a:ext cx="83032" cy="44665"/>
            </a:xfrm>
            <a:custGeom>
              <a:avLst/>
              <a:gdLst/>
              <a:ahLst/>
              <a:cxnLst/>
              <a:rect l="l" t="t" r="r" b="b"/>
              <a:pathLst>
                <a:path w="83032" h="44665">
                  <a:moveTo>
                    <a:pt x="83032" y="40055"/>
                  </a:moveTo>
                  <a:lnTo>
                    <a:pt x="79997" y="42354"/>
                  </a:lnTo>
                  <a:lnTo>
                    <a:pt x="77368" y="43713"/>
                  </a:lnTo>
                  <a:lnTo>
                    <a:pt x="75171" y="44246"/>
                  </a:lnTo>
                  <a:lnTo>
                    <a:pt x="73914" y="44564"/>
                  </a:lnTo>
                  <a:lnTo>
                    <a:pt x="70561" y="44665"/>
                  </a:lnTo>
                  <a:lnTo>
                    <a:pt x="64998" y="44665"/>
                  </a:lnTo>
                  <a:lnTo>
                    <a:pt x="52852" y="43471"/>
                  </a:lnTo>
                  <a:lnTo>
                    <a:pt x="40834" y="39879"/>
                  </a:lnTo>
                  <a:lnTo>
                    <a:pt x="28913" y="33877"/>
                  </a:lnTo>
                  <a:lnTo>
                    <a:pt x="23596" y="30403"/>
                  </a:lnTo>
                  <a:lnTo>
                    <a:pt x="12334" y="20850"/>
                  </a:lnTo>
                  <a:lnTo>
                    <a:pt x="4497" y="10842"/>
                  </a:lnTo>
                  <a:lnTo>
                    <a:pt x="80" y="328"/>
                  </a:lnTo>
                  <a:lnTo>
                    <a:pt x="0" y="0"/>
                  </a:lnTo>
                </a:path>
              </a:pathLst>
            </a:custGeom>
            <a:ln w="8839">
              <a:solidFill>
                <a:srgbClr val="BCBEC0"/>
              </a:solidFill>
            </a:ln>
          </p:spPr>
          <p:txBody>
            <a:bodyPr wrap="square" lIns="0" tIns="0" rIns="0" bIns="0" rtlCol="0">
              <a:noAutofit/>
            </a:bodyPr>
            <a:lstStyle/>
            <a:p>
              <a:endParaRPr/>
            </a:p>
          </p:txBody>
        </p:sp>
        <p:sp>
          <p:nvSpPr>
            <p:cNvPr id="295" name="object 295"/>
            <p:cNvSpPr/>
            <p:nvPr/>
          </p:nvSpPr>
          <p:spPr>
            <a:xfrm>
              <a:off x="4243125" y="1375944"/>
              <a:ext cx="44983" cy="15519"/>
            </a:xfrm>
            <a:custGeom>
              <a:avLst/>
              <a:gdLst/>
              <a:ahLst/>
              <a:cxnLst/>
              <a:rect l="l" t="t" r="r" b="b"/>
              <a:pathLst>
                <a:path w="44983" h="15519">
                  <a:moveTo>
                    <a:pt x="0" y="0"/>
                  </a:moveTo>
                  <a:lnTo>
                    <a:pt x="952" y="1892"/>
                  </a:lnTo>
                  <a:lnTo>
                    <a:pt x="5346" y="4826"/>
                  </a:lnTo>
                  <a:lnTo>
                    <a:pt x="13106" y="9029"/>
                  </a:lnTo>
                  <a:lnTo>
                    <a:pt x="21183" y="13322"/>
                  </a:lnTo>
                  <a:lnTo>
                    <a:pt x="26847" y="15417"/>
                  </a:lnTo>
                  <a:lnTo>
                    <a:pt x="29781" y="15519"/>
                  </a:lnTo>
                  <a:lnTo>
                    <a:pt x="30822" y="15417"/>
                  </a:lnTo>
                  <a:lnTo>
                    <a:pt x="33655" y="15100"/>
                  </a:lnTo>
                  <a:lnTo>
                    <a:pt x="38061" y="14262"/>
                  </a:lnTo>
                  <a:lnTo>
                    <a:pt x="42151" y="13525"/>
                  </a:lnTo>
                  <a:lnTo>
                    <a:pt x="44450" y="13106"/>
                  </a:lnTo>
                  <a:lnTo>
                    <a:pt x="44983" y="12903"/>
                  </a:lnTo>
                </a:path>
              </a:pathLst>
            </a:custGeom>
            <a:ln w="8839">
              <a:solidFill>
                <a:srgbClr val="BCBEC0"/>
              </a:solidFill>
            </a:ln>
          </p:spPr>
          <p:txBody>
            <a:bodyPr wrap="square" lIns="0" tIns="0" rIns="0" bIns="0" rtlCol="0">
              <a:noAutofit/>
            </a:bodyPr>
            <a:lstStyle/>
            <a:p>
              <a:endParaRPr/>
            </a:p>
          </p:txBody>
        </p:sp>
        <p:sp>
          <p:nvSpPr>
            <p:cNvPr id="296" name="object 296"/>
            <p:cNvSpPr/>
            <p:nvPr/>
          </p:nvSpPr>
          <p:spPr>
            <a:xfrm>
              <a:off x="4270697" y="1365263"/>
              <a:ext cx="40995" cy="38265"/>
            </a:xfrm>
            <a:custGeom>
              <a:avLst/>
              <a:gdLst/>
              <a:ahLst/>
              <a:cxnLst/>
              <a:rect l="l" t="t" r="r" b="b"/>
              <a:pathLst>
                <a:path w="40995" h="38265">
                  <a:moveTo>
                    <a:pt x="0" y="38265"/>
                  </a:moveTo>
                  <a:lnTo>
                    <a:pt x="317" y="38150"/>
                  </a:lnTo>
                  <a:lnTo>
                    <a:pt x="5562" y="34378"/>
                  </a:lnTo>
                  <a:lnTo>
                    <a:pt x="10693" y="30289"/>
                  </a:lnTo>
                  <a:lnTo>
                    <a:pt x="15735" y="25780"/>
                  </a:lnTo>
                  <a:lnTo>
                    <a:pt x="25309" y="16995"/>
                  </a:lnTo>
                  <a:lnTo>
                    <a:pt x="34130" y="7901"/>
                  </a:lnTo>
                  <a:lnTo>
                    <a:pt x="40995" y="0"/>
                  </a:lnTo>
                </a:path>
              </a:pathLst>
            </a:custGeom>
            <a:ln w="8839">
              <a:solidFill>
                <a:srgbClr val="BCBEC0"/>
              </a:solidFill>
            </a:ln>
          </p:spPr>
          <p:txBody>
            <a:bodyPr wrap="square" lIns="0" tIns="0" rIns="0" bIns="0" rtlCol="0">
              <a:noAutofit/>
            </a:bodyPr>
            <a:lstStyle/>
            <a:p>
              <a:endParaRPr/>
            </a:p>
          </p:txBody>
        </p:sp>
        <p:sp>
          <p:nvSpPr>
            <p:cNvPr id="297" name="object 297"/>
            <p:cNvSpPr/>
            <p:nvPr/>
          </p:nvSpPr>
          <p:spPr>
            <a:xfrm>
              <a:off x="4223631" y="1296798"/>
              <a:ext cx="108712" cy="52527"/>
            </a:xfrm>
            <a:custGeom>
              <a:avLst/>
              <a:gdLst/>
              <a:ahLst/>
              <a:cxnLst/>
              <a:rect l="l" t="t" r="r" b="b"/>
              <a:pathLst>
                <a:path w="108712" h="52527">
                  <a:moveTo>
                    <a:pt x="0" y="0"/>
                  </a:moveTo>
                  <a:lnTo>
                    <a:pt x="6434" y="10680"/>
                  </a:lnTo>
                  <a:lnTo>
                    <a:pt x="14158" y="20669"/>
                  </a:lnTo>
                  <a:lnTo>
                    <a:pt x="23158" y="29982"/>
                  </a:lnTo>
                  <a:lnTo>
                    <a:pt x="28511" y="34709"/>
                  </a:lnTo>
                  <a:lnTo>
                    <a:pt x="40439" y="43300"/>
                  </a:lnTo>
                  <a:lnTo>
                    <a:pt x="52166" y="49098"/>
                  </a:lnTo>
                  <a:lnTo>
                    <a:pt x="63692" y="52087"/>
                  </a:lnTo>
                  <a:lnTo>
                    <a:pt x="70027" y="52527"/>
                  </a:lnTo>
                  <a:lnTo>
                    <a:pt x="81946" y="50973"/>
                  </a:lnTo>
                  <a:lnTo>
                    <a:pt x="93573" y="46322"/>
                  </a:lnTo>
                  <a:lnTo>
                    <a:pt x="104960" y="38590"/>
                  </a:lnTo>
                  <a:lnTo>
                    <a:pt x="108712" y="35331"/>
                  </a:lnTo>
                </a:path>
              </a:pathLst>
            </a:custGeom>
            <a:ln w="8839">
              <a:solidFill>
                <a:srgbClr val="BCBEC0"/>
              </a:solidFill>
            </a:ln>
          </p:spPr>
          <p:txBody>
            <a:bodyPr wrap="square" lIns="0" tIns="0" rIns="0" bIns="0" rtlCol="0">
              <a:noAutofit/>
            </a:bodyPr>
            <a:lstStyle/>
            <a:p>
              <a:endParaRPr/>
            </a:p>
          </p:txBody>
        </p:sp>
        <p:sp>
          <p:nvSpPr>
            <p:cNvPr id="298" name="object 298"/>
            <p:cNvSpPr/>
            <p:nvPr/>
          </p:nvSpPr>
          <p:spPr>
            <a:xfrm>
              <a:off x="1044592" y="2005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299" name="object 299"/>
            <p:cNvSpPr/>
            <p:nvPr/>
          </p:nvSpPr>
          <p:spPr>
            <a:xfrm>
              <a:off x="1044592" y="38720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00" name="object 300"/>
            <p:cNvSpPr/>
            <p:nvPr/>
          </p:nvSpPr>
          <p:spPr>
            <a:xfrm>
              <a:off x="1044592" y="2944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01" name="object 301"/>
            <p:cNvSpPr/>
            <p:nvPr/>
          </p:nvSpPr>
          <p:spPr>
            <a:xfrm>
              <a:off x="1044592" y="48118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02" name="object 302"/>
            <p:cNvSpPr/>
            <p:nvPr/>
          </p:nvSpPr>
          <p:spPr>
            <a:xfrm>
              <a:off x="1044592" y="6450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03" name="object 303"/>
            <p:cNvSpPr/>
            <p:nvPr/>
          </p:nvSpPr>
          <p:spPr>
            <a:xfrm>
              <a:off x="1044592" y="24623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04" name="object 304"/>
            <p:cNvSpPr/>
            <p:nvPr/>
          </p:nvSpPr>
          <p:spPr>
            <a:xfrm>
              <a:off x="1044592" y="43292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05" name="object 305"/>
            <p:cNvSpPr/>
            <p:nvPr/>
          </p:nvSpPr>
          <p:spPr>
            <a:xfrm>
              <a:off x="1044592" y="59675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06" name="object 306"/>
            <p:cNvSpPr/>
            <p:nvPr/>
          </p:nvSpPr>
          <p:spPr>
            <a:xfrm>
              <a:off x="1044592" y="3402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07" name="object 307"/>
            <p:cNvSpPr/>
            <p:nvPr/>
          </p:nvSpPr>
          <p:spPr>
            <a:xfrm>
              <a:off x="1044592" y="52690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08" name="object 308"/>
            <p:cNvSpPr/>
            <p:nvPr/>
          </p:nvSpPr>
          <p:spPr>
            <a:xfrm>
              <a:off x="1044592" y="69073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09" name="object 309"/>
            <p:cNvSpPr/>
            <p:nvPr/>
          </p:nvSpPr>
          <p:spPr>
            <a:xfrm>
              <a:off x="1044592" y="2233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10" name="object 310"/>
            <p:cNvSpPr/>
            <p:nvPr/>
          </p:nvSpPr>
          <p:spPr>
            <a:xfrm>
              <a:off x="1044592" y="41006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11" name="object 311"/>
            <p:cNvSpPr/>
            <p:nvPr/>
          </p:nvSpPr>
          <p:spPr>
            <a:xfrm>
              <a:off x="1044592" y="5738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12" name="object 312"/>
            <p:cNvSpPr/>
            <p:nvPr/>
          </p:nvSpPr>
          <p:spPr>
            <a:xfrm>
              <a:off x="1044592" y="31735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13" name="object 313"/>
            <p:cNvSpPr/>
            <p:nvPr/>
          </p:nvSpPr>
          <p:spPr>
            <a:xfrm>
              <a:off x="1044592" y="50404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14" name="object 314"/>
            <p:cNvSpPr/>
            <p:nvPr/>
          </p:nvSpPr>
          <p:spPr>
            <a:xfrm>
              <a:off x="1044592" y="6678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15" name="object 315"/>
            <p:cNvSpPr/>
            <p:nvPr/>
          </p:nvSpPr>
          <p:spPr>
            <a:xfrm>
              <a:off x="1044592" y="2690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16" name="object 316"/>
            <p:cNvSpPr/>
            <p:nvPr/>
          </p:nvSpPr>
          <p:spPr>
            <a:xfrm>
              <a:off x="1044592" y="45578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17" name="object 317"/>
            <p:cNvSpPr/>
            <p:nvPr/>
          </p:nvSpPr>
          <p:spPr>
            <a:xfrm>
              <a:off x="1044592" y="6196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18" name="object 318"/>
            <p:cNvSpPr/>
            <p:nvPr/>
          </p:nvSpPr>
          <p:spPr>
            <a:xfrm>
              <a:off x="1044592" y="3630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19" name="object 319"/>
            <p:cNvSpPr/>
            <p:nvPr/>
          </p:nvSpPr>
          <p:spPr>
            <a:xfrm>
              <a:off x="1044592" y="54976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20" name="object 320"/>
            <p:cNvSpPr/>
            <p:nvPr/>
          </p:nvSpPr>
          <p:spPr>
            <a:xfrm>
              <a:off x="1044592" y="7135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21" name="object 321"/>
            <p:cNvSpPr/>
            <p:nvPr/>
          </p:nvSpPr>
          <p:spPr>
            <a:xfrm>
              <a:off x="1414849"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a:p>
          </p:txBody>
        </p:sp>
        <p:sp>
          <p:nvSpPr>
            <p:cNvPr id="322" name="object 322"/>
            <p:cNvSpPr/>
            <p:nvPr/>
          </p:nvSpPr>
          <p:spPr>
            <a:xfrm>
              <a:off x="1964700"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a:p>
          </p:txBody>
        </p:sp>
        <p:sp>
          <p:nvSpPr>
            <p:cNvPr id="323" name="object 323"/>
            <p:cNvSpPr/>
            <p:nvPr/>
          </p:nvSpPr>
          <p:spPr>
            <a:xfrm>
              <a:off x="2533500"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a:p>
          </p:txBody>
        </p:sp>
        <p:sp>
          <p:nvSpPr>
            <p:cNvPr id="324" name="object 324"/>
            <p:cNvSpPr/>
            <p:nvPr/>
          </p:nvSpPr>
          <p:spPr>
            <a:xfrm>
              <a:off x="4409600"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a:p>
          </p:txBody>
        </p:sp>
        <p:sp>
          <p:nvSpPr>
            <p:cNvPr id="177" name="object 177"/>
            <p:cNvSpPr/>
            <p:nvPr/>
          </p:nvSpPr>
          <p:spPr>
            <a:xfrm>
              <a:off x="1019249" y="2005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76" name="object 176"/>
            <p:cNvSpPr/>
            <p:nvPr/>
          </p:nvSpPr>
          <p:spPr>
            <a:xfrm>
              <a:off x="4871248" y="2005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75" name="object 175"/>
            <p:cNvSpPr/>
            <p:nvPr/>
          </p:nvSpPr>
          <p:spPr>
            <a:xfrm>
              <a:off x="1019249" y="3872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74" name="object 174"/>
            <p:cNvSpPr/>
            <p:nvPr/>
          </p:nvSpPr>
          <p:spPr>
            <a:xfrm>
              <a:off x="4871248" y="3872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73" name="object 173"/>
            <p:cNvSpPr/>
            <p:nvPr/>
          </p:nvSpPr>
          <p:spPr>
            <a:xfrm>
              <a:off x="1019249" y="2944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72" name="object 172"/>
            <p:cNvSpPr/>
            <p:nvPr/>
          </p:nvSpPr>
          <p:spPr>
            <a:xfrm>
              <a:off x="4871248" y="2944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71" name="object 171"/>
            <p:cNvSpPr/>
            <p:nvPr/>
          </p:nvSpPr>
          <p:spPr>
            <a:xfrm>
              <a:off x="1019249" y="4811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70" name="object 170"/>
            <p:cNvSpPr/>
            <p:nvPr/>
          </p:nvSpPr>
          <p:spPr>
            <a:xfrm>
              <a:off x="4871248" y="4811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69" name="object 169"/>
            <p:cNvSpPr/>
            <p:nvPr/>
          </p:nvSpPr>
          <p:spPr>
            <a:xfrm>
              <a:off x="1019249" y="6450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68" name="object 168"/>
            <p:cNvSpPr/>
            <p:nvPr/>
          </p:nvSpPr>
          <p:spPr>
            <a:xfrm>
              <a:off x="4871248" y="6450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67" name="object 167"/>
            <p:cNvSpPr/>
            <p:nvPr/>
          </p:nvSpPr>
          <p:spPr>
            <a:xfrm>
              <a:off x="1019249" y="2462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66" name="object 166"/>
            <p:cNvSpPr/>
            <p:nvPr/>
          </p:nvSpPr>
          <p:spPr>
            <a:xfrm>
              <a:off x="4871248" y="2462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65" name="object 165"/>
            <p:cNvSpPr/>
            <p:nvPr/>
          </p:nvSpPr>
          <p:spPr>
            <a:xfrm>
              <a:off x="1019249" y="43292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64" name="object 164"/>
            <p:cNvSpPr/>
            <p:nvPr/>
          </p:nvSpPr>
          <p:spPr>
            <a:xfrm>
              <a:off x="4871248" y="43292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63" name="object 163"/>
            <p:cNvSpPr/>
            <p:nvPr/>
          </p:nvSpPr>
          <p:spPr>
            <a:xfrm>
              <a:off x="1019249" y="5967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62" name="object 162"/>
            <p:cNvSpPr/>
            <p:nvPr/>
          </p:nvSpPr>
          <p:spPr>
            <a:xfrm>
              <a:off x="4871248" y="5967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61" name="object 161"/>
            <p:cNvSpPr/>
            <p:nvPr/>
          </p:nvSpPr>
          <p:spPr>
            <a:xfrm>
              <a:off x="1019249" y="3402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60" name="object 160"/>
            <p:cNvSpPr/>
            <p:nvPr/>
          </p:nvSpPr>
          <p:spPr>
            <a:xfrm>
              <a:off x="4871248" y="3402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59" name="object 159"/>
            <p:cNvSpPr/>
            <p:nvPr/>
          </p:nvSpPr>
          <p:spPr>
            <a:xfrm>
              <a:off x="1019249" y="5269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58" name="object 158"/>
            <p:cNvSpPr/>
            <p:nvPr/>
          </p:nvSpPr>
          <p:spPr>
            <a:xfrm>
              <a:off x="4871248" y="5269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57" name="object 157"/>
            <p:cNvSpPr/>
            <p:nvPr/>
          </p:nvSpPr>
          <p:spPr>
            <a:xfrm>
              <a:off x="1019249" y="6907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56" name="object 156"/>
            <p:cNvSpPr/>
            <p:nvPr/>
          </p:nvSpPr>
          <p:spPr>
            <a:xfrm>
              <a:off x="4871248" y="6907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55" name="object 155"/>
            <p:cNvSpPr/>
            <p:nvPr/>
          </p:nvSpPr>
          <p:spPr>
            <a:xfrm>
              <a:off x="1019249" y="2233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54" name="object 154"/>
            <p:cNvSpPr/>
            <p:nvPr/>
          </p:nvSpPr>
          <p:spPr>
            <a:xfrm>
              <a:off x="4871248" y="2233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53" name="object 153"/>
            <p:cNvSpPr/>
            <p:nvPr/>
          </p:nvSpPr>
          <p:spPr>
            <a:xfrm>
              <a:off x="1019249" y="4100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52" name="object 152"/>
            <p:cNvSpPr/>
            <p:nvPr/>
          </p:nvSpPr>
          <p:spPr>
            <a:xfrm>
              <a:off x="4871248" y="4100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51" name="object 151"/>
            <p:cNvSpPr/>
            <p:nvPr/>
          </p:nvSpPr>
          <p:spPr>
            <a:xfrm>
              <a:off x="1019249" y="5738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50" name="object 150"/>
            <p:cNvSpPr/>
            <p:nvPr/>
          </p:nvSpPr>
          <p:spPr>
            <a:xfrm>
              <a:off x="4871248" y="5738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49" name="object 149"/>
            <p:cNvSpPr/>
            <p:nvPr/>
          </p:nvSpPr>
          <p:spPr>
            <a:xfrm>
              <a:off x="1019249" y="3173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48" name="object 148"/>
            <p:cNvSpPr/>
            <p:nvPr/>
          </p:nvSpPr>
          <p:spPr>
            <a:xfrm>
              <a:off x="4871248" y="3173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47" name="object 147"/>
            <p:cNvSpPr/>
            <p:nvPr/>
          </p:nvSpPr>
          <p:spPr>
            <a:xfrm>
              <a:off x="1019249" y="50404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46" name="object 146"/>
            <p:cNvSpPr/>
            <p:nvPr/>
          </p:nvSpPr>
          <p:spPr>
            <a:xfrm>
              <a:off x="4871248" y="50404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45" name="object 145"/>
            <p:cNvSpPr/>
            <p:nvPr/>
          </p:nvSpPr>
          <p:spPr>
            <a:xfrm>
              <a:off x="1019249" y="6678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44" name="object 144"/>
            <p:cNvSpPr/>
            <p:nvPr/>
          </p:nvSpPr>
          <p:spPr>
            <a:xfrm>
              <a:off x="4871248" y="6678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43" name="object 143"/>
            <p:cNvSpPr/>
            <p:nvPr/>
          </p:nvSpPr>
          <p:spPr>
            <a:xfrm>
              <a:off x="1019249" y="2690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42" name="object 142"/>
            <p:cNvSpPr/>
            <p:nvPr/>
          </p:nvSpPr>
          <p:spPr>
            <a:xfrm>
              <a:off x="4871248" y="2690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41" name="object 141"/>
            <p:cNvSpPr/>
            <p:nvPr/>
          </p:nvSpPr>
          <p:spPr>
            <a:xfrm>
              <a:off x="1019249" y="4557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40" name="object 140"/>
            <p:cNvSpPr/>
            <p:nvPr/>
          </p:nvSpPr>
          <p:spPr>
            <a:xfrm>
              <a:off x="4871248" y="4557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39" name="object 139"/>
            <p:cNvSpPr/>
            <p:nvPr/>
          </p:nvSpPr>
          <p:spPr>
            <a:xfrm>
              <a:off x="1019249" y="6196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38" name="object 138"/>
            <p:cNvSpPr/>
            <p:nvPr/>
          </p:nvSpPr>
          <p:spPr>
            <a:xfrm>
              <a:off x="4871248" y="6196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37" name="object 137"/>
            <p:cNvSpPr/>
            <p:nvPr/>
          </p:nvSpPr>
          <p:spPr>
            <a:xfrm>
              <a:off x="1019249" y="3630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36" name="object 136"/>
            <p:cNvSpPr/>
            <p:nvPr/>
          </p:nvSpPr>
          <p:spPr>
            <a:xfrm>
              <a:off x="4871248" y="3630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35" name="object 135"/>
            <p:cNvSpPr/>
            <p:nvPr/>
          </p:nvSpPr>
          <p:spPr>
            <a:xfrm>
              <a:off x="1019249" y="5497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34" name="object 134"/>
            <p:cNvSpPr/>
            <p:nvPr/>
          </p:nvSpPr>
          <p:spPr>
            <a:xfrm>
              <a:off x="4871248" y="5497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33" name="object 133"/>
            <p:cNvSpPr/>
            <p:nvPr/>
          </p:nvSpPr>
          <p:spPr>
            <a:xfrm>
              <a:off x="1019249" y="7135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32" name="object 132"/>
            <p:cNvSpPr/>
            <p:nvPr/>
          </p:nvSpPr>
          <p:spPr>
            <a:xfrm>
              <a:off x="4871248" y="7135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31" name="object 131"/>
            <p:cNvSpPr/>
            <p:nvPr/>
          </p:nvSpPr>
          <p:spPr>
            <a:xfrm>
              <a:off x="1414849"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30" name="object 130"/>
            <p:cNvSpPr/>
            <p:nvPr/>
          </p:nvSpPr>
          <p:spPr>
            <a:xfrm>
              <a:off x="1414849"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29" name="object 129"/>
            <p:cNvSpPr/>
            <p:nvPr/>
          </p:nvSpPr>
          <p:spPr>
            <a:xfrm>
              <a:off x="1964700"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28" name="object 128"/>
            <p:cNvSpPr/>
            <p:nvPr/>
          </p:nvSpPr>
          <p:spPr>
            <a:xfrm>
              <a:off x="1964700"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27" name="object 127"/>
            <p:cNvSpPr/>
            <p:nvPr/>
          </p:nvSpPr>
          <p:spPr>
            <a:xfrm>
              <a:off x="2533500"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26" name="object 126"/>
            <p:cNvSpPr/>
            <p:nvPr/>
          </p:nvSpPr>
          <p:spPr>
            <a:xfrm>
              <a:off x="2533500"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25" name="object 125"/>
            <p:cNvSpPr/>
            <p:nvPr/>
          </p:nvSpPr>
          <p:spPr>
            <a:xfrm>
              <a:off x="4409600"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24" name="object 124"/>
            <p:cNvSpPr/>
            <p:nvPr/>
          </p:nvSpPr>
          <p:spPr>
            <a:xfrm>
              <a:off x="4409600"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23" name="object 123"/>
            <p:cNvSpPr txBox="1"/>
            <p:nvPr/>
          </p:nvSpPr>
          <p:spPr>
            <a:xfrm>
              <a:off x="1244602" y="1267215"/>
              <a:ext cx="2621523" cy="105374"/>
            </a:xfrm>
            <a:prstGeom prst="rect">
              <a:avLst/>
            </a:prstGeom>
          </p:spPr>
          <p:txBody>
            <a:bodyPr wrap="square" lIns="0" tIns="5270" rIns="0" bIns="0" rtlCol="0">
              <a:noAutofit/>
            </a:bodyPr>
            <a:lstStyle/>
            <a:p>
              <a:pPr marL="12700">
                <a:lnSpc>
                  <a:spcPts val="830"/>
                </a:lnSpc>
              </a:pPr>
              <a:r>
                <a:rPr lang="es-ES" sz="700" spc="-40" dirty="0">
                  <a:solidFill>
                    <a:srgbClr val="00AFEE"/>
                  </a:solidFill>
                  <a:latin typeface="Malgun Gothic"/>
                  <a:cs typeface="Malgun Gothic"/>
                </a:rPr>
                <a:t>Perseverad en la oración, velando en ella con acción de gracias. (Col 4:2)</a:t>
              </a:r>
              <a:endParaRPr lang="es-ES" sz="700" spc="-40" dirty="0">
                <a:latin typeface="Malgun Gothic"/>
                <a:cs typeface="Malgun Gothic"/>
              </a:endParaRPr>
            </a:p>
          </p:txBody>
        </p:sp>
        <p:sp>
          <p:nvSpPr>
            <p:cNvPr id="122" name="object 122"/>
            <p:cNvSpPr txBox="1"/>
            <p:nvPr/>
          </p:nvSpPr>
          <p:spPr>
            <a:xfrm>
              <a:off x="5220351" y="7669642"/>
              <a:ext cx="211937" cy="127000"/>
            </a:xfrm>
            <a:prstGeom prst="rect">
              <a:avLst/>
            </a:prstGeom>
          </p:spPr>
          <p:txBody>
            <a:bodyPr wrap="square" lIns="0" tIns="5969" rIns="0" bIns="0" rtlCol="0">
              <a:noAutofit/>
            </a:bodyPr>
            <a:lstStyle/>
            <a:p>
              <a:pPr marL="12700">
                <a:lnSpc>
                  <a:spcPts val="940"/>
                </a:lnSpc>
              </a:pPr>
              <a:r>
                <a:rPr sz="800" spc="7" dirty="0">
                  <a:solidFill>
                    <a:srgbClr val="363435"/>
                  </a:solidFill>
                  <a:latin typeface="Malgun Gothic"/>
                  <a:cs typeface="Malgun Gothic"/>
                </a:rPr>
                <a:t>127</a:t>
              </a:r>
              <a:endParaRPr sz="800">
                <a:latin typeface="Malgun Gothic"/>
                <a:cs typeface="Malgun Gothic"/>
              </a:endParaRPr>
            </a:p>
          </p:txBody>
        </p:sp>
        <p:sp>
          <p:nvSpPr>
            <p:cNvPr id="116" name="object 116"/>
            <p:cNvSpPr txBox="1"/>
            <p:nvPr/>
          </p:nvSpPr>
          <p:spPr>
            <a:xfrm>
              <a:off x="1044592" y="2005187"/>
              <a:ext cx="370257" cy="228600"/>
            </a:xfrm>
            <a:prstGeom prst="rect">
              <a:avLst/>
            </a:prstGeom>
          </p:spPr>
          <p:txBody>
            <a:bodyPr wrap="square" lIns="0" tIns="0" rIns="0" bIns="0" rtlCol="0">
              <a:noAutofit/>
            </a:bodyPr>
            <a:lstStyle/>
            <a:p>
              <a:pPr marL="25400">
                <a:lnSpc>
                  <a:spcPts val="1000"/>
                </a:lnSpc>
              </a:pPr>
              <a:endParaRPr sz="1000"/>
            </a:p>
          </p:txBody>
        </p:sp>
        <p:sp>
          <p:nvSpPr>
            <p:cNvPr id="115" name="object 115"/>
            <p:cNvSpPr txBox="1"/>
            <p:nvPr/>
          </p:nvSpPr>
          <p:spPr>
            <a:xfrm>
              <a:off x="1414849" y="2005187"/>
              <a:ext cx="549850" cy="228600"/>
            </a:xfrm>
            <a:prstGeom prst="rect">
              <a:avLst/>
            </a:prstGeom>
          </p:spPr>
          <p:txBody>
            <a:bodyPr wrap="square" lIns="0" tIns="0" rIns="0" bIns="0" rtlCol="0">
              <a:noAutofit/>
            </a:bodyPr>
            <a:lstStyle/>
            <a:p>
              <a:pPr marL="25400">
                <a:lnSpc>
                  <a:spcPts val="1000"/>
                </a:lnSpc>
              </a:pPr>
              <a:endParaRPr sz="1000"/>
            </a:p>
          </p:txBody>
        </p:sp>
        <p:sp>
          <p:nvSpPr>
            <p:cNvPr id="114" name="object 114"/>
            <p:cNvSpPr txBox="1"/>
            <p:nvPr/>
          </p:nvSpPr>
          <p:spPr>
            <a:xfrm>
              <a:off x="1964700" y="2005187"/>
              <a:ext cx="568799" cy="228600"/>
            </a:xfrm>
            <a:prstGeom prst="rect">
              <a:avLst/>
            </a:prstGeom>
          </p:spPr>
          <p:txBody>
            <a:bodyPr wrap="square" lIns="0" tIns="0" rIns="0" bIns="0" rtlCol="0">
              <a:noAutofit/>
            </a:bodyPr>
            <a:lstStyle/>
            <a:p>
              <a:pPr marL="25400">
                <a:lnSpc>
                  <a:spcPts val="1000"/>
                </a:lnSpc>
              </a:pPr>
              <a:endParaRPr sz="1000"/>
            </a:p>
          </p:txBody>
        </p:sp>
        <p:sp>
          <p:nvSpPr>
            <p:cNvPr id="113" name="object 113"/>
            <p:cNvSpPr txBox="1"/>
            <p:nvPr/>
          </p:nvSpPr>
          <p:spPr>
            <a:xfrm>
              <a:off x="2533500" y="2005187"/>
              <a:ext cx="1876099" cy="228600"/>
            </a:xfrm>
            <a:prstGeom prst="rect">
              <a:avLst/>
            </a:prstGeom>
          </p:spPr>
          <p:txBody>
            <a:bodyPr wrap="square" lIns="0" tIns="0" rIns="0" bIns="0" rtlCol="0">
              <a:noAutofit/>
            </a:bodyPr>
            <a:lstStyle/>
            <a:p>
              <a:pPr marL="25400">
                <a:lnSpc>
                  <a:spcPts val="1000"/>
                </a:lnSpc>
              </a:pPr>
              <a:endParaRPr sz="1000"/>
            </a:p>
          </p:txBody>
        </p:sp>
        <p:sp>
          <p:nvSpPr>
            <p:cNvPr id="112" name="object 112"/>
            <p:cNvSpPr txBox="1"/>
            <p:nvPr/>
          </p:nvSpPr>
          <p:spPr>
            <a:xfrm>
              <a:off x="4409600" y="2005187"/>
              <a:ext cx="448980" cy="228600"/>
            </a:xfrm>
            <a:prstGeom prst="rect">
              <a:avLst/>
            </a:prstGeom>
          </p:spPr>
          <p:txBody>
            <a:bodyPr wrap="square" lIns="0" tIns="0" rIns="0" bIns="0" rtlCol="0">
              <a:noAutofit/>
            </a:bodyPr>
            <a:lstStyle/>
            <a:p>
              <a:pPr marL="25400">
                <a:lnSpc>
                  <a:spcPts val="1000"/>
                </a:lnSpc>
              </a:pPr>
              <a:endParaRPr sz="1000"/>
            </a:p>
          </p:txBody>
        </p:sp>
        <p:sp>
          <p:nvSpPr>
            <p:cNvPr id="111" name="object 111"/>
            <p:cNvSpPr txBox="1"/>
            <p:nvPr/>
          </p:nvSpPr>
          <p:spPr>
            <a:xfrm>
              <a:off x="1044592" y="2233787"/>
              <a:ext cx="370257" cy="228600"/>
            </a:xfrm>
            <a:prstGeom prst="rect">
              <a:avLst/>
            </a:prstGeom>
          </p:spPr>
          <p:txBody>
            <a:bodyPr wrap="square" lIns="0" tIns="0" rIns="0" bIns="0" rtlCol="0">
              <a:noAutofit/>
            </a:bodyPr>
            <a:lstStyle/>
            <a:p>
              <a:pPr marL="25400">
                <a:lnSpc>
                  <a:spcPts val="1000"/>
                </a:lnSpc>
              </a:pPr>
              <a:endParaRPr sz="1000"/>
            </a:p>
          </p:txBody>
        </p:sp>
        <p:sp>
          <p:nvSpPr>
            <p:cNvPr id="110" name="object 110"/>
            <p:cNvSpPr txBox="1"/>
            <p:nvPr/>
          </p:nvSpPr>
          <p:spPr>
            <a:xfrm>
              <a:off x="1414849" y="2233787"/>
              <a:ext cx="549850" cy="228600"/>
            </a:xfrm>
            <a:prstGeom prst="rect">
              <a:avLst/>
            </a:prstGeom>
          </p:spPr>
          <p:txBody>
            <a:bodyPr wrap="square" lIns="0" tIns="0" rIns="0" bIns="0" rtlCol="0">
              <a:noAutofit/>
            </a:bodyPr>
            <a:lstStyle/>
            <a:p>
              <a:pPr marL="25400">
                <a:lnSpc>
                  <a:spcPts val="1000"/>
                </a:lnSpc>
              </a:pPr>
              <a:endParaRPr sz="1000"/>
            </a:p>
          </p:txBody>
        </p:sp>
        <p:sp>
          <p:nvSpPr>
            <p:cNvPr id="109" name="object 109"/>
            <p:cNvSpPr txBox="1"/>
            <p:nvPr/>
          </p:nvSpPr>
          <p:spPr>
            <a:xfrm>
              <a:off x="1964700" y="2233787"/>
              <a:ext cx="568799" cy="228600"/>
            </a:xfrm>
            <a:prstGeom prst="rect">
              <a:avLst/>
            </a:prstGeom>
          </p:spPr>
          <p:txBody>
            <a:bodyPr wrap="square" lIns="0" tIns="0" rIns="0" bIns="0" rtlCol="0">
              <a:noAutofit/>
            </a:bodyPr>
            <a:lstStyle/>
            <a:p>
              <a:pPr marL="25400">
                <a:lnSpc>
                  <a:spcPts val="1000"/>
                </a:lnSpc>
              </a:pPr>
              <a:endParaRPr sz="1000"/>
            </a:p>
          </p:txBody>
        </p:sp>
        <p:sp>
          <p:nvSpPr>
            <p:cNvPr id="108" name="object 108"/>
            <p:cNvSpPr txBox="1"/>
            <p:nvPr/>
          </p:nvSpPr>
          <p:spPr>
            <a:xfrm>
              <a:off x="2533500" y="2233787"/>
              <a:ext cx="1876099" cy="228600"/>
            </a:xfrm>
            <a:prstGeom prst="rect">
              <a:avLst/>
            </a:prstGeom>
          </p:spPr>
          <p:txBody>
            <a:bodyPr wrap="square" lIns="0" tIns="0" rIns="0" bIns="0" rtlCol="0">
              <a:noAutofit/>
            </a:bodyPr>
            <a:lstStyle/>
            <a:p>
              <a:pPr marL="25400">
                <a:lnSpc>
                  <a:spcPts val="1000"/>
                </a:lnSpc>
              </a:pPr>
              <a:endParaRPr sz="1000"/>
            </a:p>
          </p:txBody>
        </p:sp>
        <p:sp>
          <p:nvSpPr>
            <p:cNvPr id="107" name="object 107"/>
            <p:cNvSpPr txBox="1"/>
            <p:nvPr/>
          </p:nvSpPr>
          <p:spPr>
            <a:xfrm>
              <a:off x="4409600" y="2233787"/>
              <a:ext cx="448980" cy="228600"/>
            </a:xfrm>
            <a:prstGeom prst="rect">
              <a:avLst/>
            </a:prstGeom>
          </p:spPr>
          <p:txBody>
            <a:bodyPr wrap="square" lIns="0" tIns="0" rIns="0" bIns="0" rtlCol="0">
              <a:noAutofit/>
            </a:bodyPr>
            <a:lstStyle/>
            <a:p>
              <a:pPr marL="25400">
                <a:lnSpc>
                  <a:spcPts val="1000"/>
                </a:lnSpc>
              </a:pPr>
              <a:endParaRPr sz="1000"/>
            </a:p>
          </p:txBody>
        </p:sp>
        <p:sp>
          <p:nvSpPr>
            <p:cNvPr id="106" name="object 106"/>
            <p:cNvSpPr txBox="1"/>
            <p:nvPr/>
          </p:nvSpPr>
          <p:spPr>
            <a:xfrm>
              <a:off x="1044592" y="2462387"/>
              <a:ext cx="370257" cy="228600"/>
            </a:xfrm>
            <a:prstGeom prst="rect">
              <a:avLst/>
            </a:prstGeom>
          </p:spPr>
          <p:txBody>
            <a:bodyPr wrap="square" lIns="0" tIns="0" rIns="0" bIns="0" rtlCol="0">
              <a:noAutofit/>
            </a:bodyPr>
            <a:lstStyle/>
            <a:p>
              <a:pPr marL="25400">
                <a:lnSpc>
                  <a:spcPts val="1000"/>
                </a:lnSpc>
              </a:pPr>
              <a:endParaRPr sz="1000"/>
            </a:p>
          </p:txBody>
        </p:sp>
        <p:sp>
          <p:nvSpPr>
            <p:cNvPr id="105" name="object 105"/>
            <p:cNvSpPr txBox="1"/>
            <p:nvPr/>
          </p:nvSpPr>
          <p:spPr>
            <a:xfrm>
              <a:off x="1414849" y="2462387"/>
              <a:ext cx="549850" cy="228600"/>
            </a:xfrm>
            <a:prstGeom prst="rect">
              <a:avLst/>
            </a:prstGeom>
          </p:spPr>
          <p:txBody>
            <a:bodyPr wrap="square" lIns="0" tIns="0" rIns="0" bIns="0" rtlCol="0">
              <a:noAutofit/>
            </a:bodyPr>
            <a:lstStyle/>
            <a:p>
              <a:pPr marL="25400">
                <a:lnSpc>
                  <a:spcPts val="1000"/>
                </a:lnSpc>
              </a:pPr>
              <a:endParaRPr sz="1000"/>
            </a:p>
          </p:txBody>
        </p:sp>
        <p:sp>
          <p:nvSpPr>
            <p:cNvPr id="104" name="object 104"/>
            <p:cNvSpPr txBox="1"/>
            <p:nvPr/>
          </p:nvSpPr>
          <p:spPr>
            <a:xfrm>
              <a:off x="1964700" y="2462387"/>
              <a:ext cx="568799" cy="228600"/>
            </a:xfrm>
            <a:prstGeom prst="rect">
              <a:avLst/>
            </a:prstGeom>
          </p:spPr>
          <p:txBody>
            <a:bodyPr wrap="square" lIns="0" tIns="0" rIns="0" bIns="0" rtlCol="0">
              <a:noAutofit/>
            </a:bodyPr>
            <a:lstStyle/>
            <a:p>
              <a:pPr marL="25400">
                <a:lnSpc>
                  <a:spcPts val="1000"/>
                </a:lnSpc>
              </a:pPr>
              <a:endParaRPr sz="1000"/>
            </a:p>
          </p:txBody>
        </p:sp>
        <p:sp>
          <p:nvSpPr>
            <p:cNvPr id="103" name="object 103"/>
            <p:cNvSpPr txBox="1"/>
            <p:nvPr/>
          </p:nvSpPr>
          <p:spPr>
            <a:xfrm>
              <a:off x="2533500" y="2462387"/>
              <a:ext cx="1876099" cy="228600"/>
            </a:xfrm>
            <a:prstGeom prst="rect">
              <a:avLst/>
            </a:prstGeom>
          </p:spPr>
          <p:txBody>
            <a:bodyPr wrap="square" lIns="0" tIns="0" rIns="0" bIns="0" rtlCol="0">
              <a:noAutofit/>
            </a:bodyPr>
            <a:lstStyle/>
            <a:p>
              <a:pPr marL="25400">
                <a:lnSpc>
                  <a:spcPts val="1000"/>
                </a:lnSpc>
              </a:pPr>
              <a:endParaRPr sz="1000"/>
            </a:p>
          </p:txBody>
        </p:sp>
        <p:sp>
          <p:nvSpPr>
            <p:cNvPr id="102" name="object 102"/>
            <p:cNvSpPr txBox="1"/>
            <p:nvPr/>
          </p:nvSpPr>
          <p:spPr>
            <a:xfrm>
              <a:off x="4409600" y="2462387"/>
              <a:ext cx="448980" cy="228600"/>
            </a:xfrm>
            <a:prstGeom prst="rect">
              <a:avLst/>
            </a:prstGeom>
          </p:spPr>
          <p:txBody>
            <a:bodyPr wrap="square" lIns="0" tIns="0" rIns="0" bIns="0" rtlCol="0">
              <a:noAutofit/>
            </a:bodyPr>
            <a:lstStyle/>
            <a:p>
              <a:pPr marL="25400">
                <a:lnSpc>
                  <a:spcPts val="1000"/>
                </a:lnSpc>
              </a:pPr>
              <a:endParaRPr sz="1000"/>
            </a:p>
          </p:txBody>
        </p:sp>
        <p:sp>
          <p:nvSpPr>
            <p:cNvPr id="101" name="object 101"/>
            <p:cNvSpPr txBox="1"/>
            <p:nvPr/>
          </p:nvSpPr>
          <p:spPr>
            <a:xfrm>
              <a:off x="1044592" y="2690987"/>
              <a:ext cx="370257" cy="254000"/>
            </a:xfrm>
            <a:prstGeom prst="rect">
              <a:avLst/>
            </a:prstGeom>
          </p:spPr>
          <p:txBody>
            <a:bodyPr wrap="square" lIns="0" tIns="0" rIns="0" bIns="0" rtlCol="0">
              <a:noAutofit/>
            </a:bodyPr>
            <a:lstStyle/>
            <a:p>
              <a:pPr marL="25400">
                <a:lnSpc>
                  <a:spcPts val="1000"/>
                </a:lnSpc>
              </a:pPr>
              <a:endParaRPr sz="1000"/>
            </a:p>
          </p:txBody>
        </p:sp>
        <p:sp>
          <p:nvSpPr>
            <p:cNvPr id="100" name="object 100"/>
            <p:cNvSpPr txBox="1"/>
            <p:nvPr/>
          </p:nvSpPr>
          <p:spPr>
            <a:xfrm>
              <a:off x="1414849" y="2690987"/>
              <a:ext cx="549850" cy="254000"/>
            </a:xfrm>
            <a:prstGeom prst="rect">
              <a:avLst/>
            </a:prstGeom>
          </p:spPr>
          <p:txBody>
            <a:bodyPr wrap="square" lIns="0" tIns="0" rIns="0" bIns="0" rtlCol="0">
              <a:noAutofit/>
            </a:bodyPr>
            <a:lstStyle/>
            <a:p>
              <a:pPr marL="25400">
                <a:lnSpc>
                  <a:spcPts val="1000"/>
                </a:lnSpc>
              </a:pPr>
              <a:endParaRPr sz="1000"/>
            </a:p>
          </p:txBody>
        </p:sp>
        <p:sp>
          <p:nvSpPr>
            <p:cNvPr id="99" name="object 99"/>
            <p:cNvSpPr txBox="1"/>
            <p:nvPr/>
          </p:nvSpPr>
          <p:spPr>
            <a:xfrm>
              <a:off x="1964700" y="2690987"/>
              <a:ext cx="568799" cy="254000"/>
            </a:xfrm>
            <a:prstGeom prst="rect">
              <a:avLst/>
            </a:prstGeom>
          </p:spPr>
          <p:txBody>
            <a:bodyPr wrap="square" lIns="0" tIns="0" rIns="0" bIns="0" rtlCol="0">
              <a:noAutofit/>
            </a:bodyPr>
            <a:lstStyle/>
            <a:p>
              <a:pPr marL="25400">
                <a:lnSpc>
                  <a:spcPts val="1000"/>
                </a:lnSpc>
              </a:pPr>
              <a:endParaRPr sz="1000"/>
            </a:p>
          </p:txBody>
        </p:sp>
        <p:sp>
          <p:nvSpPr>
            <p:cNvPr id="98" name="object 98"/>
            <p:cNvSpPr txBox="1"/>
            <p:nvPr/>
          </p:nvSpPr>
          <p:spPr>
            <a:xfrm>
              <a:off x="2533500" y="2690987"/>
              <a:ext cx="1876099" cy="254000"/>
            </a:xfrm>
            <a:prstGeom prst="rect">
              <a:avLst/>
            </a:prstGeom>
          </p:spPr>
          <p:txBody>
            <a:bodyPr wrap="square" lIns="0" tIns="0" rIns="0" bIns="0" rtlCol="0">
              <a:noAutofit/>
            </a:bodyPr>
            <a:lstStyle/>
            <a:p>
              <a:pPr marL="25400">
                <a:lnSpc>
                  <a:spcPts val="1000"/>
                </a:lnSpc>
              </a:pPr>
              <a:endParaRPr sz="1000"/>
            </a:p>
          </p:txBody>
        </p:sp>
        <p:sp>
          <p:nvSpPr>
            <p:cNvPr id="97" name="object 97"/>
            <p:cNvSpPr txBox="1"/>
            <p:nvPr/>
          </p:nvSpPr>
          <p:spPr>
            <a:xfrm>
              <a:off x="4409600" y="2690987"/>
              <a:ext cx="448980" cy="254000"/>
            </a:xfrm>
            <a:prstGeom prst="rect">
              <a:avLst/>
            </a:prstGeom>
          </p:spPr>
          <p:txBody>
            <a:bodyPr wrap="square" lIns="0" tIns="0" rIns="0" bIns="0" rtlCol="0">
              <a:noAutofit/>
            </a:bodyPr>
            <a:lstStyle/>
            <a:p>
              <a:pPr marL="25400">
                <a:lnSpc>
                  <a:spcPts val="1000"/>
                </a:lnSpc>
              </a:pPr>
              <a:endParaRPr sz="1000"/>
            </a:p>
          </p:txBody>
        </p:sp>
        <p:sp>
          <p:nvSpPr>
            <p:cNvPr id="96" name="object 96"/>
            <p:cNvSpPr txBox="1"/>
            <p:nvPr/>
          </p:nvSpPr>
          <p:spPr>
            <a:xfrm>
              <a:off x="1044592" y="2944987"/>
              <a:ext cx="370257" cy="228600"/>
            </a:xfrm>
            <a:prstGeom prst="rect">
              <a:avLst/>
            </a:prstGeom>
          </p:spPr>
          <p:txBody>
            <a:bodyPr wrap="square" lIns="0" tIns="0" rIns="0" bIns="0" rtlCol="0">
              <a:noAutofit/>
            </a:bodyPr>
            <a:lstStyle/>
            <a:p>
              <a:pPr marL="25400">
                <a:lnSpc>
                  <a:spcPts val="1000"/>
                </a:lnSpc>
              </a:pPr>
              <a:endParaRPr sz="1000"/>
            </a:p>
          </p:txBody>
        </p:sp>
        <p:sp>
          <p:nvSpPr>
            <p:cNvPr id="95" name="object 95"/>
            <p:cNvSpPr txBox="1"/>
            <p:nvPr/>
          </p:nvSpPr>
          <p:spPr>
            <a:xfrm>
              <a:off x="1414849" y="2944987"/>
              <a:ext cx="549850" cy="228600"/>
            </a:xfrm>
            <a:prstGeom prst="rect">
              <a:avLst/>
            </a:prstGeom>
          </p:spPr>
          <p:txBody>
            <a:bodyPr wrap="square" lIns="0" tIns="0" rIns="0" bIns="0" rtlCol="0">
              <a:noAutofit/>
            </a:bodyPr>
            <a:lstStyle/>
            <a:p>
              <a:pPr marL="25400">
                <a:lnSpc>
                  <a:spcPts val="1000"/>
                </a:lnSpc>
              </a:pPr>
              <a:endParaRPr sz="1000"/>
            </a:p>
          </p:txBody>
        </p:sp>
        <p:sp>
          <p:nvSpPr>
            <p:cNvPr id="94" name="object 94"/>
            <p:cNvSpPr txBox="1"/>
            <p:nvPr/>
          </p:nvSpPr>
          <p:spPr>
            <a:xfrm>
              <a:off x="1964700" y="2944987"/>
              <a:ext cx="568799" cy="228600"/>
            </a:xfrm>
            <a:prstGeom prst="rect">
              <a:avLst/>
            </a:prstGeom>
          </p:spPr>
          <p:txBody>
            <a:bodyPr wrap="square" lIns="0" tIns="0" rIns="0" bIns="0" rtlCol="0">
              <a:noAutofit/>
            </a:bodyPr>
            <a:lstStyle/>
            <a:p>
              <a:pPr marL="25400">
                <a:lnSpc>
                  <a:spcPts val="1000"/>
                </a:lnSpc>
              </a:pPr>
              <a:endParaRPr sz="1000"/>
            </a:p>
          </p:txBody>
        </p:sp>
        <p:sp>
          <p:nvSpPr>
            <p:cNvPr id="93" name="object 93"/>
            <p:cNvSpPr txBox="1"/>
            <p:nvPr/>
          </p:nvSpPr>
          <p:spPr>
            <a:xfrm>
              <a:off x="2533500" y="2944987"/>
              <a:ext cx="1876099" cy="228600"/>
            </a:xfrm>
            <a:prstGeom prst="rect">
              <a:avLst/>
            </a:prstGeom>
          </p:spPr>
          <p:txBody>
            <a:bodyPr wrap="square" lIns="0" tIns="0" rIns="0" bIns="0" rtlCol="0">
              <a:noAutofit/>
            </a:bodyPr>
            <a:lstStyle/>
            <a:p>
              <a:pPr marL="25400">
                <a:lnSpc>
                  <a:spcPts val="1000"/>
                </a:lnSpc>
              </a:pPr>
              <a:endParaRPr sz="1000"/>
            </a:p>
          </p:txBody>
        </p:sp>
        <p:sp>
          <p:nvSpPr>
            <p:cNvPr id="92" name="object 92"/>
            <p:cNvSpPr txBox="1"/>
            <p:nvPr/>
          </p:nvSpPr>
          <p:spPr>
            <a:xfrm>
              <a:off x="4409600" y="2944987"/>
              <a:ext cx="448980" cy="228600"/>
            </a:xfrm>
            <a:prstGeom prst="rect">
              <a:avLst/>
            </a:prstGeom>
          </p:spPr>
          <p:txBody>
            <a:bodyPr wrap="square" lIns="0" tIns="0" rIns="0" bIns="0" rtlCol="0">
              <a:noAutofit/>
            </a:bodyPr>
            <a:lstStyle/>
            <a:p>
              <a:pPr marL="25400">
                <a:lnSpc>
                  <a:spcPts val="1000"/>
                </a:lnSpc>
              </a:pPr>
              <a:endParaRPr sz="1000"/>
            </a:p>
          </p:txBody>
        </p:sp>
        <p:sp>
          <p:nvSpPr>
            <p:cNvPr id="91" name="object 91"/>
            <p:cNvSpPr txBox="1"/>
            <p:nvPr/>
          </p:nvSpPr>
          <p:spPr>
            <a:xfrm>
              <a:off x="1044592" y="3173587"/>
              <a:ext cx="370257" cy="228600"/>
            </a:xfrm>
            <a:prstGeom prst="rect">
              <a:avLst/>
            </a:prstGeom>
          </p:spPr>
          <p:txBody>
            <a:bodyPr wrap="square" lIns="0" tIns="0" rIns="0" bIns="0" rtlCol="0">
              <a:noAutofit/>
            </a:bodyPr>
            <a:lstStyle/>
            <a:p>
              <a:pPr marL="25400">
                <a:lnSpc>
                  <a:spcPts val="1000"/>
                </a:lnSpc>
              </a:pPr>
              <a:endParaRPr sz="1000"/>
            </a:p>
          </p:txBody>
        </p:sp>
        <p:sp>
          <p:nvSpPr>
            <p:cNvPr id="90" name="object 90"/>
            <p:cNvSpPr txBox="1"/>
            <p:nvPr/>
          </p:nvSpPr>
          <p:spPr>
            <a:xfrm>
              <a:off x="1414849" y="3173587"/>
              <a:ext cx="549850" cy="228600"/>
            </a:xfrm>
            <a:prstGeom prst="rect">
              <a:avLst/>
            </a:prstGeom>
          </p:spPr>
          <p:txBody>
            <a:bodyPr wrap="square" lIns="0" tIns="0" rIns="0" bIns="0" rtlCol="0">
              <a:noAutofit/>
            </a:bodyPr>
            <a:lstStyle/>
            <a:p>
              <a:pPr marL="25400">
                <a:lnSpc>
                  <a:spcPts val="1000"/>
                </a:lnSpc>
              </a:pPr>
              <a:endParaRPr sz="1000"/>
            </a:p>
          </p:txBody>
        </p:sp>
        <p:sp>
          <p:nvSpPr>
            <p:cNvPr id="89" name="object 89"/>
            <p:cNvSpPr txBox="1"/>
            <p:nvPr/>
          </p:nvSpPr>
          <p:spPr>
            <a:xfrm>
              <a:off x="1964700" y="3173587"/>
              <a:ext cx="568799" cy="228600"/>
            </a:xfrm>
            <a:prstGeom prst="rect">
              <a:avLst/>
            </a:prstGeom>
          </p:spPr>
          <p:txBody>
            <a:bodyPr wrap="square" lIns="0" tIns="0" rIns="0" bIns="0" rtlCol="0">
              <a:noAutofit/>
            </a:bodyPr>
            <a:lstStyle/>
            <a:p>
              <a:pPr marL="25400">
                <a:lnSpc>
                  <a:spcPts val="1000"/>
                </a:lnSpc>
              </a:pPr>
              <a:endParaRPr sz="1000"/>
            </a:p>
          </p:txBody>
        </p:sp>
        <p:sp>
          <p:nvSpPr>
            <p:cNvPr id="88" name="object 88"/>
            <p:cNvSpPr txBox="1"/>
            <p:nvPr/>
          </p:nvSpPr>
          <p:spPr>
            <a:xfrm>
              <a:off x="2533500" y="3173587"/>
              <a:ext cx="1876099" cy="228600"/>
            </a:xfrm>
            <a:prstGeom prst="rect">
              <a:avLst/>
            </a:prstGeom>
          </p:spPr>
          <p:txBody>
            <a:bodyPr wrap="square" lIns="0" tIns="0" rIns="0" bIns="0" rtlCol="0">
              <a:noAutofit/>
            </a:bodyPr>
            <a:lstStyle/>
            <a:p>
              <a:pPr marL="25400">
                <a:lnSpc>
                  <a:spcPts val="1000"/>
                </a:lnSpc>
              </a:pPr>
              <a:endParaRPr sz="1000"/>
            </a:p>
          </p:txBody>
        </p:sp>
        <p:sp>
          <p:nvSpPr>
            <p:cNvPr id="87" name="object 87"/>
            <p:cNvSpPr txBox="1"/>
            <p:nvPr/>
          </p:nvSpPr>
          <p:spPr>
            <a:xfrm>
              <a:off x="4409600" y="3173587"/>
              <a:ext cx="448980" cy="228600"/>
            </a:xfrm>
            <a:prstGeom prst="rect">
              <a:avLst/>
            </a:prstGeom>
          </p:spPr>
          <p:txBody>
            <a:bodyPr wrap="square" lIns="0" tIns="0" rIns="0" bIns="0" rtlCol="0">
              <a:noAutofit/>
            </a:bodyPr>
            <a:lstStyle/>
            <a:p>
              <a:pPr marL="25400">
                <a:lnSpc>
                  <a:spcPts val="1000"/>
                </a:lnSpc>
              </a:pPr>
              <a:endParaRPr sz="1000"/>
            </a:p>
          </p:txBody>
        </p:sp>
        <p:sp>
          <p:nvSpPr>
            <p:cNvPr id="86" name="object 86"/>
            <p:cNvSpPr txBox="1"/>
            <p:nvPr/>
          </p:nvSpPr>
          <p:spPr>
            <a:xfrm>
              <a:off x="1044592" y="3402187"/>
              <a:ext cx="370257" cy="228600"/>
            </a:xfrm>
            <a:prstGeom prst="rect">
              <a:avLst/>
            </a:prstGeom>
          </p:spPr>
          <p:txBody>
            <a:bodyPr wrap="square" lIns="0" tIns="0" rIns="0" bIns="0" rtlCol="0">
              <a:noAutofit/>
            </a:bodyPr>
            <a:lstStyle/>
            <a:p>
              <a:pPr marL="25400">
                <a:lnSpc>
                  <a:spcPts val="1000"/>
                </a:lnSpc>
              </a:pPr>
              <a:endParaRPr sz="1000"/>
            </a:p>
          </p:txBody>
        </p:sp>
        <p:sp>
          <p:nvSpPr>
            <p:cNvPr id="85" name="object 85"/>
            <p:cNvSpPr txBox="1"/>
            <p:nvPr/>
          </p:nvSpPr>
          <p:spPr>
            <a:xfrm>
              <a:off x="1414849" y="3402187"/>
              <a:ext cx="549850" cy="228600"/>
            </a:xfrm>
            <a:prstGeom prst="rect">
              <a:avLst/>
            </a:prstGeom>
          </p:spPr>
          <p:txBody>
            <a:bodyPr wrap="square" lIns="0" tIns="0" rIns="0" bIns="0" rtlCol="0">
              <a:noAutofit/>
            </a:bodyPr>
            <a:lstStyle/>
            <a:p>
              <a:pPr marL="25400">
                <a:lnSpc>
                  <a:spcPts val="1000"/>
                </a:lnSpc>
              </a:pPr>
              <a:endParaRPr sz="1000"/>
            </a:p>
          </p:txBody>
        </p:sp>
        <p:sp>
          <p:nvSpPr>
            <p:cNvPr id="84" name="object 84"/>
            <p:cNvSpPr txBox="1"/>
            <p:nvPr/>
          </p:nvSpPr>
          <p:spPr>
            <a:xfrm>
              <a:off x="1964700" y="3402187"/>
              <a:ext cx="568799" cy="228600"/>
            </a:xfrm>
            <a:prstGeom prst="rect">
              <a:avLst/>
            </a:prstGeom>
          </p:spPr>
          <p:txBody>
            <a:bodyPr wrap="square" lIns="0" tIns="0" rIns="0" bIns="0" rtlCol="0">
              <a:noAutofit/>
            </a:bodyPr>
            <a:lstStyle/>
            <a:p>
              <a:pPr marL="25400">
                <a:lnSpc>
                  <a:spcPts val="1000"/>
                </a:lnSpc>
              </a:pPr>
              <a:endParaRPr sz="1000"/>
            </a:p>
          </p:txBody>
        </p:sp>
        <p:sp>
          <p:nvSpPr>
            <p:cNvPr id="83" name="object 83"/>
            <p:cNvSpPr txBox="1"/>
            <p:nvPr/>
          </p:nvSpPr>
          <p:spPr>
            <a:xfrm>
              <a:off x="2533500" y="3402187"/>
              <a:ext cx="1876099" cy="228600"/>
            </a:xfrm>
            <a:prstGeom prst="rect">
              <a:avLst/>
            </a:prstGeom>
          </p:spPr>
          <p:txBody>
            <a:bodyPr wrap="square" lIns="0" tIns="0" rIns="0" bIns="0" rtlCol="0">
              <a:noAutofit/>
            </a:bodyPr>
            <a:lstStyle/>
            <a:p>
              <a:pPr marL="25400">
                <a:lnSpc>
                  <a:spcPts val="1000"/>
                </a:lnSpc>
              </a:pPr>
              <a:endParaRPr sz="1000"/>
            </a:p>
          </p:txBody>
        </p:sp>
        <p:sp>
          <p:nvSpPr>
            <p:cNvPr id="82" name="object 82"/>
            <p:cNvSpPr txBox="1"/>
            <p:nvPr/>
          </p:nvSpPr>
          <p:spPr>
            <a:xfrm>
              <a:off x="4409600" y="3402187"/>
              <a:ext cx="448980" cy="228600"/>
            </a:xfrm>
            <a:prstGeom prst="rect">
              <a:avLst/>
            </a:prstGeom>
          </p:spPr>
          <p:txBody>
            <a:bodyPr wrap="square" lIns="0" tIns="0" rIns="0" bIns="0" rtlCol="0">
              <a:noAutofit/>
            </a:bodyPr>
            <a:lstStyle/>
            <a:p>
              <a:pPr marL="25400">
                <a:lnSpc>
                  <a:spcPts val="1000"/>
                </a:lnSpc>
              </a:pPr>
              <a:endParaRPr sz="1000"/>
            </a:p>
          </p:txBody>
        </p:sp>
        <p:sp>
          <p:nvSpPr>
            <p:cNvPr id="81" name="object 81"/>
            <p:cNvSpPr txBox="1"/>
            <p:nvPr/>
          </p:nvSpPr>
          <p:spPr>
            <a:xfrm>
              <a:off x="1044592" y="3630787"/>
              <a:ext cx="370257" cy="241300"/>
            </a:xfrm>
            <a:prstGeom prst="rect">
              <a:avLst/>
            </a:prstGeom>
          </p:spPr>
          <p:txBody>
            <a:bodyPr wrap="square" lIns="0" tIns="0" rIns="0" bIns="0" rtlCol="0">
              <a:noAutofit/>
            </a:bodyPr>
            <a:lstStyle/>
            <a:p>
              <a:pPr marL="25400">
                <a:lnSpc>
                  <a:spcPts val="1000"/>
                </a:lnSpc>
              </a:pPr>
              <a:endParaRPr sz="1000"/>
            </a:p>
          </p:txBody>
        </p:sp>
        <p:sp>
          <p:nvSpPr>
            <p:cNvPr id="80" name="object 80"/>
            <p:cNvSpPr txBox="1"/>
            <p:nvPr/>
          </p:nvSpPr>
          <p:spPr>
            <a:xfrm>
              <a:off x="1414849" y="3630787"/>
              <a:ext cx="549850" cy="241300"/>
            </a:xfrm>
            <a:prstGeom prst="rect">
              <a:avLst/>
            </a:prstGeom>
          </p:spPr>
          <p:txBody>
            <a:bodyPr wrap="square" lIns="0" tIns="0" rIns="0" bIns="0" rtlCol="0">
              <a:noAutofit/>
            </a:bodyPr>
            <a:lstStyle/>
            <a:p>
              <a:pPr marL="25400">
                <a:lnSpc>
                  <a:spcPts val="1000"/>
                </a:lnSpc>
              </a:pPr>
              <a:endParaRPr sz="1000"/>
            </a:p>
          </p:txBody>
        </p:sp>
        <p:sp>
          <p:nvSpPr>
            <p:cNvPr id="79" name="object 79"/>
            <p:cNvSpPr txBox="1"/>
            <p:nvPr/>
          </p:nvSpPr>
          <p:spPr>
            <a:xfrm>
              <a:off x="1964700" y="3630787"/>
              <a:ext cx="568799" cy="241300"/>
            </a:xfrm>
            <a:prstGeom prst="rect">
              <a:avLst/>
            </a:prstGeom>
          </p:spPr>
          <p:txBody>
            <a:bodyPr wrap="square" lIns="0" tIns="0" rIns="0" bIns="0" rtlCol="0">
              <a:noAutofit/>
            </a:bodyPr>
            <a:lstStyle/>
            <a:p>
              <a:pPr marL="25400">
                <a:lnSpc>
                  <a:spcPts val="1000"/>
                </a:lnSpc>
              </a:pPr>
              <a:endParaRPr sz="1000"/>
            </a:p>
          </p:txBody>
        </p:sp>
        <p:sp>
          <p:nvSpPr>
            <p:cNvPr id="78" name="object 78"/>
            <p:cNvSpPr txBox="1"/>
            <p:nvPr/>
          </p:nvSpPr>
          <p:spPr>
            <a:xfrm>
              <a:off x="2533500" y="3630787"/>
              <a:ext cx="1876099" cy="241300"/>
            </a:xfrm>
            <a:prstGeom prst="rect">
              <a:avLst/>
            </a:prstGeom>
          </p:spPr>
          <p:txBody>
            <a:bodyPr wrap="square" lIns="0" tIns="0" rIns="0" bIns="0" rtlCol="0">
              <a:noAutofit/>
            </a:bodyPr>
            <a:lstStyle/>
            <a:p>
              <a:pPr marL="25400">
                <a:lnSpc>
                  <a:spcPts val="1000"/>
                </a:lnSpc>
              </a:pPr>
              <a:endParaRPr sz="1000"/>
            </a:p>
          </p:txBody>
        </p:sp>
        <p:sp>
          <p:nvSpPr>
            <p:cNvPr id="77" name="object 77"/>
            <p:cNvSpPr txBox="1"/>
            <p:nvPr/>
          </p:nvSpPr>
          <p:spPr>
            <a:xfrm>
              <a:off x="4409600" y="3630787"/>
              <a:ext cx="448980" cy="241300"/>
            </a:xfrm>
            <a:prstGeom prst="rect">
              <a:avLst/>
            </a:prstGeom>
          </p:spPr>
          <p:txBody>
            <a:bodyPr wrap="square" lIns="0" tIns="0" rIns="0" bIns="0" rtlCol="0">
              <a:noAutofit/>
            </a:bodyPr>
            <a:lstStyle/>
            <a:p>
              <a:pPr marL="25400">
                <a:lnSpc>
                  <a:spcPts val="1000"/>
                </a:lnSpc>
              </a:pPr>
              <a:endParaRPr sz="1000"/>
            </a:p>
          </p:txBody>
        </p:sp>
        <p:sp>
          <p:nvSpPr>
            <p:cNvPr id="76" name="object 76"/>
            <p:cNvSpPr txBox="1"/>
            <p:nvPr/>
          </p:nvSpPr>
          <p:spPr>
            <a:xfrm>
              <a:off x="1044592" y="3872087"/>
              <a:ext cx="370257" cy="228600"/>
            </a:xfrm>
            <a:prstGeom prst="rect">
              <a:avLst/>
            </a:prstGeom>
          </p:spPr>
          <p:txBody>
            <a:bodyPr wrap="square" lIns="0" tIns="0" rIns="0" bIns="0" rtlCol="0">
              <a:noAutofit/>
            </a:bodyPr>
            <a:lstStyle/>
            <a:p>
              <a:pPr marL="25400">
                <a:lnSpc>
                  <a:spcPts val="1000"/>
                </a:lnSpc>
              </a:pPr>
              <a:endParaRPr sz="1000"/>
            </a:p>
          </p:txBody>
        </p:sp>
        <p:sp>
          <p:nvSpPr>
            <p:cNvPr id="75" name="object 75"/>
            <p:cNvSpPr txBox="1"/>
            <p:nvPr/>
          </p:nvSpPr>
          <p:spPr>
            <a:xfrm>
              <a:off x="1414849" y="3872087"/>
              <a:ext cx="549850" cy="228600"/>
            </a:xfrm>
            <a:prstGeom prst="rect">
              <a:avLst/>
            </a:prstGeom>
          </p:spPr>
          <p:txBody>
            <a:bodyPr wrap="square" lIns="0" tIns="0" rIns="0" bIns="0" rtlCol="0">
              <a:noAutofit/>
            </a:bodyPr>
            <a:lstStyle/>
            <a:p>
              <a:pPr marL="25400">
                <a:lnSpc>
                  <a:spcPts val="1000"/>
                </a:lnSpc>
              </a:pPr>
              <a:endParaRPr sz="1000"/>
            </a:p>
          </p:txBody>
        </p:sp>
        <p:sp>
          <p:nvSpPr>
            <p:cNvPr id="74" name="object 74"/>
            <p:cNvSpPr txBox="1"/>
            <p:nvPr/>
          </p:nvSpPr>
          <p:spPr>
            <a:xfrm>
              <a:off x="1964700" y="3872087"/>
              <a:ext cx="568799" cy="228600"/>
            </a:xfrm>
            <a:prstGeom prst="rect">
              <a:avLst/>
            </a:prstGeom>
          </p:spPr>
          <p:txBody>
            <a:bodyPr wrap="square" lIns="0" tIns="0" rIns="0" bIns="0" rtlCol="0">
              <a:noAutofit/>
            </a:bodyPr>
            <a:lstStyle/>
            <a:p>
              <a:pPr marL="25400">
                <a:lnSpc>
                  <a:spcPts val="1000"/>
                </a:lnSpc>
              </a:pPr>
              <a:endParaRPr sz="1000"/>
            </a:p>
          </p:txBody>
        </p:sp>
        <p:sp>
          <p:nvSpPr>
            <p:cNvPr id="73" name="object 73"/>
            <p:cNvSpPr txBox="1"/>
            <p:nvPr/>
          </p:nvSpPr>
          <p:spPr>
            <a:xfrm>
              <a:off x="2533500" y="3872087"/>
              <a:ext cx="1876099" cy="228600"/>
            </a:xfrm>
            <a:prstGeom prst="rect">
              <a:avLst/>
            </a:prstGeom>
          </p:spPr>
          <p:txBody>
            <a:bodyPr wrap="square" lIns="0" tIns="0" rIns="0" bIns="0" rtlCol="0">
              <a:noAutofit/>
            </a:bodyPr>
            <a:lstStyle/>
            <a:p>
              <a:pPr marL="25400">
                <a:lnSpc>
                  <a:spcPts val="1000"/>
                </a:lnSpc>
              </a:pPr>
              <a:endParaRPr sz="1000"/>
            </a:p>
          </p:txBody>
        </p:sp>
        <p:sp>
          <p:nvSpPr>
            <p:cNvPr id="72" name="object 72"/>
            <p:cNvSpPr txBox="1"/>
            <p:nvPr/>
          </p:nvSpPr>
          <p:spPr>
            <a:xfrm>
              <a:off x="4409600" y="3872087"/>
              <a:ext cx="448980" cy="228600"/>
            </a:xfrm>
            <a:prstGeom prst="rect">
              <a:avLst/>
            </a:prstGeom>
          </p:spPr>
          <p:txBody>
            <a:bodyPr wrap="square" lIns="0" tIns="0" rIns="0" bIns="0" rtlCol="0">
              <a:noAutofit/>
            </a:bodyPr>
            <a:lstStyle/>
            <a:p>
              <a:pPr marL="25400">
                <a:lnSpc>
                  <a:spcPts val="1000"/>
                </a:lnSpc>
              </a:pPr>
              <a:endParaRPr sz="1000"/>
            </a:p>
          </p:txBody>
        </p:sp>
        <p:sp>
          <p:nvSpPr>
            <p:cNvPr id="71" name="object 71"/>
            <p:cNvSpPr txBox="1"/>
            <p:nvPr/>
          </p:nvSpPr>
          <p:spPr>
            <a:xfrm>
              <a:off x="1044592" y="4100687"/>
              <a:ext cx="370257" cy="228600"/>
            </a:xfrm>
            <a:prstGeom prst="rect">
              <a:avLst/>
            </a:prstGeom>
          </p:spPr>
          <p:txBody>
            <a:bodyPr wrap="square" lIns="0" tIns="0" rIns="0" bIns="0" rtlCol="0">
              <a:noAutofit/>
            </a:bodyPr>
            <a:lstStyle/>
            <a:p>
              <a:pPr marL="25400">
                <a:lnSpc>
                  <a:spcPts val="1000"/>
                </a:lnSpc>
              </a:pPr>
              <a:endParaRPr sz="1000"/>
            </a:p>
          </p:txBody>
        </p:sp>
        <p:sp>
          <p:nvSpPr>
            <p:cNvPr id="70" name="object 70"/>
            <p:cNvSpPr txBox="1"/>
            <p:nvPr/>
          </p:nvSpPr>
          <p:spPr>
            <a:xfrm>
              <a:off x="1414849" y="4100687"/>
              <a:ext cx="549850" cy="228600"/>
            </a:xfrm>
            <a:prstGeom prst="rect">
              <a:avLst/>
            </a:prstGeom>
          </p:spPr>
          <p:txBody>
            <a:bodyPr wrap="square" lIns="0" tIns="0" rIns="0" bIns="0" rtlCol="0">
              <a:noAutofit/>
            </a:bodyPr>
            <a:lstStyle/>
            <a:p>
              <a:pPr marL="25400">
                <a:lnSpc>
                  <a:spcPts val="1000"/>
                </a:lnSpc>
              </a:pPr>
              <a:endParaRPr sz="1000"/>
            </a:p>
          </p:txBody>
        </p:sp>
        <p:sp>
          <p:nvSpPr>
            <p:cNvPr id="69" name="object 69"/>
            <p:cNvSpPr txBox="1"/>
            <p:nvPr/>
          </p:nvSpPr>
          <p:spPr>
            <a:xfrm>
              <a:off x="1964700" y="4100687"/>
              <a:ext cx="568799" cy="228600"/>
            </a:xfrm>
            <a:prstGeom prst="rect">
              <a:avLst/>
            </a:prstGeom>
          </p:spPr>
          <p:txBody>
            <a:bodyPr wrap="square" lIns="0" tIns="0" rIns="0" bIns="0" rtlCol="0">
              <a:noAutofit/>
            </a:bodyPr>
            <a:lstStyle/>
            <a:p>
              <a:pPr marL="25400">
                <a:lnSpc>
                  <a:spcPts val="1000"/>
                </a:lnSpc>
              </a:pPr>
              <a:endParaRPr sz="1000"/>
            </a:p>
          </p:txBody>
        </p:sp>
        <p:sp>
          <p:nvSpPr>
            <p:cNvPr id="68" name="object 68"/>
            <p:cNvSpPr txBox="1"/>
            <p:nvPr/>
          </p:nvSpPr>
          <p:spPr>
            <a:xfrm>
              <a:off x="2533500" y="4100687"/>
              <a:ext cx="1876099" cy="228600"/>
            </a:xfrm>
            <a:prstGeom prst="rect">
              <a:avLst/>
            </a:prstGeom>
          </p:spPr>
          <p:txBody>
            <a:bodyPr wrap="square" lIns="0" tIns="0" rIns="0" bIns="0" rtlCol="0">
              <a:noAutofit/>
            </a:bodyPr>
            <a:lstStyle/>
            <a:p>
              <a:pPr marL="25400">
                <a:lnSpc>
                  <a:spcPts val="1000"/>
                </a:lnSpc>
              </a:pPr>
              <a:endParaRPr sz="1000"/>
            </a:p>
          </p:txBody>
        </p:sp>
        <p:sp>
          <p:nvSpPr>
            <p:cNvPr id="67" name="object 67"/>
            <p:cNvSpPr txBox="1"/>
            <p:nvPr/>
          </p:nvSpPr>
          <p:spPr>
            <a:xfrm>
              <a:off x="4409600" y="4100687"/>
              <a:ext cx="448980" cy="228600"/>
            </a:xfrm>
            <a:prstGeom prst="rect">
              <a:avLst/>
            </a:prstGeom>
          </p:spPr>
          <p:txBody>
            <a:bodyPr wrap="square" lIns="0" tIns="0" rIns="0" bIns="0" rtlCol="0">
              <a:noAutofit/>
            </a:bodyPr>
            <a:lstStyle/>
            <a:p>
              <a:pPr marL="25400">
                <a:lnSpc>
                  <a:spcPts val="1000"/>
                </a:lnSpc>
              </a:pPr>
              <a:endParaRPr sz="1000"/>
            </a:p>
          </p:txBody>
        </p:sp>
        <p:sp>
          <p:nvSpPr>
            <p:cNvPr id="66" name="object 66"/>
            <p:cNvSpPr txBox="1"/>
            <p:nvPr/>
          </p:nvSpPr>
          <p:spPr>
            <a:xfrm>
              <a:off x="1044592" y="4329287"/>
              <a:ext cx="370257" cy="228600"/>
            </a:xfrm>
            <a:prstGeom prst="rect">
              <a:avLst/>
            </a:prstGeom>
          </p:spPr>
          <p:txBody>
            <a:bodyPr wrap="square" lIns="0" tIns="0" rIns="0" bIns="0" rtlCol="0">
              <a:noAutofit/>
            </a:bodyPr>
            <a:lstStyle/>
            <a:p>
              <a:pPr marL="25400">
                <a:lnSpc>
                  <a:spcPts val="1000"/>
                </a:lnSpc>
              </a:pPr>
              <a:endParaRPr sz="1000"/>
            </a:p>
          </p:txBody>
        </p:sp>
        <p:sp>
          <p:nvSpPr>
            <p:cNvPr id="65" name="object 65"/>
            <p:cNvSpPr txBox="1"/>
            <p:nvPr/>
          </p:nvSpPr>
          <p:spPr>
            <a:xfrm>
              <a:off x="1414849" y="4329287"/>
              <a:ext cx="549850" cy="228600"/>
            </a:xfrm>
            <a:prstGeom prst="rect">
              <a:avLst/>
            </a:prstGeom>
          </p:spPr>
          <p:txBody>
            <a:bodyPr wrap="square" lIns="0" tIns="0" rIns="0" bIns="0" rtlCol="0">
              <a:noAutofit/>
            </a:bodyPr>
            <a:lstStyle/>
            <a:p>
              <a:pPr marL="25400">
                <a:lnSpc>
                  <a:spcPts val="1000"/>
                </a:lnSpc>
              </a:pPr>
              <a:endParaRPr sz="1000"/>
            </a:p>
          </p:txBody>
        </p:sp>
        <p:sp>
          <p:nvSpPr>
            <p:cNvPr id="64" name="object 64"/>
            <p:cNvSpPr txBox="1"/>
            <p:nvPr/>
          </p:nvSpPr>
          <p:spPr>
            <a:xfrm>
              <a:off x="1964700" y="4329287"/>
              <a:ext cx="568799" cy="228600"/>
            </a:xfrm>
            <a:prstGeom prst="rect">
              <a:avLst/>
            </a:prstGeom>
          </p:spPr>
          <p:txBody>
            <a:bodyPr wrap="square" lIns="0" tIns="0" rIns="0" bIns="0" rtlCol="0">
              <a:noAutofit/>
            </a:bodyPr>
            <a:lstStyle/>
            <a:p>
              <a:pPr marL="25400">
                <a:lnSpc>
                  <a:spcPts val="1000"/>
                </a:lnSpc>
              </a:pPr>
              <a:endParaRPr sz="1000"/>
            </a:p>
          </p:txBody>
        </p:sp>
        <p:sp>
          <p:nvSpPr>
            <p:cNvPr id="63" name="object 63"/>
            <p:cNvSpPr txBox="1"/>
            <p:nvPr/>
          </p:nvSpPr>
          <p:spPr>
            <a:xfrm>
              <a:off x="2533500" y="4329287"/>
              <a:ext cx="1876099" cy="228600"/>
            </a:xfrm>
            <a:prstGeom prst="rect">
              <a:avLst/>
            </a:prstGeom>
          </p:spPr>
          <p:txBody>
            <a:bodyPr wrap="square" lIns="0" tIns="0" rIns="0" bIns="0" rtlCol="0">
              <a:noAutofit/>
            </a:bodyPr>
            <a:lstStyle/>
            <a:p>
              <a:pPr marL="25400">
                <a:lnSpc>
                  <a:spcPts val="1000"/>
                </a:lnSpc>
              </a:pPr>
              <a:endParaRPr sz="1000"/>
            </a:p>
          </p:txBody>
        </p:sp>
        <p:sp>
          <p:nvSpPr>
            <p:cNvPr id="62" name="object 62"/>
            <p:cNvSpPr txBox="1"/>
            <p:nvPr/>
          </p:nvSpPr>
          <p:spPr>
            <a:xfrm>
              <a:off x="4409600" y="4329287"/>
              <a:ext cx="448980" cy="228600"/>
            </a:xfrm>
            <a:prstGeom prst="rect">
              <a:avLst/>
            </a:prstGeom>
          </p:spPr>
          <p:txBody>
            <a:bodyPr wrap="square" lIns="0" tIns="0" rIns="0" bIns="0" rtlCol="0">
              <a:noAutofit/>
            </a:bodyPr>
            <a:lstStyle/>
            <a:p>
              <a:pPr marL="25400">
                <a:lnSpc>
                  <a:spcPts val="1000"/>
                </a:lnSpc>
              </a:pPr>
              <a:endParaRPr sz="1000"/>
            </a:p>
          </p:txBody>
        </p:sp>
        <p:sp>
          <p:nvSpPr>
            <p:cNvPr id="61" name="object 61"/>
            <p:cNvSpPr txBox="1"/>
            <p:nvPr/>
          </p:nvSpPr>
          <p:spPr>
            <a:xfrm>
              <a:off x="1044592" y="4557887"/>
              <a:ext cx="370257" cy="254000"/>
            </a:xfrm>
            <a:prstGeom prst="rect">
              <a:avLst/>
            </a:prstGeom>
          </p:spPr>
          <p:txBody>
            <a:bodyPr wrap="square" lIns="0" tIns="0" rIns="0" bIns="0" rtlCol="0">
              <a:noAutofit/>
            </a:bodyPr>
            <a:lstStyle/>
            <a:p>
              <a:pPr marL="25400">
                <a:lnSpc>
                  <a:spcPts val="1000"/>
                </a:lnSpc>
              </a:pPr>
              <a:endParaRPr sz="1000"/>
            </a:p>
          </p:txBody>
        </p:sp>
        <p:sp>
          <p:nvSpPr>
            <p:cNvPr id="60" name="object 60"/>
            <p:cNvSpPr txBox="1"/>
            <p:nvPr/>
          </p:nvSpPr>
          <p:spPr>
            <a:xfrm>
              <a:off x="1414849" y="4557887"/>
              <a:ext cx="549850" cy="254000"/>
            </a:xfrm>
            <a:prstGeom prst="rect">
              <a:avLst/>
            </a:prstGeom>
          </p:spPr>
          <p:txBody>
            <a:bodyPr wrap="square" lIns="0" tIns="0" rIns="0" bIns="0" rtlCol="0">
              <a:noAutofit/>
            </a:bodyPr>
            <a:lstStyle/>
            <a:p>
              <a:pPr marL="25400">
                <a:lnSpc>
                  <a:spcPts val="1000"/>
                </a:lnSpc>
              </a:pPr>
              <a:endParaRPr sz="1000"/>
            </a:p>
          </p:txBody>
        </p:sp>
        <p:sp>
          <p:nvSpPr>
            <p:cNvPr id="59" name="object 59"/>
            <p:cNvSpPr txBox="1"/>
            <p:nvPr/>
          </p:nvSpPr>
          <p:spPr>
            <a:xfrm>
              <a:off x="1964700" y="4557887"/>
              <a:ext cx="568799" cy="254000"/>
            </a:xfrm>
            <a:prstGeom prst="rect">
              <a:avLst/>
            </a:prstGeom>
          </p:spPr>
          <p:txBody>
            <a:bodyPr wrap="square" lIns="0" tIns="0" rIns="0" bIns="0" rtlCol="0">
              <a:noAutofit/>
            </a:bodyPr>
            <a:lstStyle/>
            <a:p>
              <a:pPr marL="25400">
                <a:lnSpc>
                  <a:spcPts val="1000"/>
                </a:lnSpc>
              </a:pPr>
              <a:endParaRPr sz="1000"/>
            </a:p>
          </p:txBody>
        </p:sp>
        <p:sp>
          <p:nvSpPr>
            <p:cNvPr id="58" name="object 58"/>
            <p:cNvSpPr txBox="1"/>
            <p:nvPr/>
          </p:nvSpPr>
          <p:spPr>
            <a:xfrm>
              <a:off x="2533500" y="4557887"/>
              <a:ext cx="1876099" cy="254000"/>
            </a:xfrm>
            <a:prstGeom prst="rect">
              <a:avLst/>
            </a:prstGeom>
          </p:spPr>
          <p:txBody>
            <a:bodyPr wrap="square" lIns="0" tIns="0" rIns="0" bIns="0" rtlCol="0">
              <a:noAutofit/>
            </a:bodyPr>
            <a:lstStyle/>
            <a:p>
              <a:pPr marL="25400">
                <a:lnSpc>
                  <a:spcPts val="1000"/>
                </a:lnSpc>
              </a:pPr>
              <a:endParaRPr sz="1000"/>
            </a:p>
          </p:txBody>
        </p:sp>
        <p:sp>
          <p:nvSpPr>
            <p:cNvPr id="57" name="object 57"/>
            <p:cNvSpPr txBox="1"/>
            <p:nvPr/>
          </p:nvSpPr>
          <p:spPr>
            <a:xfrm>
              <a:off x="4409600" y="4557887"/>
              <a:ext cx="448980" cy="254000"/>
            </a:xfrm>
            <a:prstGeom prst="rect">
              <a:avLst/>
            </a:prstGeom>
          </p:spPr>
          <p:txBody>
            <a:bodyPr wrap="square" lIns="0" tIns="0" rIns="0" bIns="0" rtlCol="0">
              <a:noAutofit/>
            </a:bodyPr>
            <a:lstStyle/>
            <a:p>
              <a:pPr marL="25400">
                <a:lnSpc>
                  <a:spcPts val="1000"/>
                </a:lnSpc>
              </a:pPr>
              <a:endParaRPr sz="1000"/>
            </a:p>
          </p:txBody>
        </p:sp>
        <p:sp>
          <p:nvSpPr>
            <p:cNvPr id="56" name="object 56"/>
            <p:cNvSpPr txBox="1"/>
            <p:nvPr/>
          </p:nvSpPr>
          <p:spPr>
            <a:xfrm>
              <a:off x="1044592" y="4811887"/>
              <a:ext cx="370257" cy="228599"/>
            </a:xfrm>
            <a:prstGeom prst="rect">
              <a:avLst/>
            </a:prstGeom>
          </p:spPr>
          <p:txBody>
            <a:bodyPr wrap="square" lIns="0" tIns="0" rIns="0" bIns="0" rtlCol="0">
              <a:noAutofit/>
            </a:bodyPr>
            <a:lstStyle/>
            <a:p>
              <a:pPr marL="25400">
                <a:lnSpc>
                  <a:spcPts val="1000"/>
                </a:lnSpc>
              </a:pPr>
              <a:endParaRPr sz="1000"/>
            </a:p>
          </p:txBody>
        </p:sp>
        <p:sp>
          <p:nvSpPr>
            <p:cNvPr id="55" name="object 55"/>
            <p:cNvSpPr txBox="1"/>
            <p:nvPr/>
          </p:nvSpPr>
          <p:spPr>
            <a:xfrm>
              <a:off x="1414849" y="4811887"/>
              <a:ext cx="549850" cy="228599"/>
            </a:xfrm>
            <a:prstGeom prst="rect">
              <a:avLst/>
            </a:prstGeom>
          </p:spPr>
          <p:txBody>
            <a:bodyPr wrap="square" lIns="0" tIns="0" rIns="0" bIns="0" rtlCol="0">
              <a:noAutofit/>
            </a:bodyPr>
            <a:lstStyle/>
            <a:p>
              <a:pPr marL="25400">
                <a:lnSpc>
                  <a:spcPts val="1000"/>
                </a:lnSpc>
              </a:pPr>
              <a:endParaRPr sz="1000"/>
            </a:p>
          </p:txBody>
        </p:sp>
        <p:sp>
          <p:nvSpPr>
            <p:cNvPr id="54" name="object 54"/>
            <p:cNvSpPr txBox="1"/>
            <p:nvPr/>
          </p:nvSpPr>
          <p:spPr>
            <a:xfrm>
              <a:off x="1964700" y="4811887"/>
              <a:ext cx="568799" cy="228599"/>
            </a:xfrm>
            <a:prstGeom prst="rect">
              <a:avLst/>
            </a:prstGeom>
          </p:spPr>
          <p:txBody>
            <a:bodyPr wrap="square" lIns="0" tIns="0" rIns="0" bIns="0" rtlCol="0">
              <a:noAutofit/>
            </a:bodyPr>
            <a:lstStyle/>
            <a:p>
              <a:pPr marL="25400">
                <a:lnSpc>
                  <a:spcPts val="1000"/>
                </a:lnSpc>
              </a:pPr>
              <a:endParaRPr sz="1000"/>
            </a:p>
          </p:txBody>
        </p:sp>
        <p:sp>
          <p:nvSpPr>
            <p:cNvPr id="53" name="object 53"/>
            <p:cNvSpPr txBox="1"/>
            <p:nvPr/>
          </p:nvSpPr>
          <p:spPr>
            <a:xfrm>
              <a:off x="2533500" y="4811887"/>
              <a:ext cx="1876099" cy="228599"/>
            </a:xfrm>
            <a:prstGeom prst="rect">
              <a:avLst/>
            </a:prstGeom>
          </p:spPr>
          <p:txBody>
            <a:bodyPr wrap="square" lIns="0" tIns="0" rIns="0" bIns="0" rtlCol="0">
              <a:noAutofit/>
            </a:bodyPr>
            <a:lstStyle/>
            <a:p>
              <a:pPr marL="25400">
                <a:lnSpc>
                  <a:spcPts val="1000"/>
                </a:lnSpc>
              </a:pPr>
              <a:endParaRPr sz="1000"/>
            </a:p>
          </p:txBody>
        </p:sp>
        <p:sp>
          <p:nvSpPr>
            <p:cNvPr id="52" name="object 52"/>
            <p:cNvSpPr txBox="1"/>
            <p:nvPr/>
          </p:nvSpPr>
          <p:spPr>
            <a:xfrm>
              <a:off x="4409600" y="4811887"/>
              <a:ext cx="448980" cy="228599"/>
            </a:xfrm>
            <a:prstGeom prst="rect">
              <a:avLst/>
            </a:prstGeom>
          </p:spPr>
          <p:txBody>
            <a:bodyPr wrap="square" lIns="0" tIns="0" rIns="0" bIns="0" rtlCol="0">
              <a:noAutofit/>
            </a:bodyPr>
            <a:lstStyle/>
            <a:p>
              <a:pPr marL="25400">
                <a:lnSpc>
                  <a:spcPts val="1000"/>
                </a:lnSpc>
              </a:pPr>
              <a:endParaRPr sz="1000"/>
            </a:p>
          </p:txBody>
        </p:sp>
        <p:sp>
          <p:nvSpPr>
            <p:cNvPr id="51" name="object 51"/>
            <p:cNvSpPr txBox="1"/>
            <p:nvPr/>
          </p:nvSpPr>
          <p:spPr>
            <a:xfrm>
              <a:off x="1044592" y="5040487"/>
              <a:ext cx="370257" cy="228600"/>
            </a:xfrm>
            <a:prstGeom prst="rect">
              <a:avLst/>
            </a:prstGeom>
          </p:spPr>
          <p:txBody>
            <a:bodyPr wrap="square" lIns="0" tIns="0" rIns="0" bIns="0" rtlCol="0">
              <a:noAutofit/>
            </a:bodyPr>
            <a:lstStyle/>
            <a:p>
              <a:pPr marL="25400">
                <a:lnSpc>
                  <a:spcPts val="1000"/>
                </a:lnSpc>
              </a:pPr>
              <a:endParaRPr sz="1000"/>
            </a:p>
          </p:txBody>
        </p:sp>
        <p:sp>
          <p:nvSpPr>
            <p:cNvPr id="50" name="object 50"/>
            <p:cNvSpPr txBox="1"/>
            <p:nvPr/>
          </p:nvSpPr>
          <p:spPr>
            <a:xfrm>
              <a:off x="1414849" y="5040487"/>
              <a:ext cx="549850" cy="228600"/>
            </a:xfrm>
            <a:prstGeom prst="rect">
              <a:avLst/>
            </a:prstGeom>
          </p:spPr>
          <p:txBody>
            <a:bodyPr wrap="square" lIns="0" tIns="0" rIns="0" bIns="0" rtlCol="0">
              <a:noAutofit/>
            </a:bodyPr>
            <a:lstStyle/>
            <a:p>
              <a:pPr marL="25400">
                <a:lnSpc>
                  <a:spcPts val="1000"/>
                </a:lnSpc>
              </a:pPr>
              <a:endParaRPr sz="1000"/>
            </a:p>
          </p:txBody>
        </p:sp>
        <p:sp>
          <p:nvSpPr>
            <p:cNvPr id="49" name="object 49"/>
            <p:cNvSpPr txBox="1"/>
            <p:nvPr/>
          </p:nvSpPr>
          <p:spPr>
            <a:xfrm>
              <a:off x="1964700" y="5040487"/>
              <a:ext cx="568799" cy="228600"/>
            </a:xfrm>
            <a:prstGeom prst="rect">
              <a:avLst/>
            </a:prstGeom>
          </p:spPr>
          <p:txBody>
            <a:bodyPr wrap="square" lIns="0" tIns="0" rIns="0" bIns="0" rtlCol="0">
              <a:noAutofit/>
            </a:bodyPr>
            <a:lstStyle/>
            <a:p>
              <a:pPr marL="25400">
                <a:lnSpc>
                  <a:spcPts val="1000"/>
                </a:lnSpc>
              </a:pPr>
              <a:endParaRPr sz="1000"/>
            </a:p>
          </p:txBody>
        </p:sp>
        <p:sp>
          <p:nvSpPr>
            <p:cNvPr id="48" name="object 48"/>
            <p:cNvSpPr txBox="1"/>
            <p:nvPr/>
          </p:nvSpPr>
          <p:spPr>
            <a:xfrm>
              <a:off x="2533500" y="5040487"/>
              <a:ext cx="1876099" cy="228600"/>
            </a:xfrm>
            <a:prstGeom prst="rect">
              <a:avLst/>
            </a:prstGeom>
          </p:spPr>
          <p:txBody>
            <a:bodyPr wrap="square" lIns="0" tIns="0" rIns="0" bIns="0" rtlCol="0">
              <a:noAutofit/>
            </a:bodyPr>
            <a:lstStyle/>
            <a:p>
              <a:pPr marL="25400">
                <a:lnSpc>
                  <a:spcPts val="1000"/>
                </a:lnSpc>
              </a:pPr>
              <a:endParaRPr sz="1000"/>
            </a:p>
          </p:txBody>
        </p:sp>
        <p:sp>
          <p:nvSpPr>
            <p:cNvPr id="47" name="object 47"/>
            <p:cNvSpPr txBox="1"/>
            <p:nvPr/>
          </p:nvSpPr>
          <p:spPr>
            <a:xfrm>
              <a:off x="4409600" y="5040487"/>
              <a:ext cx="448980" cy="228600"/>
            </a:xfrm>
            <a:prstGeom prst="rect">
              <a:avLst/>
            </a:prstGeom>
          </p:spPr>
          <p:txBody>
            <a:bodyPr wrap="square" lIns="0" tIns="0" rIns="0" bIns="0" rtlCol="0">
              <a:noAutofit/>
            </a:bodyPr>
            <a:lstStyle/>
            <a:p>
              <a:pPr marL="25400">
                <a:lnSpc>
                  <a:spcPts val="1000"/>
                </a:lnSpc>
              </a:pPr>
              <a:endParaRPr sz="1000"/>
            </a:p>
          </p:txBody>
        </p:sp>
        <p:sp>
          <p:nvSpPr>
            <p:cNvPr id="46" name="object 46"/>
            <p:cNvSpPr txBox="1"/>
            <p:nvPr/>
          </p:nvSpPr>
          <p:spPr>
            <a:xfrm>
              <a:off x="1044592" y="5269087"/>
              <a:ext cx="370257" cy="228600"/>
            </a:xfrm>
            <a:prstGeom prst="rect">
              <a:avLst/>
            </a:prstGeom>
          </p:spPr>
          <p:txBody>
            <a:bodyPr wrap="square" lIns="0" tIns="0" rIns="0" bIns="0" rtlCol="0">
              <a:noAutofit/>
            </a:bodyPr>
            <a:lstStyle/>
            <a:p>
              <a:pPr marL="25400">
                <a:lnSpc>
                  <a:spcPts val="1000"/>
                </a:lnSpc>
              </a:pPr>
              <a:endParaRPr sz="1000"/>
            </a:p>
          </p:txBody>
        </p:sp>
        <p:sp>
          <p:nvSpPr>
            <p:cNvPr id="45" name="object 45"/>
            <p:cNvSpPr txBox="1"/>
            <p:nvPr/>
          </p:nvSpPr>
          <p:spPr>
            <a:xfrm>
              <a:off x="1414849" y="5269087"/>
              <a:ext cx="549850" cy="228600"/>
            </a:xfrm>
            <a:prstGeom prst="rect">
              <a:avLst/>
            </a:prstGeom>
          </p:spPr>
          <p:txBody>
            <a:bodyPr wrap="square" lIns="0" tIns="0" rIns="0" bIns="0" rtlCol="0">
              <a:noAutofit/>
            </a:bodyPr>
            <a:lstStyle/>
            <a:p>
              <a:pPr marL="25400">
                <a:lnSpc>
                  <a:spcPts val="1000"/>
                </a:lnSpc>
              </a:pPr>
              <a:endParaRPr sz="1000"/>
            </a:p>
          </p:txBody>
        </p:sp>
        <p:sp>
          <p:nvSpPr>
            <p:cNvPr id="44" name="object 44"/>
            <p:cNvSpPr txBox="1"/>
            <p:nvPr/>
          </p:nvSpPr>
          <p:spPr>
            <a:xfrm>
              <a:off x="1964700" y="5269087"/>
              <a:ext cx="568799" cy="228600"/>
            </a:xfrm>
            <a:prstGeom prst="rect">
              <a:avLst/>
            </a:prstGeom>
          </p:spPr>
          <p:txBody>
            <a:bodyPr wrap="square" lIns="0" tIns="0" rIns="0" bIns="0" rtlCol="0">
              <a:noAutofit/>
            </a:bodyPr>
            <a:lstStyle/>
            <a:p>
              <a:pPr marL="25400">
                <a:lnSpc>
                  <a:spcPts val="1000"/>
                </a:lnSpc>
              </a:pPr>
              <a:endParaRPr sz="1000"/>
            </a:p>
          </p:txBody>
        </p:sp>
        <p:sp>
          <p:nvSpPr>
            <p:cNvPr id="43" name="object 43"/>
            <p:cNvSpPr txBox="1"/>
            <p:nvPr/>
          </p:nvSpPr>
          <p:spPr>
            <a:xfrm>
              <a:off x="2533500" y="5269087"/>
              <a:ext cx="1876099" cy="228600"/>
            </a:xfrm>
            <a:prstGeom prst="rect">
              <a:avLst/>
            </a:prstGeom>
          </p:spPr>
          <p:txBody>
            <a:bodyPr wrap="square" lIns="0" tIns="0" rIns="0" bIns="0" rtlCol="0">
              <a:noAutofit/>
            </a:bodyPr>
            <a:lstStyle/>
            <a:p>
              <a:pPr marL="25400">
                <a:lnSpc>
                  <a:spcPts val="1000"/>
                </a:lnSpc>
              </a:pPr>
              <a:endParaRPr sz="1000"/>
            </a:p>
          </p:txBody>
        </p:sp>
        <p:sp>
          <p:nvSpPr>
            <p:cNvPr id="42" name="object 42"/>
            <p:cNvSpPr txBox="1"/>
            <p:nvPr/>
          </p:nvSpPr>
          <p:spPr>
            <a:xfrm>
              <a:off x="4409600" y="5269087"/>
              <a:ext cx="448980" cy="228600"/>
            </a:xfrm>
            <a:prstGeom prst="rect">
              <a:avLst/>
            </a:prstGeom>
          </p:spPr>
          <p:txBody>
            <a:bodyPr wrap="square" lIns="0" tIns="0" rIns="0" bIns="0" rtlCol="0">
              <a:noAutofit/>
            </a:bodyPr>
            <a:lstStyle/>
            <a:p>
              <a:pPr marL="25400">
                <a:lnSpc>
                  <a:spcPts val="1000"/>
                </a:lnSpc>
              </a:pPr>
              <a:endParaRPr sz="1000"/>
            </a:p>
          </p:txBody>
        </p:sp>
        <p:sp>
          <p:nvSpPr>
            <p:cNvPr id="41" name="object 41"/>
            <p:cNvSpPr txBox="1"/>
            <p:nvPr/>
          </p:nvSpPr>
          <p:spPr>
            <a:xfrm>
              <a:off x="1044592" y="5497687"/>
              <a:ext cx="370257" cy="241300"/>
            </a:xfrm>
            <a:prstGeom prst="rect">
              <a:avLst/>
            </a:prstGeom>
          </p:spPr>
          <p:txBody>
            <a:bodyPr wrap="square" lIns="0" tIns="0" rIns="0" bIns="0" rtlCol="0">
              <a:noAutofit/>
            </a:bodyPr>
            <a:lstStyle/>
            <a:p>
              <a:pPr marL="25400">
                <a:lnSpc>
                  <a:spcPts val="1000"/>
                </a:lnSpc>
              </a:pPr>
              <a:endParaRPr sz="1000"/>
            </a:p>
          </p:txBody>
        </p:sp>
        <p:sp>
          <p:nvSpPr>
            <p:cNvPr id="40" name="object 40"/>
            <p:cNvSpPr txBox="1"/>
            <p:nvPr/>
          </p:nvSpPr>
          <p:spPr>
            <a:xfrm>
              <a:off x="1414849" y="5497687"/>
              <a:ext cx="549850" cy="241300"/>
            </a:xfrm>
            <a:prstGeom prst="rect">
              <a:avLst/>
            </a:prstGeom>
          </p:spPr>
          <p:txBody>
            <a:bodyPr wrap="square" lIns="0" tIns="0" rIns="0" bIns="0" rtlCol="0">
              <a:noAutofit/>
            </a:bodyPr>
            <a:lstStyle/>
            <a:p>
              <a:pPr marL="25400">
                <a:lnSpc>
                  <a:spcPts val="1000"/>
                </a:lnSpc>
              </a:pPr>
              <a:endParaRPr sz="1000"/>
            </a:p>
          </p:txBody>
        </p:sp>
        <p:sp>
          <p:nvSpPr>
            <p:cNvPr id="39" name="object 39"/>
            <p:cNvSpPr txBox="1"/>
            <p:nvPr/>
          </p:nvSpPr>
          <p:spPr>
            <a:xfrm>
              <a:off x="1964700" y="5497687"/>
              <a:ext cx="568799" cy="241300"/>
            </a:xfrm>
            <a:prstGeom prst="rect">
              <a:avLst/>
            </a:prstGeom>
          </p:spPr>
          <p:txBody>
            <a:bodyPr wrap="square" lIns="0" tIns="0" rIns="0" bIns="0" rtlCol="0">
              <a:noAutofit/>
            </a:bodyPr>
            <a:lstStyle/>
            <a:p>
              <a:pPr marL="25400">
                <a:lnSpc>
                  <a:spcPts val="1000"/>
                </a:lnSpc>
              </a:pPr>
              <a:endParaRPr sz="1000"/>
            </a:p>
          </p:txBody>
        </p:sp>
        <p:sp>
          <p:nvSpPr>
            <p:cNvPr id="38" name="object 38"/>
            <p:cNvSpPr txBox="1"/>
            <p:nvPr/>
          </p:nvSpPr>
          <p:spPr>
            <a:xfrm>
              <a:off x="2533500" y="5497687"/>
              <a:ext cx="1876099" cy="241300"/>
            </a:xfrm>
            <a:prstGeom prst="rect">
              <a:avLst/>
            </a:prstGeom>
          </p:spPr>
          <p:txBody>
            <a:bodyPr wrap="square" lIns="0" tIns="0" rIns="0" bIns="0" rtlCol="0">
              <a:noAutofit/>
            </a:bodyPr>
            <a:lstStyle/>
            <a:p>
              <a:pPr marL="25400">
                <a:lnSpc>
                  <a:spcPts val="1000"/>
                </a:lnSpc>
              </a:pPr>
              <a:endParaRPr sz="1000"/>
            </a:p>
          </p:txBody>
        </p:sp>
        <p:sp>
          <p:nvSpPr>
            <p:cNvPr id="37" name="object 37"/>
            <p:cNvSpPr txBox="1"/>
            <p:nvPr/>
          </p:nvSpPr>
          <p:spPr>
            <a:xfrm>
              <a:off x="4409600" y="5497687"/>
              <a:ext cx="448980" cy="241300"/>
            </a:xfrm>
            <a:prstGeom prst="rect">
              <a:avLst/>
            </a:prstGeom>
          </p:spPr>
          <p:txBody>
            <a:bodyPr wrap="square" lIns="0" tIns="0" rIns="0" bIns="0" rtlCol="0">
              <a:noAutofit/>
            </a:bodyPr>
            <a:lstStyle/>
            <a:p>
              <a:pPr marL="25400">
                <a:lnSpc>
                  <a:spcPts val="1000"/>
                </a:lnSpc>
              </a:pPr>
              <a:endParaRPr sz="1000"/>
            </a:p>
          </p:txBody>
        </p:sp>
        <p:sp>
          <p:nvSpPr>
            <p:cNvPr id="36" name="object 36"/>
            <p:cNvSpPr txBox="1"/>
            <p:nvPr/>
          </p:nvSpPr>
          <p:spPr>
            <a:xfrm>
              <a:off x="1044592" y="5738987"/>
              <a:ext cx="370257" cy="228600"/>
            </a:xfrm>
            <a:prstGeom prst="rect">
              <a:avLst/>
            </a:prstGeom>
          </p:spPr>
          <p:txBody>
            <a:bodyPr wrap="square" lIns="0" tIns="0" rIns="0" bIns="0" rtlCol="0">
              <a:noAutofit/>
            </a:bodyPr>
            <a:lstStyle/>
            <a:p>
              <a:pPr marL="25400">
                <a:lnSpc>
                  <a:spcPts val="1000"/>
                </a:lnSpc>
              </a:pPr>
              <a:endParaRPr sz="1000"/>
            </a:p>
          </p:txBody>
        </p:sp>
        <p:sp>
          <p:nvSpPr>
            <p:cNvPr id="35" name="object 35"/>
            <p:cNvSpPr txBox="1"/>
            <p:nvPr/>
          </p:nvSpPr>
          <p:spPr>
            <a:xfrm>
              <a:off x="1414849" y="5738987"/>
              <a:ext cx="549850" cy="228600"/>
            </a:xfrm>
            <a:prstGeom prst="rect">
              <a:avLst/>
            </a:prstGeom>
          </p:spPr>
          <p:txBody>
            <a:bodyPr wrap="square" lIns="0" tIns="0" rIns="0" bIns="0" rtlCol="0">
              <a:noAutofit/>
            </a:bodyPr>
            <a:lstStyle/>
            <a:p>
              <a:pPr marL="25400">
                <a:lnSpc>
                  <a:spcPts val="1000"/>
                </a:lnSpc>
              </a:pPr>
              <a:endParaRPr sz="1000"/>
            </a:p>
          </p:txBody>
        </p:sp>
        <p:sp>
          <p:nvSpPr>
            <p:cNvPr id="34" name="object 34"/>
            <p:cNvSpPr txBox="1"/>
            <p:nvPr/>
          </p:nvSpPr>
          <p:spPr>
            <a:xfrm>
              <a:off x="1964700" y="5738987"/>
              <a:ext cx="568799" cy="228600"/>
            </a:xfrm>
            <a:prstGeom prst="rect">
              <a:avLst/>
            </a:prstGeom>
          </p:spPr>
          <p:txBody>
            <a:bodyPr wrap="square" lIns="0" tIns="0" rIns="0" bIns="0" rtlCol="0">
              <a:noAutofit/>
            </a:bodyPr>
            <a:lstStyle/>
            <a:p>
              <a:pPr marL="25400">
                <a:lnSpc>
                  <a:spcPts val="1000"/>
                </a:lnSpc>
              </a:pPr>
              <a:endParaRPr sz="1000"/>
            </a:p>
          </p:txBody>
        </p:sp>
        <p:sp>
          <p:nvSpPr>
            <p:cNvPr id="33" name="object 33"/>
            <p:cNvSpPr txBox="1"/>
            <p:nvPr/>
          </p:nvSpPr>
          <p:spPr>
            <a:xfrm>
              <a:off x="2533500" y="5738987"/>
              <a:ext cx="1876099" cy="228600"/>
            </a:xfrm>
            <a:prstGeom prst="rect">
              <a:avLst/>
            </a:prstGeom>
          </p:spPr>
          <p:txBody>
            <a:bodyPr wrap="square" lIns="0" tIns="0" rIns="0" bIns="0" rtlCol="0">
              <a:noAutofit/>
            </a:bodyPr>
            <a:lstStyle/>
            <a:p>
              <a:pPr marL="25400">
                <a:lnSpc>
                  <a:spcPts val="1000"/>
                </a:lnSpc>
              </a:pPr>
              <a:endParaRPr sz="1000"/>
            </a:p>
          </p:txBody>
        </p:sp>
        <p:sp>
          <p:nvSpPr>
            <p:cNvPr id="32" name="object 32"/>
            <p:cNvSpPr txBox="1"/>
            <p:nvPr/>
          </p:nvSpPr>
          <p:spPr>
            <a:xfrm>
              <a:off x="4409600" y="5738987"/>
              <a:ext cx="448980" cy="228600"/>
            </a:xfrm>
            <a:prstGeom prst="rect">
              <a:avLst/>
            </a:prstGeom>
          </p:spPr>
          <p:txBody>
            <a:bodyPr wrap="square" lIns="0" tIns="0" rIns="0" bIns="0" rtlCol="0">
              <a:noAutofit/>
            </a:bodyPr>
            <a:lstStyle/>
            <a:p>
              <a:pPr marL="25400">
                <a:lnSpc>
                  <a:spcPts val="1000"/>
                </a:lnSpc>
              </a:pPr>
              <a:endParaRPr sz="1000"/>
            </a:p>
          </p:txBody>
        </p:sp>
        <p:sp>
          <p:nvSpPr>
            <p:cNvPr id="31" name="object 31"/>
            <p:cNvSpPr txBox="1"/>
            <p:nvPr/>
          </p:nvSpPr>
          <p:spPr>
            <a:xfrm>
              <a:off x="1044592" y="5967587"/>
              <a:ext cx="370257" cy="228600"/>
            </a:xfrm>
            <a:prstGeom prst="rect">
              <a:avLst/>
            </a:prstGeom>
          </p:spPr>
          <p:txBody>
            <a:bodyPr wrap="square" lIns="0" tIns="0" rIns="0" bIns="0" rtlCol="0">
              <a:noAutofit/>
            </a:bodyPr>
            <a:lstStyle/>
            <a:p>
              <a:pPr marL="25400">
                <a:lnSpc>
                  <a:spcPts val="1000"/>
                </a:lnSpc>
              </a:pPr>
              <a:endParaRPr sz="1000"/>
            </a:p>
          </p:txBody>
        </p:sp>
        <p:sp>
          <p:nvSpPr>
            <p:cNvPr id="30" name="object 30"/>
            <p:cNvSpPr txBox="1"/>
            <p:nvPr/>
          </p:nvSpPr>
          <p:spPr>
            <a:xfrm>
              <a:off x="1414849" y="5967587"/>
              <a:ext cx="549850" cy="228600"/>
            </a:xfrm>
            <a:prstGeom prst="rect">
              <a:avLst/>
            </a:prstGeom>
          </p:spPr>
          <p:txBody>
            <a:bodyPr wrap="square" lIns="0" tIns="0" rIns="0" bIns="0" rtlCol="0">
              <a:noAutofit/>
            </a:bodyPr>
            <a:lstStyle/>
            <a:p>
              <a:pPr marL="25400">
                <a:lnSpc>
                  <a:spcPts val="1000"/>
                </a:lnSpc>
              </a:pPr>
              <a:endParaRPr sz="1000"/>
            </a:p>
          </p:txBody>
        </p:sp>
        <p:sp>
          <p:nvSpPr>
            <p:cNvPr id="29" name="object 29"/>
            <p:cNvSpPr txBox="1"/>
            <p:nvPr/>
          </p:nvSpPr>
          <p:spPr>
            <a:xfrm>
              <a:off x="1964700" y="5967587"/>
              <a:ext cx="568799" cy="228600"/>
            </a:xfrm>
            <a:prstGeom prst="rect">
              <a:avLst/>
            </a:prstGeom>
          </p:spPr>
          <p:txBody>
            <a:bodyPr wrap="square" lIns="0" tIns="0" rIns="0" bIns="0" rtlCol="0">
              <a:noAutofit/>
            </a:bodyPr>
            <a:lstStyle/>
            <a:p>
              <a:pPr marL="25400">
                <a:lnSpc>
                  <a:spcPts val="1000"/>
                </a:lnSpc>
              </a:pPr>
              <a:endParaRPr sz="1000"/>
            </a:p>
          </p:txBody>
        </p:sp>
        <p:sp>
          <p:nvSpPr>
            <p:cNvPr id="28" name="object 28"/>
            <p:cNvSpPr txBox="1"/>
            <p:nvPr/>
          </p:nvSpPr>
          <p:spPr>
            <a:xfrm>
              <a:off x="2533500" y="5967587"/>
              <a:ext cx="1876099" cy="228600"/>
            </a:xfrm>
            <a:prstGeom prst="rect">
              <a:avLst/>
            </a:prstGeom>
          </p:spPr>
          <p:txBody>
            <a:bodyPr wrap="square" lIns="0" tIns="0" rIns="0" bIns="0" rtlCol="0">
              <a:noAutofit/>
            </a:bodyPr>
            <a:lstStyle/>
            <a:p>
              <a:pPr marL="25400">
                <a:lnSpc>
                  <a:spcPts val="1000"/>
                </a:lnSpc>
              </a:pPr>
              <a:endParaRPr sz="1000"/>
            </a:p>
          </p:txBody>
        </p:sp>
        <p:sp>
          <p:nvSpPr>
            <p:cNvPr id="27" name="object 27"/>
            <p:cNvSpPr txBox="1"/>
            <p:nvPr/>
          </p:nvSpPr>
          <p:spPr>
            <a:xfrm>
              <a:off x="4409600" y="5967587"/>
              <a:ext cx="448980" cy="228600"/>
            </a:xfrm>
            <a:prstGeom prst="rect">
              <a:avLst/>
            </a:prstGeom>
          </p:spPr>
          <p:txBody>
            <a:bodyPr wrap="square" lIns="0" tIns="0" rIns="0" bIns="0" rtlCol="0">
              <a:noAutofit/>
            </a:bodyPr>
            <a:lstStyle/>
            <a:p>
              <a:pPr marL="25400">
                <a:lnSpc>
                  <a:spcPts val="1000"/>
                </a:lnSpc>
              </a:pPr>
              <a:endParaRPr sz="1000"/>
            </a:p>
          </p:txBody>
        </p:sp>
        <p:sp>
          <p:nvSpPr>
            <p:cNvPr id="26" name="object 26"/>
            <p:cNvSpPr txBox="1"/>
            <p:nvPr/>
          </p:nvSpPr>
          <p:spPr>
            <a:xfrm>
              <a:off x="1044592" y="6196187"/>
              <a:ext cx="370257" cy="254000"/>
            </a:xfrm>
            <a:prstGeom prst="rect">
              <a:avLst/>
            </a:prstGeom>
          </p:spPr>
          <p:txBody>
            <a:bodyPr wrap="square" lIns="0" tIns="0" rIns="0" bIns="0" rtlCol="0">
              <a:noAutofit/>
            </a:bodyPr>
            <a:lstStyle/>
            <a:p>
              <a:pPr marL="25400">
                <a:lnSpc>
                  <a:spcPts val="1000"/>
                </a:lnSpc>
              </a:pPr>
              <a:endParaRPr sz="1000"/>
            </a:p>
          </p:txBody>
        </p:sp>
        <p:sp>
          <p:nvSpPr>
            <p:cNvPr id="25" name="object 25"/>
            <p:cNvSpPr txBox="1"/>
            <p:nvPr/>
          </p:nvSpPr>
          <p:spPr>
            <a:xfrm>
              <a:off x="1414849" y="6196187"/>
              <a:ext cx="549850" cy="254000"/>
            </a:xfrm>
            <a:prstGeom prst="rect">
              <a:avLst/>
            </a:prstGeom>
          </p:spPr>
          <p:txBody>
            <a:bodyPr wrap="square" lIns="0" tIns="0" rIns="0" bIns="0" rtlCol="0">
              <a:noAutofit/>
            </a:bodyPr>
            <a:lstStyle/>
            <a:p>
              <a:pPr marL="25400">
                <a:lnSpc>
                  <a:spcPts val="1000"/>
                </a:lnSpc>
              </a:pPr>
              <a:endParaRPr sz="1000"/>
            </a:p>
          </p:txBody>
        </p:sp>
        <p:sp>
          <p:nvSpPr>
            <p:cNvPr id="24" name="object 24"/>
            <p:cNvSpPr txBox="1"/>
            <p:nvPr/>
          </p:nvSpPr>
          <p:spPr>
            <a:xfrm>
              <a:off x="1964700" y="6196187"/>
              <a:ext cx="568799" cy="254000"/>
            </a:xfrm>
            <a:prstGeom prst="rect">
              <a:avLst/>
            </a:prstGeom>
          </p:spPr>
          <p:txBody>
            <a:bodyPr wrap="square" lIns="0" tIns="0" rIns="0" bIns="0" rtlCol="0">
              <a:noAutofit/>
            </a:bodyPr>
            <a:lstStyle/>
            <a:p>
              <a:pPr marL="25400">
                <a:lnSpc>
                  <a:spcPts val="1000"/>
                </a:lnSpc>
              </a:pPr>
              <a:endParaRPr sz="1000"/>
            </a:p>
          </p:txBody>
        </p:sp>
        <p:sp>
          <p:nvSpPr>
            <p:cNvPr id="23" name="object 23"/>
            <p:cNvSpPr txBox="1"/>
            <p:nvPr/>
          </p:nvSpPr>
          <p:spPr>
            <a:xfrm>
              <a:off x="2533500" y="6196187"/>
              <a:ext cx="1876099" cy="254000"/>
            </a:xfrm>
            <a:prstGeom prst="rect">
              <a:avLst/>
            </a:prstGeom>
          </p:spPr>
          <p:txBody>
            <a:bodyPr wrap="square" lIns="0" tIns="0" rIns="0" bIns="0" rtlCol="0">
              <a:noAutofit/>
            </a:bodyPr>
            <a:lstStyle/>
            <a:p>
              <a:pPr marL="25400">
                <a:lnSpc>
                  <a:spcPts val="1000"/>
                </a:lnSpc>
              </a:pPr>
              <a:endParaRPr sz="1000"/>
            </a:p>
          </p:txBody>
        </p:sp>
        <p:sp>
          <p:nvSpPr>
            <p:cNvPr id="22" name="object 22"/>
            <p:cNvSpPr txBox="1"/>
            <p:nvPr/>
          </p:nvSpPr>
          <p:spPr>
            <a:xfrm>
              <a:off x="4409600" y="6196187"/>
              <a:ext cx="448980" cy="254000"/>
            </a:xfrm>
            <a:prstGeom prst="rect">
              <a:avLst/>
            </a:prstGeom>
          </p:spPr>
          <p:txBody>
            <a:bodyPr wrap="square" lIns="0" tIns="0" rIns="0" bIns="0" rtlCol="0">
              <a:noAutofit/>
            </a:bodyPr>
            <a:lstStyle/>
            <a:p>
              <a:pPr marL="25400">
                <a:lnSpc>
                  <a:spcPts val="1000"/>
                </a:lnSpc>
              </a:pPr>
              <a:endParaRPr sz="1000"/>
            </a:p>
          </p:txBody>
        </p:sp>
        <p:sp>
          <p:nvSpPr>
            <p:cNvPr id="21" name="object 21"/>
            <p:cNvSpPr txBox="1"/>
            <p:nvPr/>
          </p:nvSpPr>
          <p:spPr>
            <a:xfrm>
              <a:off x="1044592" y="6450187"/>
              <a:ext cx="370257" cy="228600"/>
            </a:xfrm>
            <a:prstGeom prst="rect">
              <a:avLst/>
            </a:prstGeom>
          </p:spPr>
          <p:txBody>
            <a:bodyPr wrap="square" lIns="0" tIns="0" rIns="0" bIns="0" rtlCol="0">
              <a:noAutofit/>
            </a:bodyPr>
            <a:lstStyle/>
            <a:p>
              <a:pPr marL="25400">
                <a:lnSpc>
                  <a:spcPts val="1000"/>
                </a:lnSpc>
              </a:pPr>
              <a:endParaRPr sz="1000"/>
            </a:p>
          </p:txBody>
        </p:sp>
        <p:sp>
          <p:nvSpPr>
            <p:cNvPr id="20" name="object 20"/>
            <p:cNvSpPr txBox="1"/>
            <p:nvPr/>
          </p:nvSpPr>
          <p:spPr>
            <a:xfrm>
              <a:off x="1414849" y="6450187"/>
              <a:ext cx="549850" cy="228600"/>
            </a:xfrm>
            <a:prstGeom prst="rect">
              <a:avLst/>
            </a:prstGeom>
          </p:spPr>
          <p:txBody>
            <a:bodyPr wrap="square" lIns="0" tIns="0" rIns="0" bIns="0" rtlCol="0">
              <a:noAutofit/>
            </a:bodyPr>
            <a:lstStyle/>
            <a:p>
              <a:pPr marL="25400">
                <a:lnSpc>
                  <a:spcPts val="1000"/>
                </a:lnSpc>
              </a:pPr>
              <a:endParaRPr sz="1000"/>
            </a:p>
          </p:txBody>
        </p:sp>
        <p:sp>
          <p:nvSpPr>
            <p:cNvPr id="19" name="object 19"/>
            <p:cNvSpPr txBox="1"/>
            <p:nvPr/>
          </p:nvSpPr>
          <p:spPr>
            <a:xfrm>
              <a:off x="1964700" y="6450187"/>
              <a:ext cx="568799" cy="228600"/>
            </a:xfrm>
            <a:prstGeom prst="rect">
              <a:avLst/>
            </a:prstGeom>
          </p:spPr>
          <p:txBody>
            <a:bodyPr wrap="square" lIns="0" tIns="0" rIns="0" bIns="0" rtlCol="0">
              <a:noAutofit/>
            </a:bodyPr>
            <a:lstStyle/>
            <a:p>
              <a:pPr marL="25400">
                <a:lnSpc>
                  <a:spcPts val="1000"/>
                </a:lnSpc>
              </a:pPr>
              <a:endParaRPr sz="1000"/>
            </a:p>
          </p:txBody>
        </p:sp>
        <p:sp>
          <p:nvSpPr>
            <p:cNvPr id="18" name="object 18"/>
            <p:cNvSpPr txBox="1"/>
            <p:nvPr/>
          </p:nvSpPr>
          <p:spPr>
            <a:xfrm>
              <a:off x="2533500" y="6450187"/>
              <a:ext cx="1876099" cy="228600"/>
            </a:xfrm>
            <a:prstGeom prst="rect">
              <a:avLst/>
            </a:prstGeom>
          </p:spPr>
          <p:txBody>
            <a:bodyPr wrap="square" lIns="0" tIns="0" rIns="0" bIns="0" rtlCol="0">
              <a:noAutofit/>
            </a:bodyPr>
            <a:lstStyle/>
            <a:p>
              <a:pPr marL="25400">
                <a:lnSpc>
                  <a:spcPts val="1000"/>
                </a:lnSpc>
              </a:pPr>
              <a:endParaRPr sz="1000"/>
            </a:p>
          </p:txBody>
        </p:sp>
        <p:sp>
          <p:nvSpPr>
            <p:cNvPr id="17" name="object 17"/>
            <p:cNvSpPr txBox="1"/>
            <p:nvPr/>
          </p:nvSpPr>
          <p:spPr>
            <a:xfrm>
              <a:off x="4409600" y="6450187"/>
              <a:ext cx="448980" cy="228600"/>
            </a:xfrm>
            <a:prstGeom prst="rect">
              <a:avLst/>
            </a:prstGeom>
          </p:spPr>
          <p:txBody>
            <a:bodyPr wrap="square" lIns="0" tIns="0" rIns="0" bIns="0" rtlCol="0">
              <a:noAutofit/>
            </a:bodyPr>
            <a:lstStyle/>
            <a:p>
              <a:pPr marL="25400">
                <a:lnSpc>
                  <a:spcPts val="1000"/>
                </a:lnSpc>
              </a:pPr>
              <a:endParaRPr sz="1000"/>
            </a:p>
          </p:txBody>
        </p:sp>
        <p:sp>
          <p:nvSpPr>
            <p:cNvPr id="16" name="object 16"/>
            <p:cNvSpPr txBox="1"/>
            <p:nvPr/>
          </p:nvSpPr>
          <p:spPr>
            <a:xfrm>
              <a:off x="1044592" y="6678787"/>
              <a:ext cx="370257" cy="228600"/>
            </a:xfrm>
            <a:prstGeom prst="rect">
              <a:avLst/>
            </a:prstGeom>
          </p:spPr>
          <p:txBody>
            <a:bodyPr wrap="square" lIns="0" tIns="0" rIns="0" bIns="0" rtlCol="0">
              <a:noAutofit/>
            </a:bodyPr>
            <a:lstStyle/>
            <a:p>
              <a:pPr marL="25400">
                <a:lnSpc>
                  <a:spcPts val="1000"/>
                </a:lnSpc>
              </a:pPr>
              <a:endParaRPr sz="1000"/>
            </a:p>
          </p:txBody>
        </p:sp>
        <p:sp>
          <p:nvSpPr>
            <p:cNvPr id="15" name="object 15"/>
            <p:cNvSpPr txBox="1"/>
            <p:nvPr/>
          </p:nvSpPr>
          <p:spPr>
            <a:xfrm>
              <a:off x="1414849" y="6678787"/>
              <a:ext cx="549850" cy="228600"/>
            </a:xfrm>
            <a:prstGeom prst="rect">
              <a:avLst/>
            </a:prstGeom>
          </p:spPr>
          <p:txBody>
            <a:bodyPr wrap="square" lIns="0" tIns="0" rIns="0" bIns="0" rtlCol="0">
              <a:noAutofit/>
            </a:bodyPr>
            <a:lstStyle/>
            <a:p>
              <a:pPr marL="25400">
                <a:lnSpc>
                  <a:spcPts val="1000"/>
                </a:lnSpc>
              </a:pPr>
              <a:endParaRPr sz="1000"/>
            </a:p>
          </p:txBody>
        </p:sp>
        <p:sp>
          <p:nvSpPr>
            <p:cNvPr id="14" name="object 14"/>
            <p:cNvSpPr txBox="1"/>
            <p:nvPr/>
          </p:nvSpPr>
          <p:spPr>
            <a:xfrm>
              <a:off x="1964700" y="6678787"/>
              <a:ext cx="568799" cy="228600"/>
            </a:xfrm>
            <a:prstGeom prst="rect">
              <a:avLst/>
            </a:prstGeom>
          </p:spPr>
          <p:txBody>
            <a:bodyPr wrap="square" lIns="0" tIns="0" rIns="0" bIns="0" rtlCol="0">
              <a:noAutofit/>
            </a:bodyPr>
            <a:lstStyle/>
            <a:p>
              <a:pPr marL="25400">
                <a:lnSpc>
                  <a:spcPts val="1000"/>
                </a:lnSpc>
              </a:pPr>
              <a:endParaRPr sz="1000"/>
            </a:p>
          </p:txBody>
        </p:sp>
        <p:sp>
          <p:nvSpPr>
            <p:cNvPr id="13" name="object 13"/>
            <p:cNvSpPr txBox="1"/>
            <p:nvPr/>
          </p:nvSpPr>
          <p:spPr>
            <a:xfrm>
              <a:off x="2533500" y="6678787"/>
              <a:ext cx="1876099" cy="228600"/>
            </a:xfrm>
            <a:prstGeom prst="rect">
              <a:avLst/>
            </a:prstGeom>
          </p:spPr>
          <p:txBody>
            <a:bodyPr wrap="square" lIns="0" tIns="0" rIns="0" bIns="0" rtlCol="0">
              <a:noAutofit/>
            </a:bodyPr>
            <a:lstStyle/>
            <a:p>
              <a:pPr marL="25400">
                <a:lnSpc>
                  <a:spcPts val="1000"/>
                </a:lnSpc>
              </a:pPr>
              <a:endParaRPr sz="1000"/>
            </a:p>
          </p:txBody>
        </p:sp>
        <p:sp>
          <p:nvSpPr>
            <p:cNvPr id="12" name="object 12"/>
            <p:cNvSpPr txBox="1"/>
            <p:nvPr/>
          </p:nvSpPr>
          <p:spPr>
            <a:xfrm>
              <a:off x="4409600" y="6678787"/>
              <a:ext cx="448980" cy="228600"/>
            </a:xfrm>
            <a:prstGeom prst="rect">
              <a:avLst/>
            </a:prstGeom>
          </p:spPr>
          <p:txBody>
            <a:bodyPr wrap="square" lIns="0" tIns="0" rIns="0" bIns="0" rtlCol="0">
              <a:noAutofit/>
            </a:bodyPr>
            <a:lstStyle/>
            <a:p>
              <a:pPr marL="25400">
                <a:lnSpc>
                  <a:spcPts val="1000"/>
                </a:lnSpc>
              </a:pPr>
              <a:endParaRPr sz="1000"/>
            </a:p>
          </p:txBody>
        </p:sp>
        <p:sp>
          <p:nvSpPr>
            <p:cNvPr id="11" name="object 11"/>
            <p:cNvSpPr txBox="1"/>
            <p:nvPr/>
          </p:nvSpPr>
          <p:spPr>
            <a:xfrm>
              <a:off x="1044592" y="6907387"/>
              <a:ext cx="370257" cy="228600"/>
            </a:xfrm>
            <a:prstGeom prst="rect">
              <a:avLst/>
            </a:prstGeom>
          </p:spPr>
          <p:txBody>
            <a:bodyPr wrap="square" lIns="0" tIns="0" rIns="0" bIns="0" rtlCol="0">
              <a:noAutofit/>
            </a:bodyPr>
            <a:lstStyle/>
            <a:p>
              <a:pPr marL="25400">
                <a:lnSpc>
                  <a:spcPts val="1000"/>
                </a:lnSpc>
              </a:pPr>
              <a:endParaRPr sz="1000"/>
            </a:p>
          </p:txBody>
        </p:sp>
        <p:sp>
          <p:nvSpPr>
            <p:cNvPr id="10" name="object 10"/>
            <p:cNvSpPr txBox="1"/>
            <p:nvPr/>
          </p:nvSpPr>
          <p:spPr>
            <a:xfrm>
              <a:off x="1414849" y="6907387"/>
              <a:ext cx="549850" cy="228600"/>
            </a:xfrm>
            <a:prstGeom prst="rect">
              <a:avLst/>
            </a:prstGeom>
          </p:spPr>
          <p:txBody>
            <a:bodyPr wrap="square" lIns="0" tIns="0" rIns="0" bIns="0" rtlCol="0">
              <a:noAutofit/>
            </a:bodyPr>
            <a:lstStyle/>
            <a:p>
              <a:pPr marL="25400">
                <a:lnSpc>
                  <a:spcPts val="1000"/>
                </a:lnSpc>
              </a:pPr>
              <a:endParaRPr sz="1000"/>
            </a:p>
          </p:txBody>
        </p:sp>
        <p:sp>
          <p:nvSpPr>
            <p:cNvPr id="9" name="object 9"/>
            <p:cNvSpPr txBox="1"/>
            <p:nvPr/>
          </p:nvSpPr>
          <p:spPr>
            <a:xfrm>
              <a:off x="1964700" y="6907387"/>
              <a:ext cx="568799" cy="228600"/>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2533500" y="6907387"/>
              <a:ext cx="1876099" cy="22860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4409600" y="6907387"/>
              <a:ext cx="448980" cy="22860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1044592" y="7135987"/>
              <a:ext cx="370257" cy="184496"/>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1414849" y="7135987"/>
              <a:ext cx="549850" cy="184496"/>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1964700" y="7135987"/>
              <a:ext cx="568799" cy="184496"/>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2533500" y="7135987"/>
              <a:ext cx="1876099" cy="184496"/>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4409600" y="7135987"/>
              <a:ext cx="448980" cy="184496"/>
            </a:xfrm>
            <a:prstGeom prst="rect">
              <a:avLst/>
            </a:prstGeom>
          </p:spPr>
          <p:txBody>
            <a:bodyPr wrap="square" lIns="0" tIns="0" rIns="0" bIns="0" rtlCol="0">
              <a:noAutofit/>
            </a:bodyPr>
            <a:lstStyle/>
            <a:p>
              <a:pPr marL="25400">
                <a:lnSpc>
                  <a:spcPts val="1000"/>
                </a:lnSpc>
              </a:pPr>
              <a:endParaRPr sz="1000"/>
            </a:p>
          </p:txBody>
        </p:sp>
        <p:sp>
          <p:nvSpPr>
            <p:cNvPr id="325" name="object 121">
              <a:extLst>
                <a:ext uri="{FF2B5EF4-FFF2-40B4-BE49-F238E27FC236}">
                  <a16:creationId xmlns:a16="http://schemas.microsoft.com/office/drawing/2014/main" id="{FFC9D5CA-B3F9-4015-914A-5FE34641D834}"/>
                </a:ext>
              </a:extLst>
            </p:cNvPr>
            <p:cNvSpPr txBox="1"/>
            <p:nvPr/>
          </p:nvSpPr>
          <p:spPr>
            <a:xfrm>
              <a:off x="939800" y="1850556"/>
              <a:ext cx="479534" cy="119845"/>
            </a:xfrm>
            <a:prstGeom prst="rect">
              <a:avLst/>
            </a:prstGeom>
          </p:spPr>
          <p:txBody>
            <a:bodyPr wrap="square" lIns="0" tIns="3651" rIns="0" bIns="0" rtlCol="0">
              <a:noAutofit/>
            </a:bodyPr>
            <a:lstStyle/>
            <a:p>
              <a:pPr marL="79658" algn="ctr">
                <a:lnSpc>
                  <a:spcPts val="575"/>
                </a:lnSpc>
              </a:pPr>
              <a:r>
                <a:rPr lang="es-ES" sz="750" dirty="0">
                  <a:solidFill>
                    <a:srgbClr val="00AFEE"/>
                  </a:solidFill>
                  <a:latin typeface="Malgun Gothic"/>
                  <a:cs typeface="Malgun Gothic"/>
                </a:rPr>
                <a:t>FECHA</a:t>
              </a:r>
              <a:endParaRPr sz="750" dirty="0">
                <a:latin typeface="Malgun Gothic"/>
                <a:cs typeface="Malgun Gothic"/>
              </a:endParaRPr>
            </a:p>
          </p:txBody>
        </p:sp>
        <p:sp>
          <p:nvSpPr>
            <p:cNvPr id="326" name="object 120">
              <a:extLst>
                <a:ext uri="{FF2B5EF4-FFF2-40B4-BE49-F238E27FC236}">
                  <a16:creationId xmlns:a16="http://schemas.microsoft.com/office/drawing/2014/main" id="{749E2427-BBC8-46E7-B666-AC0F75E440DF}"/>
                </a:ext>
              </a:extLst>
            </p:cNvPr>
            <p:cNvSpPr txBox="1"/>
            <p:nvPr/>
          </p:nvSpPr>
          <p:spPr>
            <a:xfrm>
              <a:off x="1396996" y="1850557"/>
              <a:ext cx="519367" cy="130568"/>
            </a:xfrm>
            <a:prstGeom prst="rect">
              <a:avLst/>
            </a:prstGeom>
          </p:spPr>
          <p:txBody>
            <a:bodyPr wrap="square" lIns="0" tIns="3651" rIns="0" bIns="0" rtlCol="0">
              <a:noAutofit/>
            </a:bodyPr>
            <a:lstStyle/>
            <a:p>
              <a:pPr marL="93544">
                <a:lnSpc>
                  <a:spcPts val="575"/>
                </a:lnSpc>
              </a:pPr>
              <a:r>
                <a:rPr lang="es-ES" sz="750" dirty="0">
                  <a:solidFill>
                    <a:srgbClr val="00AFEE"/>
                  </a:solidFill>
                  <a:latin typeface="Malgun Gothic"/>
                  <a:cs typeface="Malgun Gothic"/>
                </a:rPr>
                <a:t>SOLICITA</a:t>
              </a:r>
              <a:endParaRPr sz="750" dirty="0">
                <a:latin typeface="Malgun Gothic"/>
                <a:cs typeface="Malgun Gothic"/>
              </a:endParaRPr>
            </a:p>
          </p:txBody>
        </p:sp>
        <p:sp>
          <p:nvSpPr>
            <p:cNvPr id="327" name="object 119">
              <a:extLst>
                <a:ext uri="{FF2B5EF4-FFF2-40B4-BE49-F238E27FC236}">
                  <a16:creationId xmlns:a16="http://schemas.microsoft.com/office/drawing/2014/main" id="{12C0A6D3-236E-4F15-93D0-2B608A3B8D9B}"/>
                </a:ext>
              </a:extLst>
            </p:cNvPr>
            <p:cNvSpPr txBox="1"/>
            <p:nvPr/>
          </p:nvSpPr>
          <p:spPr>
            <a:xfrm>
              <a:off x="2035738" y="1850557"/>
              <a:ext cx="465839" cy="86194"/>
            </a:xfrm>
            <a:prstGeom prst="rect">
              <a:avLst/>
            </a:prstGeom>
          </p:spPr>
          <p:txBody>
            <a:bodyPr wrap="square" lIns="0" tIns="3651" rIns="0" bIns="0" rtlCol="0">
              <a:noAutofit/>
            </a:bodyPr>
            <a:lstStyle/>
            <a:p>
              <a:pPr marL="95001">
                <a:lnSpc>
                  <a:spcPts val="575"/>
                </a:lnSpc>
              </a:pPr>
              <a:r>
                <a:rPr lang="es-ES" sz="750" dirty="0">
                  <a:solidFill>
                    <a:srgbClr val="00AFEE"/>
                  </a:solidFill>
                  <a:latin typeface="Malgun Gothic"/>
                  <a:cs typeface="Malgun Gothic"/>
                </a:rPr>
                <a:t>TEMA</a:t>
              </a:r>
              <a:endParaRPr sz="750" dirty="0">
                <a:latin typeface="Malgun Gothic"/>
                <a:cs typeface="Malgun Gothic"/>
              </a:endParaRPr>
            </a:p>
          </p:txBody>
        </p:sp>
        <p:sp>
          <p:nvSpPr>
            <p:cNvPr id="328" name="object 118">
              <a:extLst>
                <a:ext uri="{FF2B5EF4-FFF2-40B4-BE49-F238E27FC236}">
                  <a16:creationId xmlns:a16="http://schemas.microsoft.com/office/drawing/2014/main" id="{D8A6921D-A7D1-41FF-8036-89E53F9E1882}"/>
                </a:ext>
              </a:extLst>
            </p:cNvPr>
            <p:cNvSpPr txBox="1"/>
            <p:nvPr/>
          </p:nvSpPr>
          <p:spPr>
            <a:xfrm>
              <a:off x="2616196" y="1850556"/>
              <a:ext cx="1876099" cy="154631"/>
            </a:xfrm>
            <a:prstGeom prst="rect">
              <a:avLst/>
            </a:prstGeom>
          </p:spPr>
          <p:txBody>
            <a:bodyPr wrap="square" lIns="0" tIns="3651" rIns="0" bIns="0" rtlCol="0">
              <a:noAutofit/>
            </a:bodyPr>
            <a:lstStyle/>
            <a:p>
              <a:pPr marR="744237" algn="r" defTabSz="1882775">
                <a:lnSpc>
                  <a:spcPts val="575"/>
                </a:lnSpc>
              </a:pPr>
              <a:r>
                <a:rPr lang="es-ES" sz="750" dirty="0">
                  <a:solidFill>
                    <a:srgbClr val="00AFEE"/>
                  </a:solidFill>
                  <a:latin typeface="Malgun Gothic"/>
                  <a:cs typeface="Malgun Gothic"/>
                </a:rPr>
                <a:t>CONTENIDO</a:t>
              </a:r>
              <a:endParaRPr sz="750" dirty="0">
                <a:latin typeface="Malgun Gothic"/>
                <a:cs typeface="Malgun Gothic"/>
              </a:endParaRPr>
            </a:p>
          </p:txBody>
        </p:sp>
        <p:sp>
          <p:nvSpPr>
            <p:cNvPr id="329" name="object 117">
              <a:extLst>
                <a:ext uri="{FF2B5EF4-FFF2-40B4-BE49-F238E27FC236}">
                  <a16:creationId xmlns:a16="http://schemas.microsoft.com/office/drawing/2014/main" id="{1A8FBDCE-B905-4C68-A6A8-C4471997645C}"/>
                </a:ext>
              </a:extLst>
            </p:cNvPr>
            <p:cNvSpPr txBox="1"/>
            <p:nvPr/>
          </p:nvSpPr>
          <p:spPr>
            <a:xfrm>
              <a:off x="4344132" y="1850556"/>
              <a:ext cx="674823" cy="155470"/>
            </a:xfrm>
            <a:prstGeom prst="rect">
              <a:avLst/>
            </a:prstGeom>
          </p:spPr>
          <p:txBody>
            <a:bodyPr wrap="square" lIns="0" tIns="3651" rIns="0" bIns="0" rtlCol="0">
              <a:noAutofit/>
            </a:bodyPr>
            <a:lstStyle/>
            <a:p>
              <a:pPr marL="93168">
                <a:lnSpc>
                  <a:spcPts val="575"/>
                </a:lnSpc>
              </a:pPr>
              <a:r>
                <a:rPr lang="es-ES" sz="750" dirty="0">
                  <a:solidFill>
                    <a:srgbClr val="00AFEE"/>
                  </a:solidFill>
                  <a:latin typeface="Malgun Gothic"/>
                  <a:cs typeface="Malgun Gothic"/>
                </a:rPr>
                <a:t>RESPUESTA</a:t>
              </a:r>
              <a:endParaRPr sz="750" dirty="0">
                <a:latin typeface="Malgun Gothic"/>
                <a:cs typeface="Malgun Gothic"/>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0" name="그룹 329">
            <a:extLst>
              <a:ext uri="{FF2B5EF4-FFF2-40B4-BE49-F238E27FC236}">
                <a16:creationId xmlns:a16="http://schemas.microsoft.com/office/drawing/2014/main" id="{47DF3BD0-B75D-44DD-A08A-0126A25BF136}"/>
              </a:ext>
            </a:extLst>
          </p:cNvPr>
          <p:cNvGrpSpPr/>
          <p:nvPr/>
        </p:nvGrpSpPr>
        <p:grpSpPr>
          <a:xfrm>
            <a:off x="266151" y="883502"/>
            <a:ext cx="4778717" cy="6904140"/>
            <a:chOff x="266151" y="883502"/>
            <a:chExt cx="4778717" cy="6904140"/>
          </a:xfrm>
        </p:grpSpPr>
        <p:sp>
          <p:nvSpPr>
            <p:cNvPr id="178" name="object 178"/>
            <p:cNvSpPr/>
            <p:nvPr/>
          </p:nvSpPr>
          <p:spPr>
            <a:xfrm>
              <a:off x="509025" y="883502"/>
              <a:ext cx="4535843" cy="6695865"/>
            </a:xfrm>
            <a:custGeom>
              <a:avLst/>
              <a:gdLst/>
              <a:ahLst/>
              <a:cxnLst/>
              <a:rect l="l" t="t" r="r" b="b"/>
              <a:pathLst>
                <a:path w="4535843" h="6695865">
                  <a:moveTo>
                    <a:pt x="251974" y="0"/>
                  </a:moveTo>
                  <a:lnTo>
                    <a:pt x="183680" y="251"/>
                  </a:lnTo>
                  <a:lnTo>
                    <a:pt x="128995" y="2015"/>
                  </a:lnTo>
                  <a:lnTo>
                    <a:pt x="86406" y="6803"/>
                  </a:lnTo>
                  <a:lnTo>
                    <a:pt x="41896" y="22962"/>
                  </a:lnTo>
                  <a:lnTo>
                    <a:pt x="16096" y="54430"/>
                  </a:lnTo>
                  <a:lnTo>
                    <a:pt x="3906" y="106309"/>
                  </a:lnTo>
                  <a:lnTo>
                    <a:pt x="819" y="154755"/>
                  </a:lnTo>
                  <a:lnTo>
                    <a:pt x="0" y="216052"/>
                  </a:lnTo>
                  <a:lnTo>
                    <a:pt x="0" y="6479844"/>
                  </a:lnTo>
                  <a:lnTo>
                    <a:pt x="819" y="6541141"/>
                  </a:lnTo>
                  <a:lnTo>
                    <a:pt x="3906" y="6589587"/>
                  </a:lnTo>
                  <a:lnTo>
                    <a:pt x="16096" y="6641466"/>
                  </a:lnTo>
                  <a:lnTo>
                    <a:pt x="41896" y="6672934"/>
                  </a:lnTo>
                  <a:lnTo>
                    <a:pt x="86406" y="6689093"/>
                  </a:lnTo>
                  <a:lnTo>
                    <a:pt x="128995" y="6693881"/>
                  </a:lnTo>
                  <a:lnTo>
                    <a:pt x="183680" y="6695645"/>
                  </a:lnTo>
                  <a:lnTo>
                    <a:pt x="216032" y="6695865"/>
                  </a:lnTo>
                  <a:lnTo>
                    <a:pt x="4319811" y="6695865"/>
                  </a:lnTo>
                  <a:lnTo>
                    <a:pt x="4381111" y="6695046"/>
                  </a:lnTo>
                  <a:lnTo>
                    <a:pt x="4429560" y="6691959"/>
                  </a:lnTo>
                  <a:lnTo>
                    <a:pt x="4481441" y="6679769"/>
                  </a:lnTo>
                  <a:lnTo>
                    <a:pt x="4512911" y="6653971"/>
                  </a:lnTo>
                  <a:lnTo>
                    <a:pt x="4529070" y="6609463"/>
                  </a:lnTo>
                  <a:lnTo>
                    <a:pt x="4533859" y="6566876"/>
                  </a:lnTo>
                  <a:lnTo>
                    <a:pt x="4535623" y="6512194"/>
                  </a:lnTo>
                  <a:lnTo>
                    <a:pt x="4535843" y="6479844"/>
                  </a:lnTo>
                  <a:lnTo>
                    <a:pt x="4535843" y="216052"/>
                  </a:lnTo>
                  <a:lnTo>
                    <a:pt x="4535024" y="154755"/>
                  </a:lnTo>
                  <a:lnTo>
                    <a:pt x="4531937" y="106309"/>
                  </a:lnTo>
                  <a:lnTo>
                    <a:pt x="4519746" y="54430"/>
                  </a:lnTo>
                  <a:lnTo>
                    <a:pt x="4493947" y="22962"/>
                  </a:lnTo>
                  <a:lnTo>
                    <a:pt x="4449437" y="6803"/>
                  </a:lnTo>
                  <a:lnTo>
                    <a:pt x="4406847" y="2015"/>
                  </a:lnTo>
                  <a:lnTo>
                    <a:pt x="4352162" y="251"/>
                  </a:lnTo>
                  <a:lnTo>
                    <a:pt x="251974" y="0"/>
                  </a:lnTo>
                  <a:close/>
                </a:path>
              </a:pathLst>
            </a:custGeom>
            <a:solidFill>
              <a:srgbClr val="CCEBFA"/>
            </a:solidFill>
          </p:spPr>
          <p:txBody>
            <a:bodyPr wrap="square" lIns="0" tIns="0" rIns="0" bIns="0" rtlCol="0">
              <a:noAutofit/>
            </a:bodyPr>
            <a:lstStyle/>
            <a:p>
              <a:endParaRPr/>
            </a:p>
          </p:txBody>
        </p:sp>
        <p:sp>
          <p:nvSpPr>
            <p:cNvPr id="179" name="object 179"/>
            <p:cNvSpPr/>
            <p:nvPr/>
          </p:nvSpPr>
          <p:spPr>
            <a:xfrm>
              <a:off x="689030" y="1063496"/>
              <a:ext cx="4175829" cy="6335868"/>
            </a:xfrm>
            <a:custGeom>
              <a:avLst/>
              <a:gdLst/>
              <a:ahLst/>
              <a:cxnLst/>
              <a:rect l="l" t="t" r="r" b="b"/>
              <a:pathLst>
                <a:path w="4175829" h="6335868">
                  <a:moveTo>
                    <a:pt x="143970" y="0"/>
                  </a:moveTo>
                  <a:lnTo>
                    <a:pt x="96527" y="279"/>
                  </a:lnTo>
                  <a:lnTo>
                    <a:pt x="46899" y="4365"/>
                  </a:lnTo>
                  <a:lnTo>
                    <a:pt x="12126" y="25459"/>
                  </a:lnTo>
                  <a:lnTo>
                    <a:pt x="941" y="76728"/>
                  </a:lnTo>
                  <a:lnTo>
                    <a:pt x="3" y="117869"/>
                  </a:lnTo>
                  <a:lnTo>
                    <a:pt x="0" y="6217193"/>
                  </a:lnTo>
                  <a:lnTo>
                    <a:pt x="244" y="6239338"/>
                  </a:lnTo>
                  <a:lnTo>
                    <a:pt x="4330" y="6288965"/>
                  </a:lnTo>
                  <a:lnTo>
                    <a:pt x="25423" y="6323739"/>
                  </a:lnTo>
                  <a:lnTo>
                    <a:pt x="76690" y="6334925"/>
                  </a:lnTo>
                  <a:lnTo>
                    <a:pt x="117829" y="6335864"/>
                  </a:lnTo>
                  <a:lnTo>
                    <a:pt x="4057166" y="6335868"/>
                  </a:lnTo>
                  <a:lnTo>
                    <a:pt x="4079310" y="6335623"/>
                  </a:lnTo>
                  <a:lnTo>
                    <a:pt x="4128934" y="6331537"/>
                  </a:lnTo>
                  <a:lnTo>
                    <a:pt x="4163704" y="6310440"/>
                  </a:lnTo>
                  <a:lnTo>
                    <a:pt x="4174888" y="6259167"/>
                  </a:lnTo>
                  <a:lnTo>
                    <a:pt x="4175826" y="6218022"/>
                  </a:lnTo>
                  <a:lnTo>
                    <a:pt x="4175829" y="118697"/>
                  </a:lnTo>
                  <a:lnTo>
                    <a:pt x="4175585" y="96552"/>
                  </a:lnTo>
                  <a:lnTo>
                    <a:pt x="4171498" y="46927"/>
                  </a:lnTo>
                  <a:lnTo>
                    <a:pt x="4150401" y="12157"/>
                  </a:lnTo>
                  <a:lnTo>
                    <a:pt x="4099125" y="975"/>
                  </a:lnTo>
                  <a:lnTo>
                    <a:pt x="4057979" y="38"/>
                  </a:lnTo>
                  <a:lnTo>
                    <a:pt x="143970" y="0"/>
                  </a:lnTo>
                  <a:close/>
                </a:path>
              </a:pathLst>
            </a:custGeom>
            <a:solidFill>
              <a:srgbClr val="FDFDFD"/>
            </a:solidFill>
          </p:spPr>
          <p:txBody>
            <a:bodyPr wrap="square" lIns="0" tIns="0" rIns="0" bIns="0" rtlCol="0">
              <a:noAutofit/>
            </a:bodyPr>
            <a:lstStyle/>
            <a:p>
              <a:endParaRPr/>
            </a:p>
          </p:txBody>
        </p:sp>
        <p:sp>
          <p:nvSpPr>
            <p:cNvPr id="180" name="object 180"/>
            <p:cNvSpPr/>
            <p:nvPr/>
          </p:nvSpPr>
          <p:spPr>
            <a:xfrm>
              <a:off x="1322699" y="1063503"/>
              <a:ext cx="1193901" cy="282498"/>
            </a:xfrm>
            <a:custGeom>
              <a:avLst/>
              <a:gdLst/>
              <a:ahLst/>
              <a:cxnLst/>
              <a:rect l="l" t="t" r="r" b="b"/>
              <a:pathLst>
                <a:path w="1193901" h="282498">
                  <a:moveTo>
                    <a:pt x="76200" y="0"/>
                  </a:moveTo>
                  <a:lnTo>
                    <a:pt x="0" y="282498"/>
                  </a:lnTo>
                  <a:lnTo>
                    <a:pt x="1193901" y="282498"/>
                  </a:lnTo>
                  <a:lnTo>
                    <a:pt x="1193901" y="0"/>
                  </a:lnTo>
                  <a:lnTo>
                    <a:pt x="76200" y="0"/>
                  </a:lnTo>
                  <a:close/>
                </a:path>
              </a:pathLst>
            </a:custGeom>
            <a:solidFill>
              <a:srgbClr val="FDFDFD"/>
            </a:solidFill>
          </p:spPr>
          <p:txBody>
            <a:bodyPr wrap="square" lIns="0" tIns="0" rIns="0" bIns="0" rtlCol="0">
              <a:noAutofit/>
            </a:bodyPr>
            <a:lstStyle/>
            <a:p>
              <a:endParaRPr/>
            </a:p>
          </p:txBody>
        </p:sp>
        <p:sp>
          <p:nvSpPr>
            <p:cNvPr id="181" name="object 181"/>
            <p:cNvSpPr/>
            <p:nvPr/>
          </p:nvSpPr>
          <p:spPr>
            <a:xfrm>
              <a:off x="3831775" y="1216597"/>
              <a:ext cx="32283" cy="15735"/>
            </a:xfrm>
            <a:custGeom>
              <a:avLst/>
              <a:gdLst/>
              <a:ahLst/>
              <a:cxnLst/>
              <a:rect l="l" t="t" r="r" b="b"/>
              <a:pathLst>
                <a:path w="32283" h="15735">
                  <a:moveTo>
                    <a:pt x="32283" y="15100"/>
                  </a:moveTo>
                  <a:lnTo>
                    <a:pt x="31546" y="14998"/>
                  </a:lnTo>
                  <a:lnTo>
                    <a:pt x="30086" y="15201"/>
                  </a:lnTo>
                  <a:lnTo>
                    <a:pt x="27876" y="15735"/>
                  </a:lnTo>
                  <a:lnTo>
                    <a:pt x="21488" y="15735"/>
                  </a:lnTo>
                  <a:lnTo>
                    <a:pt x="15201" y="13423"/>
                  </a:lnTo>
                  <a:lnTo>
                    <a:pt x="8699" y="8915"/>
                  </a:lnTo>
                  <a:lnTo>
                    <a:pt x="3873" y="5346"/>
                  </a:lnTo>
                  <a:lnTo>
                    <a:pt x="1041" y="2412"/>
                  </a:lnTo>
                  <a:lnTo>
                    <a:pt x="0" y="0"/>
                  </a:lnTo>
                </a:path>
              </a:pathLst>
            </a:custGeom>
            <a:ln w="8839">
              <a:solidFill>
                <a:srgbClr val="BCBEC0"/>
              </a:solidFill>
            </a:ln>
          </p:spPr>
          <p:txBody>
            <a:bodyPr wrap="square" lIns="0" tIns="0" rIns="0" bIns="0" rtlCol="0">
              <a:noAutofit/>
            </a:bodyPr>
            <a:lstStyle/>
            <a:p>
              <a:endParaRPr/>
            </a:p>
          </p:txBody>
        </p:sp>
        <p:sp>
          <p:nvSpPr>
            <p:cNvPr id="182" name="object 182"/>
            <p:cNvSpPr/>
            <p:nvPr/>
          </p:nvSpPr>
          <p:spPr>
            <a:xfrm>
              <a:off x="3831559" y="1215975"/>
              <a:ext cx="215" cy="622"/>
            </a:xfrm>
            <a:custGeom>
              <a:avLst/>
              <a:gdLst/>
              <a:ahLst/>
              <a:cxnLst/>
              <a:rect l="l" t="t" r="r" b="b"/>
              <a:pathLst>
                <a:path w="215" h="622">
                  <a:moveTo>
                    <a:pt x="0" y="0"/>
                  </a:moveTo>
                  <a:lnTo>
                    <a:pt x="101" y="215"/>
                  </a:lnTo>
                  <a:lnTo>
                    <a:pt x="215" y="419"/>
                  </a:lnTo>
                  <a:lnTo>
                    <a:pt x="215" y="622"/>
                  </a:lnTo>
                </a:path>
              </a:pathLst>
            </a:custGeom>
            <a:ln w="8839">
              <a:solidFill>
                <a:srgbClr val="BCBEC0"/>
              </a:solidFill>
            </a:ln>
          </p:spPr>
          <p:txBody>
            <a:bodyPr wrap="square" lIns="0" tIns="0" rIns="0" bIns="0" rtlCol="0">
              <a:noAutofit/>
            </a:bodyPr>
            <a:lstStyle/>
            <a:p>
              <a:endParaRPr/>
            </a:p>
          </p:txBody>
        </p:sp>
        <p:sp>
          <p:nvSpPr>
            <p:cNvPr id="183" name="object 183"/>
            <p:cNvSpPr/>
            <p:nvPr/>
          </p:nvSpPr>
          <p:spPr>
            <a:xfrm>
              <a:off x="3890055" y="1157580"/>
              <a:ext cx="1892" cy="5867"/>
            </a:xfrm>
            <a:custGeom>
              <a:avLst/>
              <a:gdLst/>
              <a:ahLst/>
              <a:cxnLst/>
              <a:rect l="l" t="t" r="r" b="b"/>
              <a:pathLst>
                <a:path w="1892" h="5867">
                  <a:moveTo>
                    <a:pt x="0" y="5867"/>
                  </a:moveTo>
                  <a:lnTo>
                    <a:pt x="838" y="3454"/>
                  </a:lnTo>
                  <a:lnTo>
                    <a:pt x="1371" y="1676"/>
                  </a:lnTo>
                  <a:lnTo>
                    <a:pt x="1676" y="838"/>
                  </a:lnTo>
                  <a:lnTo>
                    <a:pt x="1790" y="317"/>
                  </a:lnTo>
                  <a:lnTo>
                    <a:pt x="1892" y="0"/>
                  </a:lnTo>
                </a:path>
              </a:pathLst>
            </a:custGeom>
            <a:ln w="8839">
              <a:solidFill>
                <a:srgbClr val="BCBEC0"/>
              </a:solidFill>
            </a:ln>
          </p:spPr>
          <p:txBody>
            <a:bodyPr wrap="square" lIns="0" tIns="0" rIns="0" bIns="0" rtlCol="0">
              <a:noAutofit/>
            </a:bodyPr>
            <a:lstStyle/>
            <a:p>
              <a:endParaRPr/>
            </a:p>
          </p:txBody>
        </p:sp>
        <p:sp>
          <p:nvSpPr>
            <p:cNvPr id="184" name="object 184"/>
            <p:cNvSpPr/>
            <p:nvPr/>
          </p:nvSpPr>
          <p:spPr>
            <a:xfrm>
              <a:off x="3912280" y="1152335"/>
              <a:ext cx="9334" cy="49276"/>
            </a:xfrm>
            <a:custGeom>
              <a:avLst/>
              <a:gdLst/>
              <a:ahLst/>
              <a:cxnLst/>
              <a:rect l="l" t="t" r="r" b="b"/>
              <a:pathLst>
                <a:path w="9334" h="49275">
                  <a:moveTo>
                    <a:pt x="7759" y="49276"/>
                  </a:moveTo>
                  <a:lnTo>
                    <a:pt x="2495" y="38955"/>
                  </a:lnTo>
                  <a:lnTo>
                    <a:pt x="135" y="25691"/>
                  </a:lnTo>
                  <a:lnTo>
                    <a:pt x="0" y="21082"/>
                  </a:lnTo>
                  <a:lnTo>
                    <a:pt x="0" y="16040"/>
                  </a:lnTo>
                  <a:lnTo>
                    <a:pt x="634" y="12585"/>
                  </a:lnTo>
                  <a:lnTo>
                    <a:pt x="1993" y="10807"/>
                  </a:lnTo>
                  <a:lnTo>
                    <a:pt x="6184" y="4927"/>
                  </a:lnTo>
                  <a:lnTo>
                    <a:pt x="8597" y="1371"/>
                  </a:lnTo>
                  <a:lnTo>
                    <a:pt x="9334" y="0"/>
                  </a:lnTo>
                </a:path>
              </a:pathLst>
            </a:custGeom>
            <a:ln w="8839">
              <a:solidFill>
                <a:srgbClr val="BCBEC0"/>
              </a:solidFill>
            </a:ln>
          </p:spPr>
          <p:txBody>
            <a:bodyPr wrap="square" lIns="0" tIns="0" rIns="0" bIns="0" rtlCol="0">
              <a:noAutofit/>
            </a:bodyPr>
            <a:lstStyle/>
            <a:p>
              <a:endParaRPr/>
            </a:p>
          </p:txBody>
        </p:sp>
        <p:sp>
          <p:nvSpPr>
            <p:cNvPr id="185" name="object 185"/>
            <p:cNvSpPr/>
            <p:nvPr/>
          </p:nvSpPr>
          <p:spPr>
            <a:xfrm>
              <a:off x="3890055" y="1152335"/>
              <a:ext cx="31559" cy="11112"/>
            </a:xfrm>
            <a:custGeom>
              <a:avLst/>
              <a:gdLst/>
              <a:ahLst/>
              <a:cxnLst/>
              <a:rect l="l" t="t" r="r" b="b"/>
              <a:pathLst>
                <a:path w="31559" h="11112">
                  <a:moveTo>
                    <a:pt x="31559" y="0"/>
                  </a:moveTo>
                  <a:lnTo>
                    <a:pt x="19142" y="3449"/>
                  </a:lnTo>
                  <a:lnTo>
                    <a:pt x="7246" y="7832"/>
                  </a:lnTo>
                  <a:lnTo>
                    <a:pt x="0" y="11112"/>
                  </a:lnTo>
                </a:path>
              </a:pathLst>
            </a:custGeom>
            <a:ln w="8839">
              <a:solidFill>
                <a:srgbClr val="BCBEC0"/>
              </a:solidFill>
            </a:ln>
          </p:spPr>
          <p:txBody>
            <a:bodyPr wrap="square" lIns="0" tIns="0" rIns="0" bIns="0" rtlCol="0">
              <a:noAutofit/>
            </a:bodyPr>
            <a:lstStyle/>
            <a:p>
              <a:endParaRPr/>
            </a:p>
          </p:txBody>
        </p:sp>
        <p:sp>
          <p:nvSpPr>
            <p:cNvPr id="186" name="object 186"/>
            <p:cNvSpPr/>
            <p:nvPr/>
          </p:nvSpPr>
          <p:spPr>
            <a:xfrm>
              <a:off x="3887642" y="1163448"/>
              <a:ext cx="16154" cy="42252"/>
            </a:xfrm>
            <a:custGeom>
              <a:avLst/>
              <a:gdLst/>
              <a:ahLst/>
              <a:cxnLst/>
              <a:rect l="l" t="t" r="r" b="b"/>
              <a:pathLst>
                <a:path w="16154" h="42252">
                  <a:moveTo>
                    <a:pt x="2412" y="0"/>
                  </a:moveTo>
                  <a:lnTo>
                    <a:pt x="2311" y="215"/>
                  </a:lnTo>
                  <a:lnTo>
                    <a:pt x="2209" y="419"/>
                  </a:lnTo>
                  <a:lnTo>
                    <a:pt x="736" y="4622"/>
                  </a:lnTo>
                  <a:lnTo>
                    <a:pt x="0" y="7759"/>
                  </a:lnTo>
                  <a:lnTo>
                    <a:pt x="0" y="9969"/>
                  </a:lnTo>
                  <a:lnTo>
                    <a:pt x="0" y="17513"/>
                  </a:lnTo>
                  <a:lnTo>
                    <a:pt x="1371" y="23799"/>
                  </a:lnTo>
                  <a:lnTo>
                    <a:pt x="3886" y="28829"/>
                  </a:lnTo>
                  <a:lnTo>
                    <a:pt x="6299" y="33756"/>
                  </a:lnTo>
                  <a:lnTo>
                    <a:pt x="10490" y="38163"/>
                  </a:lnTo>
                  <a:lnTo>
                    <a:pt x="16154" y="42252"/>
                  </a:lnTo>
                </a:path>
              </a:pathLst>
            </a:custGeom>
            <a:ln w="8839">
              <a:solidFill>
                <a:srgbClr val="BCBEC0"/>
              </a:solidFill>
            </a:ln>
          </p:spPr>
          <p:txBody>
            <a:bodyPr wrap="square" lIns="0" tIns="0" rIns="0" bIns="0" rtlCol="0">
              <a:noAutofit/>
            </a:bodyPr>
            <a:lstStyle/>
            <a:p>
              <a:endParaRPr/>
            </a:p>
          </p:txBody>
        </p:sp>
        <p:sp>
          <p:nvSpPr>
            <p:cNvPr id="187" name="object 187"/>
            <p:cNvSpPr/>
            <p:nvPr/>
          </p:nvSpPr>
          <p:spPr>
            <a:xfrm>
              <a:off x="3892887" y="1201611"/>
              <a:ext cx="27152" cy="9639"/>
            </a:xfrm>
            <a:custGeom>
              <a:avLst/>
              <a:gdLst/>
              <a:ahLst/>
              <a:cxnLst/>
              <a:rect l="l" t="t" r="r" b="b"/>
              <a:pathLst>
                <a:path w="27152" h="9639">
                  <a:moveTo>
                    <a:pt x="0" y="9639"/>
                  </a:moveTo>
                  <a:lnTo>
                    <a:pt x="11664" y="4504"/>
                  </a:lnTo>
                  <a:lnTo>
                    <a:pt x="23788" y="761"/>
                  </a:lnTo>
                  <a:lnTo>
                    <a:pt x="27152" y="0"/>
                  </a:lnTo>
                </a:path>
              </a:pathLst>
            </a:custGeom>
            <a:ln w="8839">
              <a:solidFill>
                <a:srgbClr val="BCBEC0"/>
              </a:solidFill>
            </a:ln>
          </p:spPr>
          <p:txBody>
            <a:bodyPr wrap="square" lIns="0" tIns="0" rIns="0" bIns="0" rtlCol="0">
              <a:noAutofit/>
            </a:bodyPr>
            <a:lstStyle/>
            <a:p>
              <a:endParaRPr/>
            </a:p>
          </p:txBody>
        </p:sp>
        <p:sp>
          <p:nvSpPr>
            <p:cNvPr id="188" name="object 188"/>
            <p:cNvSpPr/>
            <p:nvPr/>
          </p:nvSpPr>
          <p:spPr>
            <a:xfrm>
              <a:off x="3873075" y="1223735"/>
              <a:ext cx="4406" cy="419"/>
            </a:xfrm>
            <a:custGeom>
              <a:avLst/>
              <a:gdLst/>
              <a:ahLst/>
              <a:cxnLst/>
              <a:rect l="l" t="t" r="r" b="b"/>
              <a:pathLst>
                <a:path w="4406" h="419">
                  <a:moveTo>
                    <a:pt x="0" y="203"/>
                  </a:moveTo>
                  <a:lnTo>
                    <a:pt x="1574" y="419"/>
                  </a:lnTo>
                  <a:lnTo>
                    <a:pt x="3035" y="317"/>
                  </a:lnTo>
                  <a:lnTo>
                    <a:pt x="4406" y="0"/>
                  </a:lnTo>
                </a:path>
              </a:pathLst>
            </a:custGeom>
            <a:ln w="8839">
              <a:solidFill>
                <a:srgbClr val="BCBEC0"/>
              </a:solidFill>
            </a:ln>
          </p:spPr>
          <p:txBody>
            <a:bodyPr wrap="square" lIns="0" tIns="0" rIns="0" bIns="0" rtlCol="0">
              <a:noAutofit/>
            </a:bodyPr>
            <a:lstStyle/>
            <a:p>
              <a:endParaRPr/>
            </a:p>
          </p:txBody>
        </p:sp>
        <p:sp>
          <p:nvSpPr>
            <p:cNvPr id="189" name="object 189"/>
            <p:cNvSpPr/>
            <p:nvPr/>
          </p:nvSpPr>
          <p:spPr>
            <a:xfrm>
              <a:off x="3856197" y="1185889"/>
              <a:ext cx="520" cy="736"/>
            </a:xfrm>
            <a:custGeom>
              <a:avLst/>
              <a:gdLst/>
              <a:ahLst/>
              <a:cxnLst/>
              <a:rect l="l" t="t" r="r" b="b"/>
              <a:pathLst>
                <a:path w="520" h="736">
                  <a:moveTo>
                    <a:pt x="0" y="0"/>
                  </a:moveTo>
                  <a:lnTo>
                    <a:pt x="203" y="304"/>
                  </a:lnTo>
                  <a:lnTo>
                    <a:pt x="419" y="520"/>
                  </a:lnTo>
                  <a:lnTo>
                    <a:pt x="520" y="736"/>
                  </a:lnTo>
                </a:path>
              </a:pathLst>
            </a:custGeom>
            <a:ln w="8839">
              <a:solidFill>
                <a:srgbClr val="BCBEC0"/>
              </a:solidFill>
            </a:ln>
          </p:spPr>
          <p:txBody>
            <a:bodyPr wrap="square" lIns="0" tIns="0" rIns="0" bIns="0" rtlCol="0">
              <a:noAutofit/>
            </a:bodyPr>
            <a:lstStyle/>
            <a:p>
              <a:endParaRPr/>
            </a:p>
          </p:txBody>
        </p:sp>
        <p:sp>
          <p:nvSpPr>
            <p:cNvPr id="190" name="object 190"/>
            <p:cNvSpPr/>
            <p:nvPr/>
          </p:nvSpPr>
          <p:spPr>
            <a:xfrm>
              <a:off x="3842887" y="1186625"/>
              <a:ext cx="13830" cy="14986"/>
            </a:xfrm>
            <a:custGeom>
              <a:avLst/>
              <a:gdLst/>
              <a:ahLst/>
              <a:cxnLst/>
              <a:rect l="l" t="t" r="r" b="b"/>
              <a:pathLst>
                <a:path w="13830" h="14986">
                  <a:moveTo>
                    <a:pt x="13830" y="0"/>
                  </a:moveTo>
                  <a:lnTo>
                    <a:pt x="9016" y="4610"/>
                  </a:lnTo>
                  <a:lnTo>
                    <a:pt x="4394" y="9537"/>
                  </a:lnTo>
                  <a:lnTo>
                    <a:pt x="0" y="14985"/>
                  </a:lnTo>
                </a:path>
              </a:pathLst>
            </a:custGeom>
            <a:ln w="8839">
              <a:solidFill>
                <a:srgbClr val="BCBEC0"/>
              </a:solidFill>
            </a:ln>
          </p:spPr>
          <p:txBody>
            <a:bodyPr wrap="square" lIns="0" tIns="0" rIns="0" bIns="0" rtlCol="0">
              <a:noAutofit/>
            </a:bodyPr>
            <a:lstStyle/>
            <a:p>
              <a:endParaRPr/>
            </a:p>
          </p:txBody>
        </p:sp>
        <p:sp>
          <p:nvSpPr>
            <p:cNvPr id="191" name="object 191"/>
            <p:cNvSpPr/>
            <p:nvPr/>
          </p:nvSpPr>
          <p:spPr>
            <a:xfrm>
              <a:off x="3842887" y="1201611"/>
              <a:ext cx="30187" cy="22326"/>
            </a:xfrm>
            <a:custGeom>
              <a:avLst/>
              <a:gdLst/>
              <a:ahLst/>
              <a:cxnLst/>
              <a:rect l="l" t="t" r="r" b="b"/>
              <a:pathLst>
                <a:path w="30187" h="22326">
                  <a:moveTo>
                    <a:pt x="0" y="0"/>
                  </a:moveTo>
                  <a:lnTo>
                    <a:pt x="1041" y="3670"/>
                  </a:lnTo>
                  <a:lnTo>
                    <a:pt x="5232" y="8382"/>
                  </a:lnTo>
                  <a:lnTo>
                    <a:pt x="12674" y="13944"/>
                  </a:lnTo>
                  <a:lnTo>
                    <a:pt x="19278" y="19075"/>
                  </a:lnTo>
                  <a:lnTo>
                    <a:pt x="25158" y="21805"/>
                  </a:lnTo>
                  <a:lnTo>
                    <a:pt x="30187" y="22326"/>
                  </a:lnTo>
                </a:path>
              </a:pathLst>
            </a:custGeom>
            <a:ln w="8839">
              <a:solidFill>
                <a:srgbClr val="BCBEC0"/>
              </a:solidFill>
            </a:ln>
          </p:spPr>
          <p:txBody>
            <a:bodyPr wrap="square" lIns="0" tIns="0" rIns="0" bIns="0" rtlCol="0">
              <a:noAutofit/>
            </a:bodyPr>
            <a:lstStyle/>
            <a:p>
              <a:endParaRPr/>
            </a:p>
          </p:txBody>
        </p:sp>
        <p:sp>
          <p:nvSpPr>
            <p:cNvPr id="192" name="object 192"/>
            <p:cNvSpPr/>
            <p:nvPr/>
          </p:nvSpPr>
          <p:spPr>
            <a:xfrm>
              <a:off x="3856718" y="1186625"/>
              <a:ext cx="36169" cy="24625"/>
            </a:xfrm>
            <a:custGeom>
              <a:avLst/>
              <a:gdLst/>
              <a:ahLst/>
              <a:cxnLst/>
              <a:rect l="l" t="t" r="r" b="b"/>
              <a:pathLst>
                <a:path w="36169" h="24625">
                  <a:moveTo>
                    <a:pt x="0" y="0"/>
                  </a:moveTo>
                  <a:lnTo>
                    <a:pt x="2514" y="3454"/>
                  </a:lnTo>
                  <a:lnTo>
                    <a:pt x="7442" y="7645"/>
                  </a:lnTo>
                  <a:lnTo>
                    <a:pt x="14681" y="12674"/>
                  </a:lnTo>
                  <a:lnTo>
                    <a:pt x="22644" y="18135"/>
                  </a:lnTo>
                  <a:lnTo>
                    <a:pt x="29781" y="22110"/>
                  </a:lnTo>
                  <a:lnTo>
                    <a:pt x="36169" y="24625"/>
                  </a:lnTo>
                </a:path>
              </a:pathLst>
            </a:custGeom>
            <a:ln w="8839">
              <a:solidFill>
                <a:srgbClr val="BCBEC0"/>
              </a:solidFill>
            </a:ln>
          </p:spPr>
          <p:txBody>
            <a:bodyPr wrap="square" lIns="0" tIns="0" rIns="0" bIns="0" rtlCol="0">
              <a:noAutofit/>
            </a:bodyPr>
            <a:lstStyle/>
            <a:p>
              <a:endParaRPr/>
            </a:p>
          </p:txBody>
        </p:sp>
        <p:sp>
          <p:nvSpPr>
            <p:cNvPr id="193" name="object 193"/>
            <p:cNvSpPr/>
            <p:nvPr/>
          </p:nvSpPr>
          <p:spPr>
            <a:xfrm>
              <a:off x="3831775" y="1201611"/>
              <a:ext cx="11112" cy="14985"/>
            </a:xfrm>
            <a:custGeom>
              <a:avLst/>
              <a:gdLst/>
              <a:ahLst/>
              <a:cxnLst/>
              <a:rect l="l" t="t" r="r" b="b"/>
              <a:pathLst>
                <a:path w="11112" h="14986">
                  <a:moveTo>
                    <a:pt x="0" y="14986"/>
                  </a:moveTo>
                  <a:lnTo>
                    <a:pt x="2832" y="10693"/>
                  </a:lnTo>
                  <a:lnTo>
                    <a:pt x="5867" y="6400"/>
                  </a:lnTo>
                  <a:lnTo>
                    <a:pt x="9118" y="2413"/>
                  </a:lnTo>
                  <a:lnTo>
                    <a:pt x="9740" y="1574"/>
                  </a:lnTo>
                  <a:lnTo>
                    <a:pt x="10375" y="736"/>
                  </a:lnTo>
                  <a:lnTo>
                    <a:pt x="11112" y="0"/>
                  </a:lnTo>
                </a:path>
              </a:pathLst>
            </a:custGeom>
            <a:ln w="8839">
              <a:solidFill>
                <a:srgbClr val="BCBEC0"/>
              </a:solidFill>
            </a:ln>
          </p:spPr>
          <p:txBody>
            <a:bodyPr wrap="square" lIns="0" tIns="0" rIns="0" bIns="0" rtlCol="0">
              <a:noAutofit/>
            </a:bodyPr>
            <a:lstStyle/>
            <a:p>
              <a:endParaRPr/>
            </a:p>
          </p:txBody>
        </p:sp>
        <p:sp>
          <p:nvSpPr>
            <p:cNvPr id="194" name="object 194"/>
            <p:cNvSpPr/>
            <p:nvPr/>
          </p:nvSpPr>
          <p:spPr>
            <a:xfrm>
              <a:off x="3842672" y="1200570"/>
              <a:ext cx="215" cy="1041"/>
            </a:xfrm>
            <a:custGeom>
              <a:avLst/>
              <a:gdLst/>
              <a:ahLst/>
              <a:cxnLst/>
              <a:rect l="l" t="t" r="r" b="b"/>
              <a:pathLst>
                <a:path w="215" h="1041">
                  <a:moveTo>
                    <a:pt x="215" y="1041"/>
                  </a:moveTo>
                  <a:lnTo>
                    <a:pt x="101" y="622"/>
                  </a:lnTo>
                  <a:lnTo>
                    <a:pt x="0" y="304"/>
                  </a:lnTo>
                  <a:lnTo>
                    <a:pt x="0" y="0"/>
                  </a:lnTo>
                </a:path>
              </a:pathLst>
            </a:custGeom>
            <a:ln w="8839">
              <a:solidFill>
                <a:srgbClr val="BCBEC0"/>
              </a:solidFill>
            </a:ln>
          </p:spPr>
          <p:txBody>
            <a:bodyPr wrap="square" lIns="0" tIns="0" rIns="0" bIns="0" rtlCol="0">
              <a:noAutofit/>
            </a:bodyPr>
            <a:lstStyle/>
            <a:p>
              <a:endParaRPr/>
            </a:p>
          </p:txBody>
        </p:sp>
        <p:sp>
          <p:nvSpPr>
            <p:cNvPr id="195" name="object 195"/>
            <p:cNvSpPr/>
            <p:nvPr/>
          </p:nvSpPr>
          <p:spPr>
            <a:xfrm>
              <a:off x="3873075" y="1211251"/>
              <a:ext cx="19812" cy="12687"/>
            </a:xfrm>
            <a:custGeom>
              <a:avLst/>
              <a:gdLst/>
              <a:ahLst/>
              <a:cxnLst/>
              <a:rect l="l" t="t" r="r" b="b"/>
              <a:pathLst>
                <a:path w="19812" h="12687">
                  <a:moveTo>
                    <a:pt x="0" y="12687"/>
                  </a:moveTo>
                  <a:lnTo>
                    <a:pt x="6286" y="7759"/>
                  </a:lnTo>
                  <a:lnTo>
                    <a:pt x="12992" y="3467"/>
                  </a:lnTo>
                  <a:lnTo>
                    <a:pt x="19812" y="0"/>
                  </a:lnTo>
                </a:path>
              </a:pathLst>
            </a:custGeom>
            <a:ln w="8839">
              <a:solidFill>
                <a:srgbClr val="BCBEC0"/>
              </a:solidFill>
            </a:ln>
          </p:spPr>
          <p:txBody>
            <a:bodyPr wrap="square" lIns="0" tIns="0" rIns="0" bIns="0" rtlCol="0">
              <a:noAutofit/>
            </a:bodyPr>
            <a:lstStyle/>
            <a:p>
              <a:endParaRPr/>
            </a:p>
          </p:txBody>
        </p:sp>
        <p:sp>
          <p:nvSpPr>
            <p:cNvPr id="196" name="object 196"/>
            <p:cNvSpPr/>
            <p:nvPr/>
          </p:nvSpPr>
          <p:spPr>
            <a:xfrm>
              <a:off x="3856718" y="1163448"/>
              <a:ext cx="33337" cy="23177"/>
            </a:xfrm>
            <a:custGeom>
              <a:avLst/>
              <a:gdLst/>
              <a:ahLst/>
              <a:cxnLst/>
              <a:rect l="l" t="t" r="r" b="b"/>
              <a:pathLst>
                <a:path w="33337" h="23177">
                  <a:moveTo>
                    <a:pt x="33337" y="0"/>
                  </a:moveTo>
                  <a:lnTo>
                    <a:pt x="22303" y="6131"/>
                  </a:lnTo>
                  <a:lnTo>
                    <a:pt x="11822" y="13288"/>
                  </a:lnTo>
                  <a:lnTo>
                    <a:pt x="1891" y="21451"/>
                  </a:lnTo>
                  <a:lnTo>
                    <a:pt x="0" y="23177"/>
                  </a:lnTo>
                </a:path>
              </a:pathLst>
            </a:custGeom>
            <a:ln w="8839">
              <a:solidFill>
                <a:srgbClr val="BCBEC0"/>
              </a:solidFill>
            </a:ln>
          </p:spPr>
          <p:txBody>
            <a:bodyPr wrap="square" lIns="0" tIns="0" rIns="0" bIns="0" rtlCol="0">
              <a:noAutofit/>
            </a:bodyPr>
            <a:lstStyle/>
            <a:p>
              <a:endParaRPr/>
            </a:p>
          </p:txBody>
        </p:sp>
        <p:sp>
          <p:nvSpPr>
            <p:cNvPr id="197" name="object 197"/>
            <p:cNvSpPr/>
            <p:nvPr/>
          </p:nvSpPr>
          <p:spPr>
            <a:xfrm>
              <a:off x="3845402" y="1231698"/>
              <a:ext cx="18656" cy="21386"/>
            </a:xfrm>
            <a:custGeom>
              <a:avLst/>
              <a:gdLst/>
              <a:ahLst/>
              <a:cxnLst/>
              <a:rect l="l" t="t" r="r" b="b"/>
              <a:pathLst>
                <a:path w="18656" h="21386">
                  <a:moveTo>
                    <a:pt x="0" y="21386"/>
                  </a:moveTo>
                  <a:lnTo>
                    <a:pt x="3555" y="16357"/>
                  </a:lnTo>
                  <a:lnTo>
                    <a:pt x="7543" y="11430"/>
                  </a:lnTo>
                  <a:lnTo>
                    <a:pt x="12052" y="6705"/>
                  </a:lnTo>
                  <a:lnTo>
                    <a:pt x="14147" y="4305"/>
                  </a:lnTo>
                  <a:lnTo>
                    <a:pt x="16344" y="2095"/>
                  </a:lnTo>
                  <a:lnTo>
                    <a:pt x="18656" y="0"/>
                  </a:lnTo>
                </a:path>
              </a:pathLst>
            </a:custGeom>
            <a:ln w="8839">
              <a:solidFill>
                <a:srgbClr val="BCBEC0"/>
              </a:solidFill>
            </a:ln>
          </p:spPr>
          <p:txBody>
            <a:bodyPr wrap="square" lIns="0" tIns="0" rIns="0" bIns="0" rtlCol="0">
              <a:noAutofit/>
            </a:bodyPr>
            <a:lstStyle/>
            <a:p>
              <a:endParaRPr/>
            </a:p>
          </p:txBody>
        </p:sp>
        <p:sp>
          <p:nvSpPr>
            <p:cNvPr id="198" name="object 198"/>
            <p:cNvSpPr/>
            <p:nvPr/>
          </p:nvSpPr>
          <p:spPr>
            <a:xfrm>
              <a:off x="3868986" y="1261581"/>
              <a:ext cx="39103" cy="18872"/>
            </a:xfrm>
            <a:custGeom>
              <a:avLst/>
              <a:gdLst/>
              <a:ahLst/>
              <a:cxnLst/>
              <a:rect l="l" t="t" r="r" b="b"/>
              <a:pathLst>
                <a:path w="39103" h="18872">
                  <a:moveTo>
                    <a:pt x="0" y="16344"/>
                  </a:moveTo>
                  <a:lnTo>
                    <a:pt x="4610" y="5448"/>
                  </a:lnTo>
                  <a:lnTo>
                    <a:pt x="10896" y="0"/>
                  </a:lnTo>
                  <a:lnTo>
                    <a:pt x="18656" y="0"/>
                  </a:lnTo>
                  <a:lnTo>
                    <a:pt x="30408" y="3930"/>
                  </a:lnTo>
                  <a:lnTo>
                    <a:pt x="38096" y="15724"/>
                  </a:lnTo>
                  <a:lnTo>
                    <a:pt x="39103" y="18872"/>
                  </a:lnTo>
                </a:path>
              </a:pathLst>
            </a:custGeom>
            <a:ln w="8839">
              <a:solidFill>
                <a:srgbClr val="BCBEC0"/>
              </a:solidFill>
            </a:ln>
          </p:spPr>
          <p:txBody>
            <a:bodyPr wrap="square" lIns="0" tIns="0" rIns="0" bIns="0" rtlCol="0">
              <a:noAutofit/>
            </a:bodyPr>
            <a:lstStyle/>
            <a:p>
              <a:endParaRPr/>
            </a:p>
          </p:txBody>
        </p:sp>
        <p:sp>
          <p:nvSpPr>
            <p:cNvPr id="199" name="object 199"/>
            <p:cNvSpPr/>
            <p:nvPr/>
          </p:nvSpPr>
          <p:spPr>
            <a:xfrm>
              <a:off x="3885648" y="1317029"/>
              <a:ext cx="12065" cy="11963"/>
            </a:xfrm>
            <a:custGeom>
              <a:avLst/>
              <a:gdLst/>
              <a:ahLst/>
              <a:cxnLst/>
              <a:rect l="l" t="t" r="r" b="b"/>
              <a:pathLst>
                <a:path w="12064" h="11963">
                  <a:moveTo>
                    <a:pt x="12065" y="11963"/>
                  </a:moveTo>
                  <a:lnTo>
                    <a:pt x="11645" y="8394"/>
                  </a:lnTo>
                  <a:lnTo>
                    <a:pt x="9334" y="5346"/>
                  </a:lnTo>
                  <a:lnTo>
                    <a:pt x="5461" y="2730"/>
                  </a:lnTo>
                  <a:lnTo>
                    <a:pt x="3670" y="1574"/>
                  </a:lnTo>
                  <a:lnTo>
                    <a:pt x="1892" y="634"/>
                  </a:lnTo>
                  <a:lnTo>
                    <a:pt x="0" y="0"/>
                  </a:lnTo>
                </a:path>
              </a:pathLst>
            </a:custGeom>
            <a:ln w="8839">
              <a:solidFill>
                <a:srgbClr val="BCBEC0"/>
              </a:solidFill>
            </a:ln>
          </p:spPr>
          <p:txBody>
            <a:bodyPr wrap="square" lIns="0" tIns="0" rIns="0" bIns="0" rtlCol="0">
              <a:noAutofit/>
            </a:bodyPr>
            <a:lstStyle/>
            <a:p>
              <a:endParaRPr/>
            </a:p>
          </p:txBody>
        </p:sp>
        <p:sp>
          <p:nvSpPr>
            <p:cNvPr id="200" name="object 200"/>
            <p:cNvSpPr/>
            <p:nvPr/>
          </p:nvSpPr>
          <p:spPr>
            <a:xfrm>
              <a:off x="3885648" y="1317029"/>
              <a:ext cx="12065" cy="11963"/>
            </a:xfrm>
            <a:custGeom>
              <a:avLst/>
              <a:gdLst/>
              <a:ahLst/>
              <a:cxnLst/>
              <a:rect l="l" t="t" r="r" b="b"/>
              <a:pathLst>
                <a:path w="12064" h="11963">
                  <a:moveTo>
                    <a:pt x="12065" y="11963"/>
                  </a:moveTo>
                  <a:lnTo>
                    <a:pt x="10807" y="8712"/>
                  </a:lnTo>
                  <a:lnTo>
                    <a:pt x="8394" y="5765"/>
                  </a:lnTo>
                  <a:lnTo>
                    <a:pt x="4940" y="3149"/>
                  </a:lnTo>
                  <a:lnTo>
                    <a:pt x="3365" y="1790"/>
                  </a:lnTo>
                  <a:lnTo>
                    <a:pt x="1689" y="736"/>
                  </a:lnTo>
                  <a:lnTo>
                    <a:pt x="0" y="0"/>
                  </a:lnTo>
                </a:path>
              </a:pathLst>
            </a:custGeom>
            <a:ln w="8839">
              <a:solidFill>
                <a:srgbClr val="BCBEC0"/>
              </a:solidFill>
            </a:ln>
          </p:spPr>
          <p:txBody>
            <a:bodyPr wrap="square" lIns="0" tIns="0" rIns="0" bIns="0" rtlCol="0">
              <a:noAutofit/>
            </a:bodyPr>
            <a:lstStyle/>
            <a:p>
              <a:endParaRPr/>
            </a:p>
          </p:txBody>
        </p:sp>
        <p:sp>
          <p:nvSpPr>
            <p:cNvPr id="201" name="object 201"/>
            <p:cNvSpPr/>
            <p:nvPr/>
          </p:nvSpPr>
          <p:spPr>
            <a:xfrm>
              <a:off x="3898653" y="1331507"/>
              <a:ext cx="101" cy="520"/>
            </a:xfrm>
            <a:custGeom>
              <a:avLst/>
              <a:gdLst/>
              <a:ahLst/>
              <a:cxnLst/>
              <a:rect l="l" t="t" r="r" b="b"/>
              <a:pathLst>
                <a:path w="101" h="520">
                  <a:moveTo>
                    <a:pt x="101" y="0"/>
                  </a:moveTo>
                  <a:lnTo>
                    <a:pt x="0" y="203"/>
                  </a:lnTo>
                  <a:lnTo>
                    <a:pt x="0" y="419"/>
                  </a:lnTo>
                </a:path>
              </a:pathLst>
            </a:custGeom>
            <a:ln w="8839">
              <a:solidFill>
                <a:srgbClr val="BCBEC0"/>
              </a:solidFill>
            </a:ln>
          </p:spPr>
          <p:txBody>
            <a:bodyPr wrap="square" lIns="0" tIns="0" rIns="0" bIns="0" rtlCol="0">
              <a:noAutofit/>
            </a:bodyPr>
            <a:lstStyle/>
            <a:p>
              <a:endParaRPr/>
            </a:p>
          </p:txBody>
        </p:sp>
        <p:sp>
          <p:nvSpPr>
            <p:cNvPr id="202" name="object 202"/>
            <p:cNvSpPr/>
            <p:nvPr/>
          </p:nvSpPr>
          <p:spPr>
            <a:xfrm>
              <a:off x="3897713" y="1328992"/>
              <a:ext cx="939" cy="3035"/>
            </a:xfrm>
            <a:custGeom>
              <a:avLst/>
              <a:gdLst/>
              <a:ahLst/>
              <a:cxnLst/>
              <a:rect l="l" t="t" r="r" b="b"/>
              <a:pathLst>
                <a:path w="939" h="3035">
                  <a:moveTo>
                    <a:pt x="939" y="3035"/>
                  </a:moveTo>
                  <a:lnTo>
                    <a:pt x="736" y="1981"/>
                  </a:lnTo>
                  <a:lnTo>
                    <a:pt x="419" y="939"/>
                  </a:lnTo>
                  <a:lnTo>
                    <a:pt x="0" y="0"/>
                  </a:lnTo>
                </a:path>
              </a:pathLst>
            </a:custGeom>
            <a:ln w="8839">
              <a:solidFill>
                <a:srgbClr val="BCBEC0"/>
              </a:solidFill>
            </a:ln>
          </p:spPr>
          <p:txBody>
            <a:bodyPr wrap="square" lIns="0" tIns="0" rIns="0" bIns="0" rtlCol="0">
              <a:noAutofit/>
            </a:bodyPr>
            <a:lstStyle/>
            <a:p>
              <a:endParaRPr/>
            </a:p>
          </p:txBody>
        </p:sp>
        <p:sp>
          <p:nvSpPr>
            <p:cNvPr id="203" name="object 203"/>
            <p:cNvSpPr/>
            <p:nvPr/>
          </p:nvSpPr>
          <p:spPr>
            <a:xfrm>
              <a:off x="3859651" y="1312000"/>
              <a:ext cx="39103" cy="19507"/>
            </a:xfrm>
            <a:custGeom>
              <a:avLst/>
              <a:gdLst/>
              <a:ahLst/>
              <a:cxnLst/>
              <a:rect l="l" t="t" r="r" b="b"/>
              <a:pathLst>
                <a:path w="39103" h="19507">
                  <a:moveTo>
                    <a:pt x="4089" y="11214"/>
                  </a:moveTo>
                  <a:lnTo>
                    <a:pt x="2311" y="13423"/>
                  </a:lnTo>
                  <a:lnTo>
                    <a:pt x="952" y="15722"/>
                  </a:lnTo>
                  <a:lnTo>
                    <a:pt x="0" y="18135"/>
                  </a:lnTo>
                  <a:lnTo>
                    <a:pt x="736" y="13525"/>
                  </a:lnTo>
                  <a:lnTo>
                    <a:pt x="3251" y="9334"/>
                  </a:lnTo>
                  <a:lnTo>
                    <a:pt x="7658" y="5562"/>
                  </a:lnTo>
                  <a:lnTo>
                    <a:pt x="12064" y="1892"/>
                  </a:lnTo>
                  <a:lnTo>
                    <a:pt x="16255" y="0"/>
                  </a:lnTo>
                  <a:lnTo>
                    <a:pt x="20446" y="0"/>
                  </a:lnTo>
                  <a:lnTo>
                    <a:pt x="23901" y="0"/>
                  </a:lnTo>
                  <a:lnTo>
                    <a:pt x="27889" y="1993"/>
                  </a:lnTo>
                  <a:lnTo>
                    <a:pt x="32194" y="6083"/>
                  </a:lnTo>
                  <a:lnTo>
                    <a:pt x="36804" y="10274"/>
                  </a:lnTo>
                  <a:lnTo>
                    <a:pt x="39103" y="14579"/>
                  </a:lnTo>
                  <a:lnTo>
                    <a:pt x="39103" y="18872"/>
                  </a:lnTo>
                  <a:lnTo>
                    <a:pt x="39103" y="19507"/>
                  </a:lnTo>
                </a:path>
              </a:pathLst>
            </a:custGeom>
            <a:ln w="8839">
              <a:solidFill>
                <a:srgbClr val="BCBEC0"/>
              </a:solidFill>
            </a:ln>
          </p:spPr>
          <p:txBody>
            <a:bodyPr wrap="square" lIns="0" tIns="0" rIns="0" bIns="0" rtlCol="0">
              <a:noAutofit/>
            </a:bodyPr>
            <a:lstStyle/>
            <a:p>
              <a:endParaRPr/>
            </a:p>
          </p:txBody>
        </p:sp>
        <p:sp>
          <p:nvSpPr>
            <p:cNvPr id="204" name="object 204"/>
            <p:cNvSpPr/>
            <p:nvPr/>
          </p:nvSpPr>
          <p:spPr>
            <a:xfrm>
              <a:off x="3898653" y="1331507"/>
              <a:ext cx="101" cy="1257"/>
            </a:xfrm>
            <a:custGeom>
              <a:avLst/>
              <a:gdLst/>
              <a:ahLst/>
              <a:cxnLst/>
              <a:rect l="l" t="t" r="r" b="b"/>
              <a:pathLst>
                <a:path w="101" h="1257">
                  <a:moveTo>
                    <a:pt x="101" y="0"/>
                  </a:moveTo>
                  <a:lnTo>
                    <a:pt x="101" y="1257"/>
                  </a:lnTo>
                  <a:lnTo>
                    <a:pt x="0" y="939"/>
                  </a:lnTo>
                  <a:lnTo>
                    <a:pt x="0" y="723"/>
                  </a:lnTo>
                  <a:lnTo>
                    <a:pt x="0" y="520"/>
                  </a:lnTo>
                </a:path>
              </a:pathLst>
            </a:custGeom>
            <a:ln w="8839">
              <a:solidFill>
                <a:srgbClr val="BCBEC0"/>
              </a:solidFill>
            </a:ln>
          </p:spPr>
          <p:txBody>
            <a:bodyPr wrap="square" lIns="0" tIns="0" rIns="0" bIns="0" rtlCol="0">
              <a:noAutofit/>
            </a:bodyPr>
            <a:lstStyle/>
            <a:p>
              <a:endParaRPr/>
            </a:p>
          </p:txBody>
        </p:sp>
        <p:sp>
          <p:nvSpPr>
            <p:cNvPr id="205" name="object 205"/>
            <p:cNvSpPr/>
            <p:nvPr/>
          </p:nvSpPr>
          <p:spPr>
            <a:xfrm>
              <a:off x="3897713" y="1328992"/>
              <a:ext cx="939" cy="3873"/>
            </a:xfrm>
            <a:custGeom>
              <a:avLst/>
              <a:gdLst/>
              <a:ahLst/>
              <a:cxnLst/>
              <a:rect l="l" t="t" r="r" b="b"/>
              <a:pathLst>
                <a:path w="939" h="3873">
                  <a:moveTo>
                    <a:pt x="939" y="3035"/>
                  </a:moveTo>
                  <a:lnTo>
                    <a:pt x="838" y="3657"/>
                  </a:lnTo>
                  <a:lnTo>
                    <a:pt x="520" y="3873"/>
                  </a:lnTo>
                  <a:lnTo>
                    <a:pt x="203" y="3771"/>
                  </a:lnTo>
                  <a:lnTo>
                    <a:pt x="203" y="1460"/>
                  </a:lnTo>
                  <a:lnTo>
                    <a:pt x="203" y="939"/>
                  </a:lnTo>
                  <a:lnTo>
                    <a:pt x="101" y="406"/>
                  </a:lnTo>
                  <a:lnTo>
                    <a:pt x="0" y="0"/>
                  </a:lnTo>
                </a:path>
              </a:pathLst>
            </a:custGeom>
            <a:ln w="8839">
              <a:solidFill>
                <a:srgbClr val="BCBEC0"/>
              </a:solidFill>
            </a:ln>
          </p:spPr>
          <p:txBody>
            <a:bodyPr wrap="square" lIns="0" tIns="0" rIns="0" bIns="0" rtlCol="0">
              <a:noAutofit/>
            </a:bodyPr>
            <a:lstStyle/>
            <a:p>
              <a:endParaRPr/>
            </a:p>
          </p:txBody>
        </p:sp>
        <p:sp>
          <p:nvSpPr>
            <p:cNvPr id="206" name="object 206"/>
            <p:cNvSpPr/>
            <p:nvPr/>
          </p:nvSpPr>
          <p:spPr>
            <a:xfrm>
              <a:off x="3875171" y="1312838"/>
              <a:ext cx="23583" cy="18668"/>
            </a:xfrm>
            <a:custGeom>
              <a:avLst/>
              <a:gdLst/>
              <a:ahLst/>
              <a:cxnLst/>
              <a:rect l="l" t="t" r="r" b="b"/>
              <a:pathLst>
                <a:path w="23583" h="18668">
                  <a:moveTo>
                    <a:pt x="0" y="1777"/>
                  </a:moveTo>
                  <a:lnTo>
                    <a:pt x="1993" y="634"/>
                  </a:lnTo>
                  <a:lnTo>
                    <a:pt x="3568" y="0"/>
                  </a:lnTo>
                  <a:lnTo>
                    <a:pt x="4927" y="0"/>
                  </a:lnTo>
                  <a:lnTo>
                    <a:pt x="9639" y="0"/>
                  </a:lnTo>
                  <a:lnTo>
                    <a:pt x="13944" y="2412"/>
                  </a:lnTo>
                  <a:lnTo>
                    <a:pt x="18034" y="7137"/>
                  </a:lnTo>
                  <a:lnTo>
                    <a:pt x="21488" y="11112"/>
                  </a:lnTo>
                  <a:lnTo>
                    <a:pt x="23279" y="14998"/>
                  </a:lnTo>
                  <a:lnTo>
                    <a:pt x="23583" y="18668"/>
                  </a:lnTo>
                </a:path>
              </a:pathLst>
            </a:custGeom>
            <a:ln w="8839">
              <a:solidFill>
                <a:srgbClr val="BCBEC0"/>
              </a:solidFill>
            </a:ln>
          </p:spPr>
          <p:txBody>
            <a:bodyPr wrap="square" lIns="0" tIns="0" rIns="0" bIns="0" rtlCol="0">
              <a:noAutofit/>
            </a:bodyPr>
            <a:lstStyle/>
            <a:p>
              <a:endParaRPr/>
            </a:p>
          </p:txBody>
        </p:sp>
        <p:sp>
          <p:nvSpPr>
            <p:cNvPr id="207" name="object 207"/>
            <p:cNvSpPr/>
            <p:nvPr/>
          </p:nvSpPr>
          <p:spPr>
            <a:xfrm>
              <a:off x="3867094" y="1316191"/>
              <a:ext cx="5664" cy="3365"/>
            </a:xfrm>
            <a:custGeom>
              <a:avLst/>
              <a:gdLst/>
              <a:ahLst/>
              <a:cxnLst/>
              <a:rect l="l" t="t" r="r" b="b"/>
              <a:pathLst>
                <a:path w="5664" h="3365">
                  <a:moveTo>
                    <a:pt x="5664" y="0"/>
                  </a:moveTo>
                  <a:lnTo>
                    <a:pt x="3886" y="634"/>
                  </a:lnTo>
                  <a:lnTo>
                    <a:pt x="2095" y="1676"/>
                  </a:lnTo>
                  <a:lnTo>
                    <a:pt x="419" y="3047"/>
                  </a:lnTo>
                  <a:lnTo>
                    <a:pt x="215" y="3149"/>
                  </a:lnTo>
                  <a:lnTo>
                    <a:pt x="0" y="3365"/>
                  </a:lnTo>
                </a:path>
              </a:pathLst>
            </a:custGeom>
            <a:ln w="8839">
              <a:solidFill>
                <a:srgbClr val="BCBEC0"/>
              </a:solidFill>
            </a:ln>
          </p:spPr>
          <p:txBody>
            <a:bodyPr wrap="square" lIns="0" tIns="0" rIns="0" bIns="0" rtlCol="0">
              <a:noAutofit/>
            </a:bodyPr>
            <a:lstStyle/>
            <a:p>
              <a:endParaRPr/>
            </a:p>
          </p:txBody>
        </p:sp>
        <p:sp>
          <p:nvSpPr>
            <p:cNvPr id="208" name="object 208"/>
            <p:cNvSpPr/>
            <p:nvPr/>
          </p:nvSpPr>
          <p:spPr>
            <a:xfrm>
              <a:off x="3863741" y="1319556"/>
              <a:ext cx="3352" cy="3657"/>
            </a:xfrm>
            <a:custGeom>
              <a:avLst/>
              <a:gdLst/>
              <a:ahLst/>
              <a:cxnLst/>
              <a:rect l="l" t="t" r="r" b="b"/>
              <a:pathLst>
                <a:path w="3352" h="3657">
                  <a:moveTo>
                    <a:pt x="3352" y="0"/>
                  </a:moveTo>
                  <a:lnTo>
                    <a:pt x="3149" y="203"/>
                  </a:lnTo>
                  <a:lnTo>
                    <a:pt x="2933" y="419"/>
                  </a:lnTo>
                  <a:lnTo>
                    <a:pt x="1892" y="1460"/>
                  </a:lnTo>
                  <a:lnTo>
                    <a:pt x="952" y="2514"/>
                  </a:lnTo>
                  <a:lnTo>
                    <a:pt x="0" y="3657"/>
                  </a:lnTo>
                </a:path>
              </a:pathLst>
            </a:custGeom>
            <a:ln w="8839">
              <a:solidFill>
                <a:srgbClr val="BCBEC0"/>
              </a:solidFill>
            </a:ln>
          </p:spPr>
          <p:txBody>
            <a:bodyPr wrap="square" lIns="0" tIns="0" rIns="0" bIns="0" rtlCol="0">
              <a:noAutofit/>
            </a:bodyPr>
            <a:lstStyle/>
            <a:p>
              <a:endParaRPr/>
            </a:p>
          </p:txBody>
        </p:sp>
        <p:sp>
          <p:nvSpPr>
            <p:cNvPr id="209" name="object 209"/>
            <p:cNvSpPr/>
            <p:nvPr/>
          </p:nvSpPr>
          <p:spPr>
            <a:xfrm>
              <a:off x="3875171" y="1314616"/>
              <a:ext cx="10477" cy="2413"/>
            </a:xfrm>
            <a:custGeom>
              <a:avLst/>
              <a:gdLst/>
              <a:ahLst/>
              <a:cxnLst/>
              <a:rect l="l" t="t" r="r" b="b"/>
              <a:pathLst>
                <a:path w="10477" h="2412">
                  <a:moveTo>
                    <a:pt x="10477" y="2413"/>
                  </a:moveTo>
                  <a:lnTo>
                    <a:pt x="7239" y="850"/>
                  </a:lnTo>
                  <a:lnTo>
                    <a:pt x="3987" y="0"/>
                  </a:lnTo>
                  <a:lnTo>
                    <a:pt x="622" y="0"/>
                  </a:lnTo>
                  <a:lnTo>
                    <a:pt x="0" y="0"/>
                  </a:lnTo>
                </a:path>
              </a:pathLst>
            </a:custGeom>
            <a:ln w="8839">
              <a:solidFill>
                <a:srgbClr val="BCBEC0"/>
              </a:solidFill>
            </a:ln>
          </p:spPr>
          <p:txBody>
            <a:bodyPr wrap="square" lIns="0" tIns="0" rIns="0" bIns="0" rtlCol="0">
              <a:noAutofit/>
            </a:bodyPr>
            <a:lstStyle/>
            <a:p>
              <a:endParaRPr/>
            </a:p>
          </p:txBody>
        </p:sp>
        <p:sp>
          <p:nvSpPr>
            <p:cNvPr id="210" name="object 210"/>
            <p:cNvSpPr/>
            <p:nvPr/>
          </p:nvSpPr>
          <p:spPr>
            <a:xfrm>
              <a:off x="3872758" y="1314616"/>
              <a:ext cx="2412" cy="1574"/>
            </a:xfrm>
            <a:custGeom>
              <a:avLst/>
              <a:gdLst/>
              <a:ahLst/>
              <a:cxnLst/>
              <a:rect l="l" t="t" r="r" b="b"/>
              <a:pathLst>
                <a:path w="2412" h="1574">
                  <a:moveTo>
                    <a:pt x="2412" y="0"/>
                  </a:moveTo>
                  <a:lnTo>
                    <a:pt x="1574" y="533"/>
                  </a:lnTo>
                  <a:lnTo>
                    <a:pt x="838" y="1054"/>
                  </a:lnTo>
                  <a:lnTo>
                    <a:pt x="0" y="1574"/>
                  </a:lnTo>
                </a:path>
              </a:pathLst>
            </a:custGeom>
            <a:ln w="8839">
              <a:solidFill>
                <a:srgbClr val="BCBEC0"/>
              </a:solidFill>
            </a:ln>
          </p:spPr>
          <p:txBody>
            <a:bodyPr wrap="square" lIns="0" tIns="0" rIns="0" bIns="0" rtlCol="0">
              <a:noAutofit/>
            </a:bodyPr>
            <a:lstStyle/>
            <a:p>
              <a:endParaRPr/>
            </a:p>
          </p:txBody>
        </p:sp>
        <p:sp>
          <p:nvSpPr>
            <p:cNvPr id="211" name="object 211"/>
            <p:cNvSpPr/>
            <p:nvPr/>
          </p:nvSpPr>
          <p:spPr>
            <a:xfrm>
              <a:off x="3872758" y="1315467"/>
              <a:ext cx="12890" cy="1562"/>
            </a:xfrm>
            <a:custGeom>
              <a:avLst/>
              <a:gdLst/>
              <a:ahLst/>
              <a:cxnLst/>
              <a:rect l="l" t="t" r="r" b="b"/>
              <a:pathLst>
                <a:path w="12890" h="1562">
                  <a:moveTo>
                    <a:pt x="12890" y="1562"/>
                  </a:moveTo>
                  <a:lnTo>
                    <a:pt x="10172" y="520"/>
                  </a:lnTo>
                  <a:lnTo>
                    <a:pt x="7340" y="0"/>
                  </a:lnTo>
                  <a:lnTo>
                    <a:pt x="4305" y="0"/>
                  </a:lnTo>
                  <a:lnTo>
                    <a:pt x="2832" y="0"/>
                  </a:lnTo>
                  <a:lnTo>
                    <a:pt x="1371" y="203"/>
                  </a:lnTo>
                  <a:lnTo>
                    <a:pt x="0" y="723"/>
                  </a:lnTo>
                </a:path>
              </a:pathLst>
            </a:custGeom>
            <a:ln w="8839">
              <a:solidFill>
                <a:srgbClr val="BCBEC0"/>
              </a:solidFill>
            </a:ln>
          </p:spPr>
          <p:txBody>
            <a:bodyPr wrap="square" lIns="0" tIns="0" rIns="0" bIns="0" rtlCol="0">
              <a:noAutofit/>
            </a:bodyPr>
            <a:lstStyle/>
            <a:p>
              <a:endParaRPr/>
            </a:p>
          </p:txBody>
        </p:sp>
        <p:sp>
          <p:nvSpPr>
            <p:cNvPr id="212" name="object 212"/>
            <p:cNvSpPr/>
            <p:nvPr/>
          </p:nvSpPr>
          <p:spPr>
            <a:xfrm>
              <a:off x="3862166" y="1316191"/>
              <a:ext cx="10591" cy="13004"/>
            </a:xfrm>
            <a:custGeom>
              <a:avLst/>
              <a:gdLst/>
              <a:ahLst/>
              <a:cxnLst/>
              <a:rect l="l" t="t" r="r" b="b"/>
              <a:pathLst>
                <a:path w="10591" h="13004">
                  <a:moveTo>
                    <a:pt x="10591" y="0"/>
                  </a:moveTo>
                  <a:lnTo>
                    <a:pt x="9753" y="634"/>
                  </a:lnTo>
                  <a:lnTo>
                    <a:pt x="8813" y="1371"/>
                  </a:lnTo>
                  <a:lnTo>
                    <a:pt x="7975" y="1993"/>
                  </a:lnTo>
                  <a:lnTo>
                    <a:pt x="3048" y="5981"/>
                  </a:lnTo>
                  <a:lnTo>
                    <a:pt x="419" y="9651"/>
                  </a:lnTo>
                  <a:lnTo>
                    <a:pt x="0" y="13004"/>
                  </a:lnTo>
                  <a:lnTo>
                    <a:pt x="0" y="10807"/>
                  </a:lnTo>
                  <a:lnTo>
                    <a:pt x="533" y="8813"/>
                  </a:lnTo>
                  <a:lnTo>
                    <a:pt x="1574" y="7023"/>
                  </a:lnTo>
                </a:path>
              </a:pathLst>
            </a:custGeom>
            <a:ln w="8839">
              <a:solidFill>
                <a:srgbClr val="BCBEC0"/>
              </a:solidFill>
            </a:ln>
          </p:spPr>
          <p:txBody>
            <a:bodyPr wrap="square" lIns="0" tIns="0" rIns="0" bIns="0" rtlCol="0">
              <a:noAutofit/>
            </a:bodyPr>
            <a:lstStyle/>
            <a:p>
              <a:endParaRPr/>
            </a:p>
          </p:txBody>
        </p:sp>
        <p:sp>
          <p:nvSpPr>
            <p:cNvPr id="213" name="object 213"/>
            <p:cNvSpPr/>
            <p:nvPr/>
          </p:nvSpPr>
          <p:spPr>
            <a:xfrm>
              <a:off x="3867094" y="1314616"/>
              <a:ext cx="8077" cy="4940"/>
            </a:xfrm>
            <a:custGeom>
              <a:avLst/>
              <a:gdLst/>
              <a:ahLst/>
              <a:cxnLst/>
              <a:rect l="l" t="t" r="r" b="b"/>
              <a:pathLst>
                <a:path w="8077" h="4940">
                  <a:moveTo>
                    <a:pt x="0" y="4940"/>
                  </a:moveTo>
                  <a:lnTo>
                    <a:pt x="3048" y="1892"/>
                  </a:lnTo>
                  <a:lnTo>
                    <a:pt x="5765" y="317"/>
                  </a:lnTo>
                  <a:lnTo>
                    <a:pt x="8077" y="0"/>
                  </a:lnTo>
                </a:path>
              </a:pathLst>
            </a:custGeom>
            <a:ln w="8839">
              <a:solidFill>
                <a:srgbClr val="BCBEC0"/>
              </a:solidFill>
            </a:ln>
          </p:spPr>
          <p:txBody>
            <a:bodyPr wrap="square" lIns="0" tIns="0" rIns="0" bIns="0" rtlCol="0">
              <a:noAutofit/>
            </a:bodyPr>
            <a:lstStyle/>
            <a:p>
              <a:endParaRPr/>
            </a:p>
          </p:txBody>
        </p:sp>
        <p:sp>
          <p:nvSpPr>
            <p:cNvPr id="214" name="object 214"/>
            <p:cNvSpPr/>
            <p:nvPr/>
          </p:nvSpPr>
          <p:spPr>
            <a:xfrm>
              <a:off x="3863741" y="1319556"/>
              <a:ext cx="3352" cy="3657"/>
            </a:xfrm>
            <a:custGeom>
              <a:avLst/>
              <a:gdLst/>
              <a:ahLst/>
              <a:cxnLst/>
              <a:rect l="l" t="t" r="r" b="b"/>
              <a:pathLst>
                <a:path w="3352" h="3657">
                  <a:moveTo>
                    <a:pt x="0" y="3657"/>
                  </a:moveTo>
                  <a:lnTo>
                    <a:pt x="838" y="2298"/>
                  </a:lnTo>
                  <a:lnTo>
                    <a:pt x="1892" y="1142"/>
                  </a:lnTo>
                  <a:lnTo>
                    <a:pt x="3352" y="0"/>
                  </a:lnTo>
                </a:path>
              </a:pathLst>
            </a:custGeom>
            <a:ln w="8839">
              <a:solidFill>
                <a:srgbClr val="BCBEC0"/>
              </a:solidFill>
            </a:ln>
          </p:spPr>
          <p:txBody>
            <a:bodyPr wrap="square" lIns="0" tIns="0" rIns="0" bIns="0" rtlCol="0">
              <a:noAutofit/>
            </a:bodyPr>
            <a:lstStyle/>
            <a:p>
              <a:endParaRPr/>
            </a:p>
          </p:txBody>
        </p:sp>
        <p:sp>
          <p:nvSpPr>
            <p:cNvPr id="215" name="object 215"/>
            <p:cNvSpPr/>
            <p:nvPr/>
          </p:nvSpPr>
          <p:spPr>
            <a:xfrm>
              <a:off x="3833655" y="1271957"/>
              <a:ext cx="2209" cy="838"/>
            </a:xfrm>
            <a:custGeom>
              <a:avLst/>
              <a:gdLst/>
              <a:ahLst/>
              <a:cxnLst/>
              <a:rect l="l" t="t" r="r" b="b"/>
              <a:pathLst>
                <a:path w="2209" h="838">
                  <a:moveTo>
                    <a:pt x="0" y="838"/>
                  </a:moveTo>
                  <a:lnTo>
                    <a:pt x="736" y="622"/>
                  </a:lnTo>
                  <a:lnTo>
                    <a:pt x="1473" y="317"/>
                  </a:lnTo>
                  <a:lnTo>
                    <a:pt x="2209" y="0"/>
                  </a:lnTo>
                </a:path>
              </a:pathLst>
            </a:custGeom>
            <a:ln w="8839">
              <a:solidFill>
                <a:srgbClr val="BCBEC0"/>
              </a:solidFill>
            </a:ln>
          </p:spPr>
          <p:txBody>
            <a:bodyPr wrap="square" lIns="0" tIns="0" rIns="0" bIns="0" rtlCol="0">
              <a:noAutofit/>
            </a:bodyPr>
            <a:lstStyle/>
            <a:p>
              <a:endParaRPr/>
            </a:p>
          </p:txBody>
        </p:sp>
        <p:sp>
          <p:nvSpPr>
            <p:cNvPr id="216" name="object 216"/>
            <p:cNvSpPr/>
            <p:nvPr/>
          </p:nvSpPr>
          <p:spPr>
            <a:xfrm>
              <a:off x="3822961" y="1234949"/>
              <a:ext cx="22440" cy="18135"/>
            </a:xfrm>
            <a:custGeom>
              <a:avLst/>
              <a:gdLst/>
              <a:ahLst/>
              <a:cxnLst/>
              <a:rect l="l" t="t" r="r" b="b"/>
              <a:pathLst>
                <a:path w="22440" h="18135">
                  <a:moveTo>
                    <a:pt x="101" y="0"/>
                  </a:moveTo>
                  <a:lnTo>
                    <a:pt x="0" y="4406"/>
                  </a:lnTo>
                  <a:lnTo>
                    <a:pt x="1371" y="8280"/>
                  </a:lnTo>
                  <a:lnTo>
                    <a:pt x="4406" y="11430"/>
                  </a:lnTo>
                  <a:lnTo>
                    <a:pt x="8280" y="15417"/>
                  </a:lnTo>
                  <a:lnTo>
                    <a:pt x="14262" y="17716"/>
                  </a:lnTo>
                  <a:lnTo>
                    <a:pt x="22440" y="18135"/>
                  </a:lnTo>
                </a:path>
              </a:pathLst>
            </a:custGeom>
            <a:ln w="8839">
              <a:solidFill>
                <a:srgbClr val="BCBEC0"/>
              </a:solidFill>
            </a:ln>
          </p:spPr>
          <p:txBody>
            <a:bodyPr wrap="square" lIns="0" tIns="0" rIns="0" bIns="0" rtlCol="0">
              <a:noAutofit/>
            </a:bodyPr>
            <a:lstStyle/>
            <a:p>
              <a:endParaRPr/>
            </a:p>
          </p:txBody>
        </p:sp>
        <p:sp>
          <p:nvSpPr>
            <p:cNvPr id="217" name="object 217"/>
            <p:cNvSpPr/>
            <p:nvPr/>
          </p:nvSpPr>
          <p:spPr>
            <a:xfrm>
              <a:off x="3813843" y="1259066"/>
              <a:ext cx="19811" cy="14566"/>
            </a:xfrm>
            <a:custGeom>
              <a:avLst/>
              <a:gdLst/>
              <a:ahLst/>
              <a:cxnLst/>
              <a:rect l="l" t="t" r="r" b="b"/>
              <a:pathLst>
                <a:path w="19812" h="14566">
                  <a:moveTo>
                    <a:pt x="19812" y="13728"/>
                  </a:moveTo>
                  <a:lnTo>
                    <a:pt x="18351" y="14249"/>
                  </a:lnTo>
                  <a:lnTo>
                    <a:pt x="16776" y="14566"/>
                  </a:lnTo>
                  <a:lnTo>
                    <a:pt x="15201" y="14566"/>
                  </a:lnTo>
                  <a:lnTo>
                    <a:pt x="10490" y="14566"/>
                  </a:lnTo>
                  <a:lnTo>
                    <a:pt x="6604" y="12788"/>
                  </a:lnTo>
                  <a:lnTo>
                    <a:pt x="3568" y="9321"/>
                  </a:lnTo>
                  <a:lnTo>
                    <a:pt x="635" y="5867"/>
                  </a:lnTo>
                  <a:lnTo>
                    <a:pt x="0" y="2717"/>
                  </a:lnTo>
                  <a:lnTo>
                    <a:pt x="1574" y="0"/>
                  </a:lnTo>
                </a:path>
              </a:pathLst>
            </a:custGeom>
            <a:ln w="8839">
              <a:solidFill>
                <a:srgbClr val="BCBEC0"/>
              </a:solidFill>
            </a:ln>
          </p:spPr>
          <p:txBody>
            <a:bodyPr wrap="square" lIns="0" tIns="0" rIns="0" bIns="0" rtlCol="0">
              <a:noAutofit/>
            </a:bodyPr>
            <a:lstStyle/>
            <a:p>
              <a:endParaRPr/>
            </a:p>
          </p:txBody>
        </p:sp>
        <p:sp>
          <p:nvSpPr>
            <p:cNvPr id="218" name="object 218"/>
            <p:cNvSpPr/>
            <p:nvPr/>
          </p:nvSpPr>
          <p:spPr>
            <a:xfrm>
              <a:off x="3804406" y="1298169"/>
              <a:ext cx="317" cy="19494"/>
            </a:xfrm>
            <a:custGeom>
              <a:avLst/>
              <a:gdLst/>
              <a:ahLst/>
              <a:cxnLst/>
              <a:rect l="l" t="t" r="r" b="b"/>
              <a:pathLst>
                <a:path w="317" h="19494">
                  <a:moveTo>
                    <a:pt x="317" y="19494"/>
                  </a:moveTo>
                  <a:lnTo>
                    <a:pt x="101" y="15824"/>
                  </a:lnTo>
                  <a:lnTo>
                    <a:pt x="0" y="12153"/>
                  </a:lnTo>
                  <a:lnTo>
                    <a:pt x="0" y="8585"/>
                  </a:lnTo>
                  <a:lnTo>
                    <a:pt x="0" y="5651"/>
                  </a:lnTo>
                  <a:lnTo>
                    <a:pt x="101" y="2819"/>
                  </a:lnTo>
                  <a:lnTo>
                    <a:pt x="215" y="0"/>
                  </a:lnTo>
                </a:path>
              </a:pathLst>
            </a:custGeom>
            <a:ln w="8839">
              <a:solidFill>
                <a:srgbClr val="BCBEC0"/>
              </a:solidFill>
            </a:ln>
          </p:spPr>
          <p:txBody>
            <a:bodyPr wrap="square" lIns="0" tIns="0" rIns="0" bIns="0" rtlCol="0">
              <a:noAutofit/>
            </a:bodyPr>
            <a:lstStyle/>
            <a:p>
              <a:endParaRPr/>
            </a:p>
          </p:txBody>
        </p:sp>
        <p:sp>
          <p:nvSpPr>
            <p:cNvPr id="219" name="object 219"/>
            <p:cNvSpPr/>
            <p:nvPr/>
          </p:nvSpPr>
          <p:spPr>
            <a:xfrm>
              <a:off x="3806400" y="1282650"/>
              <a:ext cx="20751" cy="8178"/>
            </a:xfrm>
            <a:custGeom>
              <a:avLst/>
              <a:gdLst/>
              <a:ahLst/>
              <a:cxnLst/>
              <a:rect l="l" t="t" r="r" b="b"/>
              <a:pathLst>
                <a:path w="20751" h="8178">
                  <a:moveTo>
                    <a:pt x="0" y="0"/>
                  </a:moveTo>
                  <a:lnTo>
                    <a:pt x="1041" y="1460"/>
                  </a:lnTo>
                  <a:lnTo>
                    <a:pt x="2616" y="2933"/>
                  </a:lnTo>
                  <a:lnTo>
                    <a:pt x="4610" y="4508"/>
                  </a:lnTo>
                  <a:lnTo>
                    <a:pt x="7962" y="6921"/>
                  </a:lnTo>
                  <a:lnTo>
                    <a:pt x="11328" y="8178"/>
                  </a:lnTo>
                  <a:lnTo>
                    <a:pt x="14566" y="8178"/>
                  </a:lnTo>
                  <a:lnTo>
                    <a:pt x="16560" y="8178"/>
                  </a:lnTo>
                  <a:lnTo>
                    <a:pt x="18554" y="7658"/>
                  </a:lnTo>
                  <a:lnTo>
                    <a:pt x="20751" y="6604"/>
                  </a:lnTo>
                </a:path>
              </a:pathLst>
            </a:custGeom>
            <a:ln w="8839">
              <a:solidFill>
                <a:srgbClr val="BCBEC0"/>
              </a:solidFill>
            </a:ln>
          </p:spPr>
          <p:txBody>
            <a:bodyPr wrap="square" lIns="0" tIns="0" rIns="0" bIns="0" rtlCol="0">
              <a:noAutofit/>
            </a:bodyPr>
            <a:lstStyle/>
            <a:p>
              <a:endParaRPr/>
            </a:p>
          </p:txBody>
        </p:sp>
        <p:sp>
          <p:nvSpPr>
            <p:cNvPr id="220" name="object 220"/>
            <p:cNvSpPr/>
            <p:nvPr/>
          </p:nvSpPr>
          <p:spPr>
            <a:xfrm>
              <a:off x="3804622" y="1298169"/>
              <a:ext cx="19494" cy="6388"/>
            </a:xfrm>
            <a:custGeom>
              <a:avLst/>
              <a:gdLst/>
              <a:ahLst/>
              <a:cxnLst/>
              <a:rect l="l" t="t" r="r" b="b"/>
              <a:pathLst>
                <a:path w="19494" h="6388">
                  <a:moveTo>
                    <a:pt x="0" y="0"/>
                  </a:moveTo>
                  <a:lnTo>
                    <a:pt x="2514" y="4190"/>
                  </a:lnTo>
                  <a:lnTo>
                    <a:pt x="5969" y="6388"/>
                  </a:lnTo>
                  <a:lnTo>
                    <a:pt x="10375" y="6388"/>
                  </a:lnTo>
                  <a:lnTo>
                    <a:pt x="12052" y="6388"/>
                  </a:lnTo>
                  <a:lnTo>
                    <a:pt x="13830" y="5765"/>
                  </a:lnTo>
                  <a:lnTo>
                    <a:pt x="16040" y="4711"/>
                  </a:lnTo>
                  <a:lnTo>
                    <a:pt x="18021" y="3670"/>
                  </a:lnTo>
                  <a:lnTo>
                    <a:pt x="19177" y="2819"/>
                  </a:lnTo>
                  <a:lnTo>
                    <a:pt x="19494" y="2197"/>
                  </a:lnTo>
                </a:path>
              </a:pathLst>
            </a:custGeom>
            <a:ln w="8839">
              <a:solidFill>
                <a:srgbClr val="BCBEC0"/>
              </a:solidFill>
            </a:ln>
          </p:spPr>
          <p:txBody>
            <a:bodyPr wrap="square" lIns="0" tIns="0" rIns="0" bIns="0" rtlCol="0">
              <a:noAutofit/>
            </a:bodyPr>
            <a:lstStyle/>
            <a:p>
              <a:endParaRPr/>
            </a:p>
          </p:txBody>
        </p:sp>
        <p:sp>
          <p:nvSpPr>
            <p:cNvPr id="221" name="object 221"/>
            <p:cNvSpPr/>
            <p:nvPr/>
          </p:nvSpPr>
          <p:spPr>
            <a:xfrm>
              <a:off x="3804622" y="1282650"/>
              <a:ext cx="1777" cy="15519"/>
            </a:xfrm>
            <a:custGeom>
              <a:avLst/>
              <a:gdLst/>
              <a:ahLst/>
              <a:cxnLst/>
              <a:rect l="l" t="t" r="r" b="b"/>
              <a:pathLst>
                <a:path w="1777" h="15519">
                  <a:moveTo>
                    <a:pt x="1778" y="0"/>
                  </a:moveTo>
                  <a:lnTo>
                    <a:pt x="939" y="5029"/>
                  </a:lnTo>
                  <a:lnTo>
                    <a:pt x="419" y="10058"/>
                  </a:lnTo>
                  <a:lnTo>
                    <a:pt x="101" y="15087"/>
                  </a:lnTo>
                  <a:lnTo>
                    <a:pt x="101" y="15303"/>
                  </a:lnTo>
                  <a:lnTo>
                    <a:pt x="0" y="15519"/>
                  </a:lnTo>
                </a:path>
              </a:pathLst>
            </a:custGeom>
            <a:ln w="8839">
              <a:solidFill>
                <a:srgbClr val="BCBEC0"/>
              </a:solidFill>
            </a:ln>
          </p:spPr>
          <p:txBody>
            <a:bodyPr wrap="square" lIns="0" tIns="0" rIns="0" bIns="0" rtlCol="0">
              <a:noAutofit/>
            </a:bodyPr>
            <a:lstStyle/>
            <a:p>
              <a:endParaRPr/>
            </a:p>
          </p:txBody>
        </p:sp>
        <p:sp>
          <p:nvSpPr>
            <p:cNvPr id="222" name="object 222"/>
            <p:cNvSpPr/>
            <p:nvPr/>
          </p:nvSpPr>
          <p:spPr>
            <a:xfrm>
              <a:off x="3827152" y="1288213"/>
              <a:ext cx="1892" cy="1041"/>
            </a:xfrm>
            <a:custGeom>
              <a:avLst/>
              <a:gdLst/>
              <a:ahLst/>
              <a:cxnLst/>
              <a:rect l="l" t="t" r="r" b="b"/>
              <a:pathLst>
                <a:path w="1892" h="1041">
                  <a:moveTo>
                    <a:pt x="0" y="1041"/>
                  </a:moveTo>
                  <a:lnTo>
                    <a:pt x="635" y="723"/>
                  </a:lnTo>
                  <a:lnTo>
                    <a:pt x="1257" y="419"/>
                  </a:lnTo>
                  <a:lnTo>
                    <a:pt x="1892" y="0"/>
                  </a:lnTo>
                </a:path>
              </a:pathLst>
            </a:custGeom>
            <a:ln w="8839">
              <a:solidFill>
                <a:srgbClr val="BCBEC0"/>
              </a:solidFill>
            </a:ln>
          </p:spPr>
          <p:txBody>
            <a:bodyPr wrap="square" lIns="0" tIns="0" rIns="0" bIns="0" rtlCol="0">
              <a:noAutofit/>
            </a:bodyPr>
            <a:lstStyle/>
            <a:p>
              <a:endParaRPr/>
            </a:p>
          </p:txBody>
        </p:sp>
        <p:sp>
          <p:nvSpPr>
            <p:cNvPr id="223" name="object 223"/>
            <p:cNvSpPr/>
            <p:nvPr/>
          </p:nvSpPr>
          <p:spPr>
            <a:xfrm>
              <a:off x="3824117" y="1289254"/>
              <a:ext cx="3035" cy="11112"/>
            </a:xfrm>
            <a:custGeom>
              <a:avLst/>
              <a:gdLst/>
              <a:ahLst/>
              <a:cxnLst/>
              <a:rect l="l" t="t" r="r" b="b"/>
              <a:pathLst>
                <a:path w="3035" h="11112">
                  <a:moveTo>
                    <a:pt x="0" y="11112"/>
                  </a:moveTo>
                  <a:lnTo>
                    <a:pt x="838" y="7340"/>
                  </a:lnTo>
                  <a:lnTo>
                    <a:pt x="1892" y="3670"/>
                  </a:lnTo>
                  <a:lnTo>
                    <a:pt x="3035" y="0"/>
                  </a:lnTo>
                </a:path>
              </a:pathLst>
            </a:custGeom>
            <a:ln w="8839">
              <a:solidFill>
                <a:srgbClr val="BCBEC0"/>
              </a:solidFill>
            </a:ln>
          </p:spPr>
          <p:txBody>
            <a:bodyPr wrap="square" lIns="0" tIns="0" rIns="0" bIns="0" rtlCol="0">
              <a:noAutofit/>
            </a:bodyPr>
            <a:lstStyle/>
            <a:p>
              <a:endParaRPr/>
            </a:p>
          </p:txBody>
        </p:sp>
        <p:sp>
          <p:nvSpPr>
            <p:cNvPr id="224" name="object 224"/>
            <p:cNvSpPr/>
            <p:nvPr/>
          </p:nvSpPr>
          <p:spPr>
            <a:xfrm>
              <a:off x="3821501" y="1314933"/>
              <a:ext cx="723" cy="838"/>
            </a:xfrm>
            <a:custGeom>
              <a:avLst/>
              <a:gdLst/>
              <a:ahLst/>
              <a:cxnLst/>
              <a:rect l="l" t="t" r="r" b="b"/>
              <a:pathLst>
                <a:path w="723" h="838">
                  <a:moveTo>
                    <a:pt x="0" y="838"/>
                  </a:moveTo>
                  <a:lnTo>
                    <a:pt x="304" y="533"/>
                  </a:lnTo>
                  <a:lnTo>
                    <a:pt x="520" y="215"/>
                  </a:lnTo>
                  <a:lnTo>
                    <a:pt x="723" y="0"/>
                  </a:lnTo>
                </a:path>
              </a:pathLst>
            </a:custGeom>
            <a:ln w="8839">
              <a:solidFill>
                <a:srgbClr val="BCBEC0"/>
              </a:solidFill>
            </a:ln>
          </p:spPr>
          <p:txBody>
            <a:bodyPr wrap="square" lIns="0" tIns="0" rIns="0" bIns="0" rtlCol="0">
              <a:noAutofit/>
            </a:bodyPr>
            <a:lstStyle/>
            <a:p>
              <a:endParaRPr/>
            </a:p>
          </p:txBody>
        </p:sp>
        <p:sp>
          <p:nvSpPr>
            <p:cNvPr id="225" name="object 225"/>
            <p:cNvSpPr/>
            <p:nvPr/>
          </p:nvSpPr>
          <p:spPr>
            <a:xfrm>
              <a:off x="3804724" y="1315772"/>
              <a:ext cx="16776" cy="6819"/>
            </a:xfrm>
            <a:custGeom>
              <a:avLst/>
              <a:gdLst/>
              <a:ahLst/>
              <a:cxnLst/>
              <a:rect l="l" t="t" r="r" b="b"/>
              <a:pathLst>
                <a:path w="16776" h="6819">
                  <a:moveTo>
                    <a:pt x="0" y="1892"/>
                  </a:moveTo>
                  <a:lnTo>
                    <a:pt x="3670" y="5143"/>
                  </a:lnTo>
                  <a:lnTo>
                    <a:pt x="5969" y="6819"/>
                  </a:lnTo>
                  <a:lnTo>
                    <a:pt x="6921" y="6819"/>
                  </a:lnTo>
                  <a:lnTo>
                    <a:pt x="8178" y="6819"/>
                  </a:lnTo>
                  <a:lnTo>
                    <a:pt x="10172" y="5765"/>
                  </a:lnTo>
                  <a:lnTo>
                    <a:pt x="12890" y="3467"/>
                  </a:lnTo>
                  <a:lnTo>
                    <a:pt x="14566" y="2095"/>
                  </a:lnTo>
                  <a:lnTo>
                    <a:pt x="15824" y="952"/>
                  </a:lnTo>
                  <a:lnTo>
                    <a:pt x="16776" y="0"/>
                  </a:lnTo>
                </a:path>
              </a:pathLst>
            </a:custGeom>
            <a:ln w="8839">
              <a:solidFill>
                <a:srgbClr val="BCBEC0"/>
              </a:solidFill>
            </a:ln>
          </p:spPr>
          <p:txBody>
            <a:bodyPr wrap="square" lIns="0" tIns="0" rIns="0" bIns="0" rtlCol="0">
              <a:noAutofit/>
            </a:bodyPr>
            <a:lstStyle/>
            <a:p>
              <a:endParaRPr/>
            </a:p>
          </p:txBody>
        </p:sp>
        <p:sp>
          <p:nvSpPr>
            <p:cNvPr id="226" name="object 226"/>
            <p:cNvSpPr/>
            <p:nvPr/>
          </p:nvSpPr>
          <p:spPr>
            <a:xfrm>
              <a:off x="3803568" y="1316610"/>
              <a:ext cx="1155" cy="1054"/>
            </a:xfrm>
            <a:custGeom>
              <a:avLst/>
              <a:gdLst/>
              <a:ahLst/>
              <a:cxnLst/>
              <a:rect l="l" t="t" r="r" b="b"/>
              <a:pathLst>
                <a:path w="1155" h="1054">
                  <a:moveTo>
                    <a:pt x="0" y="0"/>
                  </a:moveTo>
                  <a:lnTo>
                    <a:pt x="419" y="419"/>
                  </a:lnTo>
                  <a:lnTo>
                    <a:pt x="736" y="736"/>
                  </a:lnTo>
                  <a:lnTo>
                    <a:pt x="1155" y="1054"/>
                  </a:lnTo>
                </a:path>
              </a:pathLst>
            </a:custGeom>
            <a:ln w="8839">
              <a:solidFill>
                <a:srgbClr val="BCBEC0"/>
              </a:solidFill>
            </a:ln>
          </p:spPr>
          <p:txBody>
            <a:bodyPr wrap="square" lIns="0" tIns="0" rIns="0" bIns="0" rtlCol="0">
              <a:noAutofit/>
            </a:bodyPr>
            <a:lstStyle/>
            <a:p>
              <a:endParaRPr/>
            </a:p>
          </p:txBody>
        </p:sp>
        <p:sp>
          <p:nvSpPr>
            <p:cNvPr id="227" name="object 227"/>
            <p:cNvSpPr/>
            <p:nvPr/>
          </p:nvSpPr>
          <p:spPr>
            <a:xfrm>
              <a:off x="3821501" y="1300366"/>
              <a:ext cx="2616" cy="15405"/>
            </a:xfrm>
            <a:custGeom>
              <a:avLst/>
              <a:gdLst/>
              <a:ahLst/>
              <a:cxnLst/>
              <a:rect l="l" t="t" r="r" b="b"/>
              <a:pathLst>
                <a:path w="2616" h="15405">
                  <a:moveTo>
                    <a:pt x="2616" y="0"/>
                  </a:moveTo>
                  <a:lnTo>
                    <a:pt x="1460" y="4927"/>
                  </a:lnTo>
                  <a:lnTo>
                    <a:pt x="622" y="10172"/>
                  </a:lnTo>
                  <a:lnTo>
                    <a:pt x="0" y="15405"/>
                  </a:lnTo>
                </a:path>
              </a:pathLst>
            </a:custGeom>
            <a:ln w="8839">
              <a:solidFill>
                <a:srgbClr val="BCBEC0"/>
              </a:solidFill>
            </a:ln>
          </p:spPr>
          <p:txBody>
            <a:bodyPr wrap="square" lIns="0" tIns="0" rIns="0" bIns="0" rtlCol="0">
              <a:noAutofit/>
            </a:bodyPr>
            <a:lstStyle/>
            <a:p>
              <a:endParaRPr/>
            </a:p>
          </p:txBody>
        </p:sp>
        <p:sp>
          <p:nvSpPr>
            <p:cNvPr id="228" name="object 228"/>
            <p:cNvSpPr/>
            <p:nvPr/>
          </p:nvSpPr>
          <p:spPr>
            <a:xfrm>
              <a:off x="3805245" y="1280453"/>
              <a:ext cx="1155" cy="2197"/>
            </a:xfrm>
            <a:custGeom>
              <a:avLst/>
              <a:gdLst/>
              <a:ahLst/>
              <a:cxnLst/>
              <a:rect l="l" t="t" r="r" b="b"/>
              <a:pathLst>
                <a:path w="1155" h="2197">
                  <a:moveTo>
                    <a:pt x="1155" y="2197"/>
                  </a:moveTo>
                  <a:lnTo>
                    <a:pt x="635" y="1460"/>
                  </a:lnTo>
                  <a:lnTo>
                    <a:pt x="317" y="723"/>
                  </a:lnTo>
                  <a:lnTo>
                    <a:pt x="0" y="0"/>
                  </a:lnTo>
                </a:path>
              </a:pathLst>
            </a:custGeom>
            <a:ln w="8839">
              <a:solidFill>
                <a:srgbClr val="BCBEC0"/>
              </a:solidFill>
            </a:ln>
          </p:spPr>
          <p:txBody>
            <a:bodyPr wrap="square" lIns="0" tIns="0" rIns="0" bIns="0" rtlCol="0">
              <a:noAutofit/>
            </a:bodyPr>
            <a:lstStyle/>
            <a:p>
              <a:endParaRPr/>
            </a:p>
          </p:txBody>
        </p:sp>
        <p:sp>
          <p:nvSpPr>
            <p:cNvPr id="229" name="object 229"/>
            <p:cNvSpPr/>
            <p:nvPr/>
          </p:nvSpPr>
          <p:spPr>
            <a:xfrm>
              <a:off x="3806400" y="1216597"/>
              <a:ext cx="25374" cy="66052"/>
            </a:xfrm>
            <a:custGeom>
              <a:avLst/>
              <a:gdLst/>
              <a:ahLst/>
              <a:cxnLst/>
              <a:rect l="l" t="t" r="r" b="b"/>
              <a:pathLst>
                <a:path w="25374" h="66052">
                  <a:moveTo>
                    <a:pt x="25374" y="0"/>
                  </a:moveTo>
                  <a:lnTo>
                    <a:pt x="19001" y="10795"/>
                  </a:lnTo>
                  <a:lnTo>
                    <a:pt x="13390" y="22129"/>
                  </a:lnTo>
                  <a:lnTo>
                    <a:pt x="8540" y="34046"/>
                  </a:lnTo>
                  <a:lnTo>
                    <a:pt x="6807" y="39001"/>
                  </a:lnTo>
                  <a:lnTo>
                    <a:pt x="3127" y="51393"/>
                  </a:lnTo>
                  <a:lnTo>
                    <a:pt x="414" y="63658"/>
                  </a:lnTo>
                  <a:lnTo>
                    <a:pt x="0" y="66052"/>
                  </a:lnTo>
                </a:path>
              </a:pathLst>
            </a:custGeom>
            <a:ln w="8839">
              <a:solidFill>
                <a:srgbClr val="BCBEC0"/>
              </a:solidFill>
            </a:ln>
          </p:spPr>
          <p:txBody>
            <a:bodyPr wrap="square" lIns="0" tIns="0" rIns="0" bIns="0" rtlCol="0">
              <a:noAutofit/>
            </a:bodyPr>
            <a:lstStyle/>
            <a:p>
              <a:endParaRPr/>
            </a:p>
          </p:txBody>
        </p:sp>
        <p:sp>
          <p:nvSpPr>
            <p:cNvPr id="230" name="object 230"/>
            <p:cNvSpPr/>
            <p:nvPr/>
          </p:nvSpPr>
          <p:spPr>
            <a:xfrm>
              <a:off x="3827152" y="1272795"/>
              <a:ext cx="6502" cy="16459"/>
            </a:xfrm>
            <a:custGeom>
              <a:avLst/>
              <a:gdLst/>
              <a:ahLst/>
              <a:cxnLst/>
              <a:rect l="l" t="t" r="r" b="b"/>
              <a:pathLst>
                <a:path w="6502" h="16459">
                  <a:moveTo>
                    <a:pt x="0" y="16459"/>
                  </a:moveTo>
                  <a:lnTo>
                    <a:pt x="1790" y="10795"/>
                  </a:lnTo>
                  <a:lnTo>
                    <a:pt x="3987" y="5346"/>
                  </a:lnTo>
                  <a:lnTo>
                    <a:pt x="6502" y="0"/>
                  </a:lnTo>
                </a:path>
              </a:pathLst>
            </a:custGeom>
            <a:ln w="8839">
              <a:solidFill>
                <a:srgbClr val="BCBEC0"/>
              </a:solidFill>
            </a:ln>
          </p:spPr>
          <p:txBody>
            <a:bodyPr wrap="square" lIns="0" tIns="0" rIns="0" bIns="0" rtlCol="0">
              <a:noAutofit/>
            </a:bodyPr>
            <a:lstStyle/>
            <a:p>
              <a:endParaRPr/>
            </a:p>
          </p:txBody>
        </p:sp>
        <p:sp>
          <p:nvSpPr>
            <p:cNvPr id="231" name="object 231"/>
            <p:cNvSpPr/>
            <p:nvPr/>
          </p:nvSpPr>
          <p:spPr>
            <a:xfrm>
              <a:off x="3864058" y="1223938"/>
              <a:ext cx="9017" cy="7759"/>
            </a:xfrm>
            <a:custGeom>
              <a:avLst/>
              <a:gdLst/>
              <a:ahLst/>
              <a:cxnLst/>
              <a:rect l="l" t="t" r="r" b="b"/>
              <a:pathLst>
                <a:path w="9016" h="7759">
                  <a:moveTo>
                    <a:pt x="9017" y="0"/>
                  </a:moveTo>
                  <a:lnTo>
                    <a:pt x="5981" y="2412"/>
                  </a:lnTo>
                  <a:lnTo>
                    <a:pt x="2933" y="5041"/>
                  </a:lnTo>
                  <a:lnTo>
                    <a:pt x="0" y="7759"/>
                  </a:lnTo>
                </a:path>
              </a:pathLst>
            </a:custGeom>
            <a:ln w="8839">
              <a:solidFill>
                <a:srgbClr val="BCBEC0"/>
              </a:solidFill>
            </a:ln>
          </p:spPr>
          <p:txBody>
            <a:bodyPr wrap="square" lIns="0" tIns="0" rIns="0" bIns="0" rtlCol="0">
              <a:noAutofit/>
            </a:bodyPr>
            <a:lstStyle/>
            <a:p>
              <a:endParaRPr/>
            </a:p>
          </p:txBody>
        </p:sp>
        <p:sp>
          <p:nvSpPr>
            <p:cNvPr id="232" name="object 232"/>
            <p:cNvSpPr/>
            <p:nvPr/>
          </p:nvSpPr>
          <p:spPr>
            <a:xfrm>
              <a:off x="3833655" y="1253084"/>
              <a:ext cx="11747" cy="19710"/>
            </a:xfrm>
            <a:custGeom>
              <a:avLst/>
              <a:gdLst/>
              <a:ahLst/>
              <a:cxnLst/>
              <a:rect l="l" t="t" r="r" b="b"/>
              <a:pathLst>
                <a:path w="11747" h="19710">
                  <a:moveTo>
                    <a:pt x="11747" y="0"/>
                  </a:moveTo>
                  <a:lnTo>
                    <a:pt x="7239" y="6286"/>
                  </a:lnTo>
                  <a:lnTo>
                    <a:pt x="3352" y="12890"/>
                  </a:lnTo>
                  <a:lnTo>
                    <a:pt x="0" y="19710"/>
                  </a:lnTo>
                </a:path>
              </a:pathLst>
            </a:custGeom>
            <a:ln w="8839">
              <a:solidFill>
                <a:srgbClr val="BCBEC0"/>
              </a:solidFill>
            </a:ln>
          </p:spPr>
          <p:txBody>
            <a:bodyPr wrap="square" lIns="0" tIns="0" rIns="0" bIns="0" rtlCol="0">
              <a:noAutofit/>
            </a:bodyPr>
            <a:lstStyle/>
            <a:p>
              <a:endParaRPr/>
            </a:p>
          </p:txBody>
        </p:sp>
        <p:sp>
          <p:nvSpPr>
            <p:cNvPr id="233" name="object 233"/>
            <p:cNvSpPr/>
            <p:nvPr/>
          </p:nvSpPr>
          <p:spPr>
            <a:xfrm>
              <a:off x="3936918" y="1148982"/>
              <a:ext cx="25476" cy="48958"/>
            </a:xfrm>
            <a:custGeom>
              <a:avLst/>
              <a:gdLst/>
              <a:ahLst/>
              <a:cxnLst/>
              <a:rect l="l" t="t" r="r" b="b"/>
              <a:pathLst>
                <a:path w="25476" h="48958">
                  <a:moveTo>
                    <a:pt x="2514" y="48958"/>
                  </a:moveTo>
                  <a:lnTo>
                    <a:pt x="1155" y="46240"/>
                  </a:lnTo>
                  <a:lnTo>
                    <a:pt x="317" y="44348"/>
                  </a:lnTo>
                  <a:lnTo>
                    <a:pt x="101" y="43408"/>
                  </a:lnTo>
                  <a:lnTo>
                    <a:pt x="101" y="42989"/>
                  </a:lnTo>
                  <a:lnTo>
                    <a:pt x="0" y="41414"/>
                  </a:lnTo>
                  <a:lnTo>
                    <a:pt x="0" y="38684"/>
                  </a:lnTo>
                  <a:lnTo>
                    <a:pt x="0" y="31877"/>
                  </a:lnTo>
                  <a:lnTo>
                    <a:pt x="1993" y="24434"/>
                  </a:lnTo>
                  <a:lnTo>
                    <a:pt x="5867" y="16459"/>
                  </a:lnTo>
                  <a:lnTo>
                    <a:pt x="14489" y="4560"/>
                  </a:lnTo>
                  <a:lnTo>
                    <a:pt x="25288" y="13"/>
                  </a:lnTo>
                  <a:lnTo>
                    <a:pt x="25476" y="0"/>
                  </a:lnTo>
                </a:path>
              </a:pathLst>
            </a:custGeom>
            <a:ln w="8839">
              <a:solidFill>
                <a:srgbClr val="BCBEC0"/>
              </a:solidFill>
            </a:ln>
          </p:spPr>
          <p:txBody>
            <a:bodyPr wrap="square" lIns="0" tIns="0" rIns="0" bIns="0" rtlCol="0">
              <a:noAutofit/>
            </a:bodyPr>
            <a:lstStyle/>
            <a:p>
              <a:endParaRPr/>
            </a:p>
          </p:txBody>
        </p:sp>
        <p:sp>
          <p:nvSpPr>
            <p:cNvPr id="234" name="object 234"/>
            <p:cNvSpPr/>
            <p:nvPr/>
          </p:nvSpPr>
          <p:spPr>
            <a:xfrm>
              <a:off x="3962394" y="1161886"/>
              <a:ext cx="64465" cy="36791"/>
            </a:xfrm>
            <a:custGeom>
              <a:avLst/>
              <a:gdLst/>
              <a:ahLst/>
              <a:cxnLst/>
              <a:rect l="l" t="t" r="r" b="b"/>
              <a:pathLst>
                <a:path w="64465" h="36791">
                  <a:moveTo>
                    <a:pt x="0" y="36791"/>
                  </a:moveTo>
                  <a:lnTo>
                    <a:pt x="3957" y="26137"/>
                  </a:lnTo>
                  <a:lnTo>
                    <a:pt x="12513" y="14976"/>
                  </a:lnTo>
                  <a:lnTo>
                    <a:pt x="24587" y="5249"/>
                  </a:lnTo>
                  <a:lnTo>
                    <a:pt x="36213" y="728"/>
                  </a:lnTo>
                  <a:lnTo>
                    <a:pt x="43395" y="0"/>
                  </a:lnTo>
                  <a:lnTo>
                    <a:pt x="48120" y="0"/>
                  </a:lnTo>
                  <a:lnTo>
                    <a:pt x="53047" y="622"/>
                  </a:lnTo>
                  <a:lnTo>
                    <a:pt x="57861" y="1981"/>
                  </a:lnTo>
                  <a:lnTo>
                    <a:pt x="60490" y="2616"/>
                  </a:lnTo>
                  <a:lnTo>
                    <a:pt x="62687" y="3454"/>
                  </a:lnTo>
                  <a:lnTo>
                    <a:pt x="64465" y="4292"/>
                  </a:lnTo>
                </a:path>
              </a:pathLst>
            </a:custGeom>
            <a:ln w="8839">
              <a:solidFill>
                <a:srgbClr val="BCBEC0"/>
              </a:solidFill>
            </a:ln>
          </p:spPr>
          <p:txBody>
            <a:bodyPr wrap="square" lIns="0" tIns="0" rIns="0" bIns="0" rtlCol="0">
              <a:noAutofit/>
            </a:bodyPr>
            <a:lstStyle/>
            <a:p>
              <a:endParaRPr/>
            </a:p>
          </p:txBody>
        </p:sp>
        <p:sp>
          <p:nvSpPr>
            <p:cNvPr id="235" name="object 235"/>
            <p:cNvSpPr/>
            <p:nvPr/>
          </p:nvSpPr>
          <p:spPr>
            <a:xfrm>
              <a:off x="3996354" y="1179069"/>
              <a:ext cx="51892" cy="30200"/>
            </a:xfrm>
            <a:custGeom>
              <a:avLst/>
              <a:gdLst/>
              <a:ahLst/>
              <a:cxnLst/>
              <a:rect l="l" t="t" r="r" b="b"/>
              <a:pathLst>
                <a:path w="51892" h="30200">
                  <a:moveTo>
                    <a:pt x="0" y="30200"/>
                  </a:moveTo>
                  <a:lnTo>
                    <a:pt x="5173" y="14753"/>
                  </a:lnTo>
                  <a:lnTo>
                    <a:pt x="13843" y="5227"/>
                  </a:lnTo>
                  <a:lnTo>
                    <a:pt x="26138" y="539"/>
                  </a:lnTo>
                  <a:lnTo>
                    <a:pt x="33235" y="0"/>
                  </a:lnTo>
                  <a:lnTo>
                    <a:pt x="44030" y="1676"/>
                  </a:lnTo>
                  <a:lnTo>
                    <a:pt x="50215" y="3149"/>
                  </a:lnTo>
                  <a:lnTo>
                    <a:pt x="51892" y="4305"/>
                  </a:lnTo>
                </a:path>
              </a:pathLst>
            </a:custGeom>
            <a:ln w="8839">
              <a:solidFill>
                <a:srgbClr val="BCBEC0"/>
              </a:solidFill>
            </a:ln>
          </p:spPr>
          <p:txBody>
            <a:bodyPr wrap="square" lIns="0" tIns="0" rIns="0" bIns="0" rtlCol="0">
              <a:noAutofit/>
            </a:bodyPr>
            <a:lstStyle/>
            <a:p>
              <a:endParaRPr/>
            </a:p>
          </p:txBody>
        </p:sp>
        <p:sp>
          <p:nvSpPr>
            <p:cNvPr id="236" name="object 236"/>
            <p:cNvSpPr/>
            <p:nvPr/>
          </p:nvSpPr>
          <p:spPr>
            <a:xfrm>
              <a:off x="3920040" y="1198779"/>
              <a:ext cx="76314" cy="10490"/>
            </a:xfrm>
            <a:custGeom>
              <a:avLst/>
              <a:gdLst/>
              <a:ahLst/>
              <a:cxnLst/>
              <a:rect l="l" t="t" r="r" b="b"/>
              <a:pathLst>
                <a:path w="76314" h="10490">
                  <a:moveTo>
                    <a:pt x="0" y="2832"/>
                  </a:moveTo>
                  <a:lnTo>
                    <a:pt x="12347" y="781"/>
                  </a:lnTo>
                  <a:lnTo>
                    <a:pt x="25205" y="7"/>
                  </a:lnTo>
                  <a:lnTo>
                    <a:pt x="26631" y="0"/>
                  </a:lnTo>
                  <a:lnTo>
                    <a:pt x="39824" y="666"/>
                  </a:lnTo>
                  <a:lnTo>
                    <a:pt x="52507" y="2651"/>
                  </a:lnTo>
                  <a:lnTo>
                    <a:pt x="64679" y="5936"/>
                  </a:lnTo>
                  <a:lnTo>
                    <a:pt x="76314" y="10490"/>
                  </a:lnTo>
                </a:path>
              </a:pathLst>
            </a:custGeom>
            <a:ln w="8839">
              <a:solidFill>
                <a:srgbClr val="BCBEC0"/>
              </a:solidFill>
            </a:ln>
          </p:spPr>
          <p:txBody>
            <a:bodyPr wrap="square" lIns="0" tIns="0" rIns="0" bIns="0" rtlCol="0">
              <a:noAutofit/>
            </a:bodyPr>
            <a:lstStyle/>
            <a:p>
              <a:endParaRPr/>
            </a:p>
          </p:txBody>
        </p:sp>
        <p:sp>
          <p:nvSpPr>
            <p:cNvPr id="237" name="object 237"/>
            <p:cNvSpPr/>
            <p:nvPr/>
          </p:nvSpPr>
          <p:spPr>
            <a:xfrm>
              <a:off x="4026860" y="1166178"/>
              <a:ext cx="52946" cy="41935"/>
            </a:xfrm>
            <a:custGeom>
              <a:avLst/>
              <a:gdLst/>
              <a:ahLst/>
              <a:cxnLst/>
              <a:rect l="l" t="t" r="r" b="b"/>
              <a:pathLst>
                <a:path w="52946" h="41935">
                  <a:moveTo>
                    <a:pt x="0" y="0"/>
                  </a:moveTo>
                  <a:lnTo>
                    <a:pt x="1473" y="1041"/>
                  </a:lnTo>
                  <a:lnTo>
                    <a:pt x="2946" y="2095"/>
                  </a:lnTo>
                  <a:lnTo>
                    <a:pt x="4406" y="3149"/>
                  </a:lnTo>
                  <a:lnTo>
                    <a:pt x="4825" y="3454"/>
                  </a:lnTo>
                  <a:lnTo>
                    <a:pt x="5143" y="3670"/>
                  </a:lnTo>
                  <a:lnTo>
                    <a:pt x="5460" y="3987"/>
                  </a:lnTo>
                  <a:lnTo>
                    <a:pt x="5981" y="4292"/>
                  </a:lnTo>
                  <a:lnTo>
                    <a:pt x="6502" y="4711"/>
                  </a:lnTo>
                  <a:lnTo>
                    <a:pt x="6921" y="5130"/>
                  </a:lnTo>
                  <a:lnTo>
                    <a:pt x="18832" y="13852"/>
                  </a:lnTo>
                  <a:lnTo>
                    <a:pt x="29333" y="21847"/>
                  </a:lnTo>
                  <a:lnTo>
                    <a:pt x="38433" y="29102"/>
                  </a:lnTo>
                  <a:lnTo>
                    <a:pt x="43510" y="33337"/>
                  </a:lnTo>
                  <a:lnTo>
                    <a:pt x="46862" y="36169"/>
                  </a:lnTo>
                  <a:lnTo>
                    <a:pt x="50114" y="39001"/>
                  </a:lnTo>
                  <a:lnTo>
                    <a:pt x="52946" y="41935"/>
                  </a:lnTo>
                </a:path>
              </a:pathLst>
            </a:custGeom>
            <a:ln w="8839">
              <a:solidFill>
                <a:srgbClr val="BCBEC0"/>
              </a:solidFill>
            </a:ln>
          </p:spPr>
          <p:txBody>
            <a:bodyPr wrap="square" lIns="0" tIns="0" rIns="0" bIns="0" rtlCol="0">
              <a:noAutofit/>
            </a:bodyPr>
            <a:lstStyle/>
            <a:p>
              <a:endParaRPr/>
            </a:p>
          </p:txBody>
        </p:sp>
        <p:sp>
          <p:nvSpPr>
            <p:cNvPr id="238" name="object 238"/>
            <p:cNvSpPr/>
            <p:nvPr/>
          </p:nvSpPr>
          <p:spPr>
            <a:xfrm>
              <a:off x="4028752" y="1216813"/>
              <a:ext cx="74218" cy="23164"/>
            </a:xfrm>
            <a:custGeom>
              <a:avLst/>
              <a:gdLst/>
              <a:ahLst/>
              <a:cxnLst/>
              <a:rect l="l" t="t" r="r" b="b"/>
              <a:pathLst>
                <a:path w="74218" h="23164">
                  <a:moveTo>
                    <a:pt x="74218" y="23164"/>
                  </a:moveTo>
                  <a:lnTo>
                    <a:pt x="62339" y="12938"/>
                  </a:lnTo>
                  <a:lnTo>
                    <a:pt x="53142" y="6147"/>
                  </a:lnTo>
                  <a:lnTo>
                    <a:pt x="50215" y="4406"/>
                  </a:lnTo>
                  <a:lnTo>
                    <a:pt x="44869" y="1460"/>
                  </a:lnTo>
                  <a:lnTo>
                    <a:pt x="38366" y="0"/>
                  </a:lnTo>
                  <a:lnTo>
                    <a:pt x="30924" y="101"/>
                  </a:lnTo>
                  <a:lnTo>
                    <a:pt x="24841" y="0"/>
                  </a:lnTo>
                  <a:lnTo>
                    <a:pt x="18656" y="1257"/>
                  </a:lnTo>
                  <a:lnTo>
                    <a:pt x="12369" y="3670"/>
                  </a:lnTo>
                  <a:lnTo>
                    <a:pt x="4825" y="6502"/>
                  </a:lnTo>
                  <a:lnTo>
                    <a:pt x="736" y="10058"/>
                  </a:lnTo>
                  <a:lnTo>
                    <a:pt x="0" y="14465"/>
                  </a:lnTo>
                </a:path>
              </a:pathLst>
            </a:custGeom>
            <a:ln w="8839">
              <a:solidFill>
                <a:srgbClr val="BCBEC0"/>
              </a:solidFill>
            </a:ln>
          </p:spPr>
          <p:txBody>
            <a:bodyPr wrap="square" lIns="0" tIns="0" rIns="0" bIns="0" rtlCol="0">
              <a:noAutofit/>
            </a:bodyPr>
            <a:lstStyle/>
            <a:p>
              <a:endParaRPr/>
            </a:p>
          </p:txBody>
        </p:sp>
        <p:sp>
          <p:nvSpPr>
            <p:cNvPr id="239" name="object 239"/>
            <p:cNvSpPr/>
            <p:nvPr/>
          </p:nvSpPr>
          <p:spPr>
            <a:xfrm>
              <a:off x="4016700" y="1197103"/>
              <a:ext cx="63106" cy="24003"/>
            </a:xfrm>
            <a:custGeom>
              <a:avLst/>
              <a:gdLst/>
              <a:ahLst/>
              <a:cxnLst/>
              <a:rect l="l" t="t" r="r" b="b"/>
              <a:pathLst>
                <a:path w="63106" h="24003">
                  <a:moveTo>
                    <a:pt x="939" y="24003"/>
                  </a:moveTo>
                  <a:lnTo>
                    <a:pt x="0" y="16357"/>
                  </a:lnTo>
                  <a:lnTo>
                    <a:pt x="3454" y="10172"/>
                  </a:lnTo>
                  <a:lnTo>
                    <a:pt x="11531" y="5664"/>
                  </a:lnTo>
                  <a:lnTo>
                    <a:pt x="18135" y="1892"/>
                  </a:lnTo>
                  <a:lnTo>
                    <a:pt x="25780" y="0"/>
                  </a:lnTo>
                  <a:lnTo>
                    <a:pt x="34493" y="0"/>
                  </a:lnTo>
                  <a:lnTo>
                    <a:pt x="44663" y="1889"/>
                  </a:lnTo>
                  <a:lnTo>
                    <a:pt x="57213" y="7557"/>
                  </a:lnTo>
                  <a:lnTo>
                    <a:pt x="63106" y="11010"/>
                  </a:lnTo>
                </a:path>
              </a:pathLst>
            </a:custGeom>
            <a:ln w="8839">
              <a:solidFill>
                <a:srgbClr val="BCBEC0"/>
              </a:solidFill>
            </a:ln>
          </p:spPr>
          <p:txBody>
            <a:bodyPr wrap="square" lIns="0" tIns="0" rIns="0" bIns="0" rtlCol="0">
              <a:noAutofit/>
            </a:bodyPr>
            <a:lstStyle/>
            <a:p>
              <a:endParaRPr/>
            </a:p>
          </p:txBody>
        </p:sp>
        <p:sp>
          <p:nvSpPr>
            <p:cNvPr id="240" name="object 240"/>
            <p:cNvSpPr/>
            <p:nvPr/>
          </p:nvSpPr>
          <p:spPr>
            <a:xfrm>
              <a:off x="4028752" y="1231278"/>
              <a:ext cx="19291" cy="21907"/>
            </a:xfrm>
            <a:custGeom>
              <a:avLst/>
              <a:gdLst/>
              <a:ahLst/>
              <a:cxnLst/>
              <a:rect l="l" t="t" r="r" b="b"/>
              <a:pathLst>
                <a:path w="19291" h="21907">
                  <a:moveTo>
                    <a:pt x="0" y="0"/>
                  </a:moveTo>
                  <a:lnTo>
                    <a:pt x="2412" y="2311"/>
                  </a:lnTo>
                  <a:lnTo>
                    <a:pt x="4711" y="4610"/>
                  </a:lnTo>
                  <a:lnTo>
                    <a:pt x="7124" y="7124"/>
                  </a:lnTo>
                  <a:lnTo>
                    <a:pt x="11531" y="11849"/>
                  </a:lnTo>
                  <a:lnTo>
                    <a:pt x="15620" y="16776"/>
                  </a:lnTo>
                  <a:lnTo>
                    <a:pt x="19291" y="21907"/>
                  </a:lnTo>
                </a:path>
              </a:pathLst>
            </a:custGeom>
            <a:ln w="8839">
              <a:solidFill>
                <a:srgbClr val="BCBEC0"/>
              </a:solidFill>
            </a:ln>
          </p:spPr>
          <p:txBody>
            <a:bodyPr wrap="square" lIns="0" tIns="0" rIns="0" bIns="0" rtlCol="0">
              <a:noAutofit/>
            </a:bodyPr>
            <a:lstStyle/>
            <a:p>
              <a:endParaRPr/>
            </a:p>
          </p:txBody>
        </p:sp>
        <p:sp>
          <p:nvSpPr>
            <p:cNvPr id="241" name="object 241"/>
            <p:cNvSpPr/>
            <p:nvPr/>
          </p:nvSpPr>
          <p:spPr>
            <a:xfrm>
              <a:off x="4053174" y="1260946"/>
              <a:ext cx="952" cy="1574"/>
            </a:xfrm>
            <a:custGeom>
              <a:avLst/>
              <a:gdLst/>
              <a:ahLst/>
              <a:cxnLst/>
              <a:rect l="l" t="t" r="r" b="b"/>
              <a:pathLst>
                <a:path w="952" h="1574">
                  <a:moveTo>
                    <a:pt x="952" y="1574"/>
                  </a:moveTo>
                  <a:lnTo>
                    <a:pt x="634" y="1054"/>
                  </a:lnTo>
                  <a:lnTo>
                    <a:pt x="317" y="533"/>
                  </a:lnTo>
                  <a:lnTo>
                    <a:pt x="0" y="0"/>
                  </a:lnTo>
                </a:path>
              </a:pathLst>
            </a:custGeom>
            <a:ln w="8839">
              <a:solidFill>
                <a:srgbClr val="BCBEC0"/>
              </a:solidFill>
            </a:ln>
          </p:spPr>
          <p:txBody>
            <a:bodyPr wrap="square" lIns="0" tIns="0" rIns="0" bIns="0" rtlCol="0">
              <a:noAutofit/>
            </a:bodyPr>
            <a:lstStyle/>
            <a:p>
              <a:endParaRPr/>
            </a:p>
          </p:txBody>
        </p:sp>
        <p:sp>
          <p:nvSpPr>
            <p:cNvPr id="242" name="object 242"/>
            <p:cNvSpPr/>
            <p:nvPr/>
          </p:nvSpPr>
          <p:spPr>
            <a:xfrm>
              <a:off x="4015023" y="1328141"/>
              <a:ext cx="1358" cy="3670"/>
            </a:xfrm>
            <a:custGeom>
              <a:avLst/>
              <a:gdLst/>
              <a:ahLst/>
              <a:cxnLst/>
              <a:rect l="l" t="t" r="r" b="b"/>
              <a:pathLst>
                <a:path w="1358" h="3670">
                  <a:moveTo>
                    <a:pt x="0" y="0"/>
                  </a:moveTo>
                  <a:lnTo>
                    <a:pt x="520" y="1155"/>
                  </a:lnTo>
                  <a:lnTo>
                    <a:pt x="939" y="2311"/>
                  </a:lnTo>
                  <a:lnTo>
                    <a:pt x="1358" y="3670"/>
                  </a:lnTo>
                </a:path>
              </a:pathLst>
            </a:custGeom>
            <a:ln w="8839">
              <a:solidFill>
                <a:srgbClr val="BCBEC0"/>
              </a:solidFill>
            </a:ln>
          </p:spPr>
          <p:txBody>
            <a:bodyPr wrap="square" lIns="0" tIns="0" rIns="0" bIns="0" rtlCol="0">
              <a:noAutofit/>
            </a:bodyPr>
            <a:lstStyle/>
            <a:p>
              <a:endParaRPr/>
            </a:p>
          </p:txBody>
        </p:sp>
        <p:sp>
          <p:nvSpPr>
            <p:cNvPr id="243" name="object 243"/>
            <p:cNvSpPr/>
            <p:nvPr/>
          </p:nvSpPr>
          <p:spPr>
            <a:xfrm>
              <a:off x="4048043" y="1253186"/>
              <a:ext cx="5130" cy="7759"/>
            </a:xfrm>
            <a:custGeom>
              <a:avLst/>
              <a:gdLst/>
              <a:ahLst/>
              <a:cxnLst/>
              <a:rect l="l" t="t" r="r" b="b"/>
              <a:pathLst>
                <a:path w="5130" h="7759">
                  <a:moveTo>
                    <a:pt x="5130" y="7759"/>
                  </a:moveTo>
                  <a:lnTo>
                    <a:pt x="3568" y="5143"/>
                  </a:lnTo>
                  <a:lnTo>
                    <a:pt x="1777" y="2514"/>
                  </a:lnTo>
                  <a:lnTo>
                    <a:pt x="0" y="0"/>
                  </a:lnTo>
                </a:path>
              </a:pathLst>
            </a:custGeom>
            <a:ln w="8839">
              <a:solidFill>
                <a:srgbClr val="BCBEC0"/>
              </a:solidFill>
            </a:ln>
          </p:spPr>
          <p:txBody>
            <a:bodyPr wrap="square" lIns="0" tIns="0" rIns="0" bIns="0" rtlCol="0">
              <a:noAutofit/>
            </a:bodyPr>
            <a:lstStyle/>
            <a:p>
              <a:endParaRPr/>
            </a:p>
          </p:txBody>
        </p:sp>
        <p:sp>
          <p:nvSpPr>
            <p:cNvPr id="244" name="object 244"/>
            <p:cNvSpPr/>
            <p:nvPr/>
          </p:nvSpPr>
          <p:spPr>
            <a:xfrm>
              <a:off x="4054127" y="1262520"/>
              <a:ext cx="119824" cy="66154"/>
            </a:xfrm>
            <a:custGeom>
              <a:avLst/>
              <a:gdLst/>
              <a:ahLst/>
              <a:cxnLst/>
              <a:rect l="l" t="t" r="r" b="b"/>
              <a:pathLst>
                <a:path w="119824" h="66154">
                  <a:moveTo>
                    <a:pt x="0" y="0"/>
                  </a:moveTo>
                  <a:lnTo>
                    <a:pt x="9654" y="6481"/>
                  </a:lnTo>
                  <a:lnTo>
                    <a:pt x="19968" y="14345"/>
                  </a:lnTo>
                  <a:lnTo>
                    <a:pt x="26415" y="19710"/>
                  </a:lnTo>
                  <a:lnTo>
                    <a:pt x="37967" y="30068"/>
                  </a:lnTo>
                  <a:lnTo>
                    <a:pt x="46974" y="37993"/>
                  </a:lnTo>
                  <a:lnTo>
                    <a:pt x="51155" y="41617"/>
                  </a:lnTo>
                  <a:lnTo>
                    <a:pt x="62289" y="50552"/>
                  </a:lnTo>
                  <a:lnTo>
                    <a:pt x="72178" y="57285"/>
                  </a:lnTo>
                  <a:lnTo>
                    <a:pt x="75374" y="59131"/>
                  </a:lnTo>
                  <a:lnTo>
                    <a:pt x="87690" y="64087"/>
                  </a:lnTo>
                  <a:lnTo>
                    <a:pt x="99948" y="66111"/>
                  </a:lnTo>
                  <a:lnTo>
                    <a:pt x="101993" y="66154"/>
                  </a:lnTo>
                  <a:lnTo>
                    <a:pt x="103568" y="66154"/>
                  </a:lnTo>
                  <a:lnTo>
                    <a:pt x="106819" y="65519"/>
                  </a:lnTo>
                  <a:lnTo>
                    <a:pt x="111747" y="64261"/>
                  </a:lnTo>
                  <a:lnTo>
                    <a:pt x="115315" y="63220"/>
                  </a:lnTo>
                  <a:lnTo>
                    <a:pt x="117830" y="62585"/>
                  </a:lnTo>
                  <a:lnTo>
                    <a:pt x="119087" y="62166"/>
                  </a:lnTo>
                  <a:lnTo>
                    <a:pt x="119405" y="61950"/>
                  </a:lnTo>
                  <a:lnTo>
                    <a:pt x="119710" y="61848"/>
                  </a:lnTo>
                </a:path>
              </a:pathLst>
            </a:custGeom>
            <a:ln w="8839">
              <a:solidFill>
                <a:srgbClr val="BCBEC0"/>
              </a:solidFill>
            </a:ln>
          </p:spPr>
          <p:txBody>
            <a:bodyPr wrap="square" lIns="0" tIns="0" rIns="0" bIns="0" rtlCol="0">
              <a:noAutofit/>
            </a:bodyPr>
            <a:lstStyle/>
            <a:p>
              <a:endParaRPr/>
            </a:p>
          </p:txBody>
        </p:sp>
        <p:sp>
          <p:nvSpPr>
            <p:cNvPr id="245" name="object 245"/>
            <p:cNvSpPr/>
            <p:nvPr/>
          </p:nvSpPr>
          <p:spPr>
            <a:xfrm>
              <a:off x="4052552" y="1260946"/>
              <a:ext cx="1574" cy="1574"/>
            </a:xfrm>
            <a:custGeom>
              <a:avLst/>
              <a:gdLst/>
              <a:ahLst/>
              <a:cxnLst/>
              <a:rect l="l" t="t" r="r" b="b"/>
              <a:pathLst>
                <a:path w="1574" h="1574">
                  <a:moveTo>
                    <a:pt x="622" y="0"/>
                  </a:moveTo>
                  <a:lnTo>
                    <a:pt x="0" y="635"/>
                  </a:lnTo>
                  <a:lnTo>
                    <a:pt x="520" y="952"/>
                  </a:lnTo>
                  <a:lnTo>
                    <a:pt x="1041" y="1257"/>
                  </a:lnTo>
                  <a:lnTo>
                    <a:pt x="1574" y="1574"/>
                  </a:lnTo>
                </a:path>
              </a:pathLst>
            </a:custGeom>
            <a:ln w="8839">
              <a:solidFill>
                <a:srgbClr val="BCBEC0"/>
              </a:solidFill>
            </a:ln>
          </p:spPr>
          <p:txBody>
            <a:bodyPr wrap="square" lIns="0" tIns="0" rIns="0" bIns="0" rtlCol="0">
              <a:noAutofit/>
            </a:bodyPr>
            <a:lstStyle/>
            <a:p>
              <a:endParaRPr/>
            </a:p>
          </p:txBody>
        </p:sp>
        <p:sp>
          <p:nvSpPr>
            <p:cNvPr id="246" name="object 246"/>
            <p:cNvSpPr/>
            <p:nvPr/>
          </p:nvSpPr>
          <p:spPr>
            <a:xfrm>
              <a:off x="4048043" y="1249516"/>
              <a:ext cx="73799" cy="35648"/>
            </a:xfrm>
            <a:custGeom>
              <a:avLst/>
              <a:gdLst/>
              <a:ahLst/>
              <a:cxnLst/>
              <a:rect l="l" t="t" r="r" b="b"/>
              <a:pathLst>
                <a:path w="73799" h="35648">
                  <a:moveTo>
                    <a:pt x="0" y="3670"/>
                  </a:moveTo>
                  <a:lnTo>
                    <a:pt x="6705" y="1269"/>
                  </a:lnTo>
                  <a:lnTo>
                    <a:pt x="11429" y="0"/>
                  </a:lnTo>
                  <a:lnTo>
                    <a:pt x="14262" y="0"/>
                  </a:lnTo>
                  <a:lnTo>
                    <a:pt x="24849" y="1612"/>
                  </a:lnTo>
                  <a:lnTo>
                    <a:pt x="36827" y="6447"/>
                  </a:lnTo>
                  <a:lnTo>
                    <a:pt x="47802" y="12903"/>
                  </a:lnTo>
                  <a:lnTo>
                    <a:pt x="58270" y="20600"/>
                  </a:lnTo>
                  <a:lnTo>
                    <a:pt x="67687" y="29084"/>
                  </a:lnTo>
                  <a:lnTo>
                    <a:pt x="73799" y="35648"/>
                  </a:lnTo>
                </a:path>
              </a:pathLst>
            </a:custGeom>
            <a:ln w="8839">
              <a:solidFill>
                <a:srgbClr val="BCBEC0"/>
              </a:solidFill>
            </a:ln>
          </p:spPr>
          <p:txBody>
            <a:bodyPr wrap="square" lIns="0" tIns="0" rIns="0" bIns="0" rtlCol="0">
              <a:noAutofit/>
            </a:bodyPr>
            <a:lstStyle/>
            <a:p>
              <a:endParaRPr/>
            </a:p>
          </p:txBody>
        </p:sp>
        <p:sp>
          <p:nvSpPr>
            <p:cNvPr id="247" name="object 247"/>
            <p:cNvSpPr/>
            <p:nvPr/>
          </p:nvSpPr>
          <p:spPr>
            <a:xfrm>
              <a:off x="3976022" y="1270179"/>
              <a:ext cx="39941" cy="17919"/>
            </a:xfrm>
            <a:custGeom>
              <a:avLst/>
              <a:gdLst/>
              <a:ahLst/>
              <a:cxnLst/>
              <a:rect l="l" t="t" r="r" b="b"/>
              <a:pathLst>
                <a:path w="39941" h="17919">
                  <a:moveTo>
                    <a:pt x="0" y="15506"/>
                  </a:moveTo>
                  <a:lnTo>
                    <a:pt x="10812" y="4141"/>
                  </a:lnTo>
                  <a:lnTo>
                    <a:pt x="20601" y="19"/>
                  </a:lnTo>
                  <a:lnTo>
                    <a:pt x="21285" y="0"/>
                  </a:lnTo>
                  <a:lnTo>
                    <a:pt x="24320" y="0"/>
                  </a:lnTo>
                  <a:lnTo>
                    <a:pt x="28194" y="2298"/>
                  </a:lnTo>
                  <a:lnTo>
                    <a:pt x="33020" y="6908"/>
                  </a:lnTo>
                  <a:lnTo>
                    <a:pt x="37528" y="11417"/>
                  </a:lnTo>
                  <a:lnTo>
                    <a:pt x="39839" y="15087"/>
                  </a:lnTo>
                  <a:lnTo>
                    <a:pt x="39941" y="17919"/>
                  </a:lnTo>
                </a:path>
              </a:pathLst>
            </a:custGeom>
            <a:ln w="8839">
              <a:solidFill>
                <a:srgbClr val="BCBEC0"/>
              </a:solidFill>
            </a:ln>
          </p:spPr>
          <p:txBody>
            <a:bodyPr wrap="square" lIns="0" tIns="0" rIns="0" bIns="0" rtlCol="0">
              <a:noAutofit/>
            </a:bodyPr>
            <a:lstStyle/>
            <a:p>
              <a:endParaRPr/>
            </a:p>
          </p:txBody>
        </p:sp>
        <p:sp>
          <p:nvSpPr>
            <p:cNvPr id="248" name="object 248"/>
            <p:cNvSpPr/>
            <p:nvPr/>
          </p:nvSpPr>
          <p:spPr>
            <a:xfrm>
              <a:off x="3999186" y="1317245"/>
              <a:ext cx="15836" cy="10896"/>
            </a:xfrm>
            <a:custGeom>
              <a:avLst/>
              <a:gdLst/>
              <a:ahLst/>
              <a:cxnLst/>
              <a:rect l="l" t="t" r="r" b="b"/>
              <a:pathLst>
                <a:path w="15836" h="10896">
                  <a:moveTo>
                    <a:pt x="0" y="0"/>
                  </a:moveTo>
                  <a:lnTo>
                    <a:pt x="5867" y="317"/>
                  </a:lnTo>
                  <a:lnTo>
                    <a:pt x="10172" y="2197"/>
                  </a:lnTo>
                  <a:lnTo>
                    <a:pt x="12903" y="5664"/>
                  </a:lnTo>
                  <a:lnTo>
                    <a:pt x="13944" y="6807"/>
                  </a:lnTo>
                  <a:lnTo>
                    <a:pt x="14884" y="8597"/>
                  </a:lnTo>
                  <a:lnTo>
                    <a:pt x="15836" y="10896"/>
                  </a:lnTo>
                </a:path>
              </a:pathLst>
            </a:custGeom>
            <a:ln w="8839">
              <a:solidFill>
                <a:srgbClr val="BCBEC0"/>
              </a:solidFill>
            </a:ln>
          </p:spPr>
          <p:txBody>
            <a:bodyPr wrap="square" lIns="0" tIns="0" rIns="0" bIns="0" rtlCol="0">
              <a:noAutofit/>
            </a:bodyPr>
            <a:lstStyle/>
            <a:p>
              <a:endParaRPr/>
            </a:p>
          </p:txBody>
        </p:sp>
        <p:sp>
          <p:nvSpPr>
            <p:cNvPr id="249" name="object 249"/>
            <p:cNvSpPr/>
            <p:nvPr/>
          </p:nvSpPr>
          <p:spPr>
            <a:xfrm>
              <a:off x="3997192" y="1317143"/>
              <a:ext cx="1993" cy="101"/>
            </a:xfrm>
            <a:custGeom>
              <a:avLst/>
              <a:gdLst/>
              <a:ahLst/>
              <a:cxnLst/>
              <a:rect l="l" t="t" r="r" b="b"/>
              <a:pathLst>
                <a:path w="1993" h="101">
                  <a:moveTo>
                    <a:pt x="0" y="0"/>
                  </a:moveTo>
                  <a:lnTo>
                    <a:pt x="419" y="0"/>
                  </a:lnTo>
                  <a:lnTo>
                    <a:pt x="1257" y="0"/>
                  </a:lnTo>
                  <a:lnTo>
                    <a:pt x="1993" y="101"/>
                  </a:lnTo>
                </a:path>
              </a:pathLst>
            </a:custGeom>
            <a:ln w="8839">
              <a:solidFill>
                <a:srgbClr val="BCBEC0"/>
              </a:solidFill>
            </a:ln>
          </p:spPr>
          <p:txBody>
            <a:bodyPr wrap="square" lIns="0" tIns="0" rIns="0" bIns="0" rtlCol="0">
              <a:noAutofit/>
            </a:bodyPr>
            <a:lstStyle/>
            <a:p>
              <a:endParaRPr/>
            </a:p>
          </p:txBody>
        </p:sp>
        <p:sp>
          <p:nvSpPr>
            <p:cNvPr id="250" name="object 250"/>
            <p:cNvSpPr/>
            <p:nvPr/>
          </p:nvSpPr>
          <p:spPr>
            <a:xfrm>
              <a:off x="3999186" y="1317245"/>
              <a:ext cx="10490" cy="5029"/>
            </a:xfrm>
            <a:custGeom>
              <a:avLst/>
              <a:gdLst/>
              <a:ahLst/>
              <a:cxnLst/>
              <a:rect l="l" t="t" r="r" b="b"/>
              <a:pathLst>
                <a:path w="10490" h="5029">
                  <a:moveTo>
                    <a:pt x="10490" y="5029"/>
                  </a:moveTo>
                  <a:lnTo>
                    <a:pt x="7340" y="1993"/>
                  </a:lnTo>
                  <a:lnTo>
                    <a:pt x="3886" y="317"/>
                  </a:lnTo>
                  <a:lnTo>
                    <a:pt x="0" y="0"/>
                  </a:lnTo>
                </a:path>
              </a:pathLst>
            </a:custGeom>
            <a:ln w="8839">
              <a:solidFill>
                <a:srgbClr val="BCBEC0"/>
              </a:solidFill>
            </a:ln>
          </p:spPr>
          <p:txBody>
            <a:bodyPr wrap="square" lIns="0" tIns="0" rIns="0" bIns="0" rtlCol="0">
              <a:noAutofit/>
            </a:bodyPr>
            <a:lstStyle/>
            <a:p>
              <a:endParaRPr/>
            </a:p>
          </p:txBody>
        </p:sp>
        <p:sp>
          <p:nvSpPr>
            <p:cNvPr id="251" name="object 251"/>
            <p:cNvSpPr/>
            <p:nvPr/>
          </p:nvSpPr>
          <p:spPr>
            <a:xfrm>
              <a:off x="3978955" y="1318921"/>
              <a:ext cx="30721" cy="14566"/>
            </a:xfrm>
            <a:custGeom>
              <a:avLst/>
              <a:gdLst/>
              <a:ahLst/>
              <a:cxnLst/>
              <a:rect l="l" t="t" r="r" b="b"/>
              <a:pathLst>
                <a:path w="30721" h="14566">
                  <a:moveTo>
                    <a:pt x="4927" y="5867"/>
                  </a:moveTo>
                  <a:lnTo>
                    <a:pt x="3771" y="8077"/>
                  </a:lnTo>
                  <a:lnTo>
                    <a:pt x="2095" y="11010"/>
                  </a:lnTo>
                  <a:lnTo>
                    <a:pt x="0" y="14566"/>
                  </a:lnTo>
                  <a:lnTo>
                    <a:pt x="838" y="14566"/>
                  </a:lnTo>
                  <a:lnTo>
                    <a:pt x="3670" y="9436"/>
                  </a:lnTo>
                  <a:lnTo>
                    <a:pt x="6286" y="5867"/>
                  </a:lnTo>
                  <a:lnTo>
                    <a:pt x="8801" y="3873"/>
                  </a:lnTo>
                  <a:lnTo>
                    <a:pt x="11747" y="1257"/>
                  </a:lnTo>
                  <a:lnTo>
                    <a:pt x="15519" y="0"/>
                  </a:lnTo>
                  <a:lnTo>
                    <a:pt x="20027" y="0"/>
                  </a:lnTo>
                  <a:lnTo>
                    <a:pt x="24117" y="0"/>
                  </a:lnTo>
                  <a:lnTo>
                    <a:pt x="27673" y="1054"/>
                  </a:lnTo>
                  <a:lnTo>
                    <a:pt x="30721" y="3352"/>
                  </a:lnTo>
                </a:path>
              </a:pathLst>
            </a:custGeom>
            <a:ln w="8839">
              <a:solidFill>
                <a:srgbClr val="BCBEC0"/>
              </a:solidFill>
            </a:ln>
          </p:spPr>
          <p:txBody>
            <a:bodyPr wrap="square" lIns="0" tIns="0" rIns="0" bIns="0" rtlCol="0">
              <a:noAutofit/>
            </a:bodyPr>
            <a:lstStyle/>
            <a:p>
              <a:endParaRPr/>
            </a:p>
          </p:txBody>
        </p:sp>
        <p:sp>
          <p:nvSpPr>
            <p:cNvPr id="252" name="object 252"/>
            <p:cNvSpPr/>
            <p:nvPr/>
          </p:nvSpPr>
          <p:spPr>
            <a:xfrm>
              <a:off x="3983883" y="1317143"/>
              <a:ext cx="13309" cy="7645"/>
            </a:xfrm>
            <a:custGeom>
              <a:avLst/>
              <a:gdLst/>
              <a:ahLst/>
              <a:cxnLst/>
              <a:rect l="l" t="t" r="r" b="b"/>
              <a:pathLst>
                <a:path w="13309" h="7645">
                  <a:moveTo>
                    <a:pt x="13309" y="0"/>
                  </a:moveTo>
                  <a:lnTo>
                    <a:pt x="8699" y="101"/>
                  </a:lnTo>
                  <a:lnTo>
                    <a:pt x="4825" y="1993"/>
                  </a:lnTo>
                  <a:lnTo>
                    <a:pt x="1574" y="5765"/>
                  </a:lnTo>
                  <a:lnTo>
                    <a:pt x="1155" y="6286"/>
                  </a:lnTo>
                  <a:lnTo>
                    <a:pt x="634" y="6908"/>
                  </a:lnTo>
                  <a:lnTo>
                    <a:pt x="0" y="7645"/>
                  </a:lnTo>
                </a:path>
              </a:pathLst>
            </a:custGeom>
            <a:ln w="8839">
              <a:solidFill>
                <a:srgbClr val="BCBEC0"/>
              </a:solidFill>
            </a:ln>
          </p:spPr>
          <p:txBody>
            <a:bodyPr wrap="square" lIns="0" tIns="0" rIns="0" bIns="0" rtlCol="0">
              <a:noAutofit/>
            </a:bodyPr>
            <a:lstStyle/>
            <a:p>
              <a:endParaRPr/>
            </a:p>
          </p:txBody>
        </p:sp>
        <p:sp>
          <p:nvSpPr>
            <p:cNvPr id="253" name="object 253"/>
            <p:cNvSpPr/>
            <p:nvPr/>
          </p:nvSpPr>
          <p:spPr>
            <a:xfrm>
              <a:off x="3983883" y="1317143"/>
              <a:ext cx="13309" cy="7645"/>
            </a:xfrm>
            <a:custGeom>
              <a:avLst/>
              <a:gdLst/>
              <a:ahLst/>
              <a:cxnLst/>
              <a:rect l="l" t="t" r="r" b="b"/>
              <a:pathLst>
                <a:path w="13309" h="7645">
                  <a:moveTo>
                    <a:pt x="0" y="7645"/>
                  </a:moveTo>
                  <a:lnTo>
                    <a:pt x="1993" y="4292"/>
                  </a:lnTo>
                  <a:lnTo>
                    <a:pt x="2933" y="2616"/>
                  </a:lnTo>
                  <a:lnTo>
                    <a:pt x="4508" y="939"/>
                  </a:lnTo>
                  <a:lnTo>
                    <a:pt x="7962" y="0"/>
                  </a:lnTo>
                  <a:lnTo>
                    <a:pt x="13309" y="0"/>
                  </a:lnTo>
                </a:path>
              </a:pathLst>
            </a:custGeom>
            <a:ln w="8839">
              <a:solidFill>
                <a:srgbClr val="BCBEC0"/>
              </a:solidFill>
            </a:ln>
          </p:spPr>
          <p:txBody>
            <a:bodyPr wrap="square" lIns="0" tIns="0" rIns="0" bIns="0" rtlCol="0">
              <a:noAutofit/>
            </a:bodyPr>
            <a:lstStyle/>
            <a:p>
              <a:endParaRPr/>
            </a:p>
          </p:txBody>
        </p:sp>
        <p:sp>
          <p:nvSpPr>
            <p:cNvPr id="254" name="object 254"/>
            <p:cNvSpPr/>
            <p:nvPr/>
          </p:nvSpPr>
          <p:spPr>
            <a:xfrm>
              <a:off x="3978117" y="1324789"/>
              <a:ext cx="5765" cy="7975"/>
            </a:xfrm>
            <a:custGeom>
              <a:avLst/>
              <a:gdLst/>
              <a:ahLst/>
              <a:cxnLst/>
              <a:rect l="l" t="t" r="r" b="b"/>
              <a:pathLst>
                <a:path w="5765" h="7975">
                  <a:moveTo>
                    <a:pt x="0" y="7975"/>
                  </a:moveTo>
                  <a:lnTo>
                    <a:pt x="2311" y="4724"/>
                  </a:lnTo>
                  <a:lnTo>
                    <a:pt x="4191" y="1993"/>
                  </a:lnTo>
                  <a:lnTo>
                    <a:pt x="5765" y="0"/>
                  </a:lnTo>
                </a:path>
              </a:pathLst>
            </a:custGeom>
            <a:ln w="8839">
              <a:solidFill>
                <a:srgbClr val="BCBEC0"/>
              </a:solidFill>
            </a:ln>
          </p:spPr>
          <p:txBody>
            <a:bodyPr wrap="square" lIns="0" tIns="0" rIns="0" bIns="0" rtlCol="0">
              <a:noAutofit/>
            </a:bodyPr>
            <a:lstStyle/>
            <a:p>
              <a:endParaRPr/>
            </a:p>
          </p:txBody>
        </p:sp>
        <p:sp>
          <p:nvSpPr>
            <p:cNvPr id="255" name="object 255"/>
            <p:cNvSpPr/>
            <p:nvPr/>
          </p:nvSpPr>
          <p:spPr>
            <a:xfrm>
              <a:off x="4009677" y="1322274"/>
              <a:ext cx="5346" cy="5867"/>
            </a:xfrm>
            <a:custGeom>
              <a:avLst/>
              <a:gdLst/>
              <a:ahLst/>
              <a:cxnLst/>
              <a:rect l="l" t="t" r="r" b="b"/>
              <a:pathLst>
                <a:path w="5346" h="5867">
                  <a:moveTo>
                    <a:pt x="0" y="0"/>
                  </a:moveTo>
                  <a:lnTo>
                    <a:pt x="1993" y="1358"/>
                  </a:lnTo>
                  <a:lnTo>
                    <a:pt x="3873" y="3352"/>
                  </a:lnTo>
                  <a:lnTo>
                    <a:pt x="5346" y="5867"/>
                  </a:lnTo>
                </a:path>
              </a:pathLst>
            </a:custGeom>
            <a:ln w="8839">
              <a:solidFill>
                <a:srgbClr val="BCBEC0"/>
              </a:solidFill>
            </a:ln>
          </p:spPr>
          <p:txBody>
            <a:bodyPr wrap="square" lIns="0" tIns="0" rIns="0" bIns="0" rtlCol="0">
              <a:noAutofit/>
            </a:bodyPr>
            <a:lstStyle/>
            <a:p>
              <a:endParaRPr/>
            </a:p>
          </p:txBody>
        </p:sp>
        <p:sp>
          <p:nvSpPr>
            <p:cNvPr id="256" name="object 256"/>
            <p:cNvSpPr/>
            <p:nvPr/>
          </p:nvSpPr>
          <p:spPr>
            <a:xfrm>
              <a:off x="4009677" y="1322274"/>
              <a:ext cx="6705" cy="9537"/>
            </a:xfrm>
            <a:custGeom>
              <a:avLst/>
              <a:gdLst/>
              <a:ahLst/>
              <a:cxnLst/>
              <a:rect l="l" t="t" r="r" b="b"/>
              <a:pathLst>
                <a:path w="6705" h="9537">
                  <a:moveTo>
                    <a:pt x="6705" y="9537"/>
                  </a:moveTo>
                  <a:lnTo>
                    <a:pt x="4711" y="5448"/>
                  </a:lnTo>
                  <a:lnTo>
                    <a:pt x="2412" y="2311"/>
                  </a:lnTo>
                  <a:lnTo>
                    <a:pt x="0" y="0"/>
                  </a:lnTo>
                </a:path>
              </a:pathLst>
            </a:custGeom>
            <a:ln w="8839">
              <a:solidFill>
                <a:srgbClr val="BCBEC0"/>
              </a:solidFill>
            </a:ln>
          </p:spPr>
          <p:txBody>
            <a:bodyPr wrap="square" lIns="0" tIns="0" rIns="0" bIns="0" rtlCol="0">
              <a:noAutofit/>
            </a:bodyPr>
            <a:lstStyle/>
            <a:p>
              <a:endParaRPr/>
            </a:p>
          </p:txBody>
        </p:sp>
        <p:sp>
          <p:nvSpPr>
            <p:cNvPr id="257" name="object 257"/>
            <p:cNvSpPr/>
            <p:nvPr/>
          </p:nvSpPr>
          <p:spPr>
            <a:xfrm>
              <a:off x="3996354" y="1209269"/>
              <a:ext cx="32397" cy="22009"/>
            </a:xfrm>
            <a:custGeom>
              <a:avLst/>
              <a:gdLst/>
              <a:ahLst/>
              <a:cxnLst/>
              <a:rect l="l" t="t" r="r" b="b"/>
              <a:pathLst>
                <a:path w="32397" h="22009">
                  <a:moveTo>
                    <a:pt x="32397" y="22009"/>
                  </a:moveTo>
                  <a:lnTo>
                    <a:pt x="22377" y="13560"/>
                  </a:lnTo>
                  <a:lnTo>
                    <a:pt x="11890" y="6373"/>
                  </a:lnTo>
                  <a:lnTo>
                    <a:pt x="940" y="441"/>
                  </a:lnTo>
                  <a:lnTo>
                    <a:pt x="0" y="0"/>
                  </a:lnTo>
                </a:path>
              </a:pathLst>
            </a:custGeom>
            <a:ln w="8839">
              <a:solidFill>
                <a:srgbClr val="BCBEC0"/>
              </a:solidFill>
            </a:ln>
          </p:spPr>
          <p:txBody>
            <a:bodyPr wrap="square" lIns="0" tIns="0" rIns="0" bIns="0" rtlCol="0">
              <a:noAutofit/>
            </a:bodyPr>
            <a:lstStyle/>
            <a:p>
              <a:endParaRPr/>
            </a:p>
          </p:txBody>
        </p:sp>
        <p:sp>
          <p:nvSpPr>
            <p:cNvPr id="258" name="object 258"/>
            <p:cNvSpPr/>
            <p:nvPr/>
          </p:nvSpPr>
          <p:spPr>
            <a:xfrm>
              <a:off x="3921615" y="1148043"/>
              <a:ext cx="105244" cy="18135"/>
            </a:xfrm>
            <a:custGeom>
              <a:avLst/>
              <a:gdLst/>
              <a:ahLst/>
              <a:cxnLst/>
              <a:rect l="l" t="t" r="r" b="b"/>
              <a:pathLst>
                <a:path w="105244" h="18135">
                  <a:moveTo>
                    <a:pt x="105244" y="18135"/>
                  </a:moveTo>
                  <a:lnTo>
                    <a:pt x="94821" y="12054"/>
                  </a:lnTo>
                  <a:lnTo>
                    <a:pt x="83572" y="7206"/>
                  </a:lnTo>
                  <a:lnTo>
                    <a:pt x="71493" y="3595"/>
                  </a:lnTo>
                  <a:lnTo>
                    <a:pt x="58583" y="1224"/>
                  </a:lnTo>
                  <a:lnTo>
                    <a:pt x="44838" y="100"/>
                  </a:lnTo>
                  <a:lnTo>
                    <a:pt x="39103" y="0"/>
                  </a:lnTo>
                  <a:lnTo>
                    <a:pt x="25957" y="453"/>
                  </a:lnTo>
                  <a:lnTo>
                    <a:pt x="13318" y="1802"/>
                  </a:lnTo>
                  <a:lnTo>
                    <a:pt x="1160" y="4029"/>
                  </a:lnTo>
                  <a:lnTo>
                    <a:pt x="0" y="4292"/>
                  </a:lnTo>
                </a:path>
              </a:pathLst>
            </a:custGeom>
            <a:ln w="8839">
              <a:solidFill>
                <a:srgbClr val="BCBEC0"/>
              </a:solidFill>
            </a:ln>
          </p:spPr>
          <p:txBody>
            <a:bodyPr wrap="square" lIns="0" tIns="0" rIns="0" bIns="0" rtlCol="0">
              <a:noAutofit/>
            </a:bodyPr>
            <a:lstStyle/>
            <a:p>
              <a:endParaRPr/>
            </a:p>
          </p:txBody>
        </p:sp>
        <p:sp>
          <p:nvSpPr>
            <p:cNvPr id="259" name="object 259"/>
            <p:cNvSpPr/>
            <p:nvPr/>
          </p:nvSpPr>
          <p:spPr>
            <a:xfrm>
              <a:off x="3902527" y="1409396"/>
              <a:ext cx="70040" cy="20967"/>
            </a:xfrm>
            <a:custGeom>
              <a:avLst/>
              <a:gdLst/>
              <a:ahLst/>
              <a:cxnLst/>
              <a:rect l="l" t="t" r="r" b="b"/>
              <a:pathLst>
                <a:path w="70040" h="20967">
                  <a:moveTo>
                    <a:pt x="0" y="0"/>
                  </a:moveTo>
                  <a:lnTo>
                    <a:pt x="2832" y="7023"/>
                  </a:lnTo>
                  <a:lnTo>
                    <a:pt x="8178" y="12471"/>
                  </a:lnTo>
                  <a:lnTo>
                    <a:pt x="15938" y="16141"/>
                  </a:lnTo>
                  <a:lnTo>
                    <a:pt x="22440" y="19392"/>
                  </a:lnTo>
                  <a:lnTo>
                    <a:pt x="29781" y="20967"/>
                  </a:lnTo>
                  <a:lnTo>
                    <a:pt x="37744" y="20967"/>
                  </a:lnTo>
                  <a:lnTo>
                    <a:pt x="42570" y="20967"/>
                  </a:lnTo>
                  <a:lnTo>
                    <a:pt x="49072" y="18872"/>
                  </a:lnTo>
                  <a:lnTo>
                    <a:pt x="57353" y="14566"/>
                  </a:lnTo>
                  <a:lnTo>
                    <a:pt x="64376" y="11010"/>
                  </a:lnTo>
                  <a:lnTo>
                    <a:pt x="68465" y="7962"/>
                  </a:lnTo>
                  <a:lnTo>
                    <a:pt x="69723" y="5549"/>
                  </a:lnTo>
                  <a:lnTo>
                    <a:pt x="69926" y="5029"/>
                  </a:lnTo>
                  <a:lnTo>
                    <a:pt x="70040" y="4610"/>
                  </a:lnTo>
                  <a:lnTo>
                    <a:pt x="70040" y="4191"/>
                  </a:lnTo>
                </a:path>
              </a:pathLst>
            </a:custGeom>
            <a:ln w="8839">
              <a:solidFill>
                <a:srgbClr val="BCBEC0"/>
              </a:solidFill>
            </a:ln>
          </p:spPr>
          <p:txBody>
            <a:bodyPr wrap="square" lIns="0" tIns="0" rIns="0" bIns="0" rtlCol="0">
              <a:noAutofit/>
            </a:bodyPr>
            <a:lstStyle/>
            <a:p>
              <a:endParaRPr/>
            </a:p>
          </p:txBody>
        </p:sp>
        <p:sp>
          <p:nvSpPr>
            <p:cNvPr id="260" name="object 260"/>
            <p:cNvSpPr/>
            <p:nvPr/>
          </p:nvSpPr>
          <p:spPr>
            <a:xfrm>
              <a:off x="4019113" y="1337793"/>
              <a:ext cx="622" cy="2616"/>
            </a:xfrm>
            <a:custGeom>
              <a:avLst/>
              <a:gdLst/>
              <a:ahLst/>
              <a:cxnLst/>
              <a:rect l="l" t="t" r="r" b="b"/>
              <a:pathLst>
                <a:path w="622" h="2616">
                  <a:moveTo>
                    <a:pt x="0" y="0"/>
                  </a:moveTo>
                  <a:lnTo>
                    <a:pt x="203" y="838"/>
                  </a:lnTo>
                  <a:lnTo>
                    <a:pt x="419" y="1777"/>
                  </a:lnTo>
                  <a:lnTo>
                    <a:pt x="622" y="2616"/>
                  </a:lnTo>
                </a:path>
              </a:pathLst>
            </a:custGeom>
            <a:ln w="8839">
              <a:solidFill>
                <a:srgbClr val="BCBEC0"/>
              </a:solidFill>
            </a:ln>
          </p:spPr>
          <p:txBody>
            <a:bodyPr wrap="square" lIns="0" tIns="0" rIns="0" bIns="0" rtlCol="0">
              <a:noAutofit/>
            </a:bodyPr>
            <a:lstStyle/>
            <a:p>
              <a:endParaRPr/>
            </a:p>
          </p:txBody>
        </p:sp>
        <p:sp>
          <p:nvSpPr>
            <p:cNvPr id="261" name="object 261"/>
            <p:cNvSpPr/>
            <p:nvPr/>
          </p:nvSpPr>
          <p:spPr>
            <a:xfrm>
              <a:off x="4072046" y="1362215"/>
              <a:ext cx="15303" cy="31661"/>
            </a:xfrm>
            <a:custGeom>
              <a:avLst/>
              <a:gdLst/>
              <a:ahLst/>
              <a:cxnLst/>
              <a:rect l="l" t="t" r="r" b="b"/>
              <a:pathLst>
                <a:path w="15303" h="31661">
                  <a:moveTo>
                    <a:pt x="7556" y="31661"/>
                  </a:moveTo>
                  <a:lnTo>
                    <a:pt x="7861" y="31457"/>
                  </a:lnTo>
                  <a:lnTo>
                    <a:pt x="8178" y="31140"/>
                  </a:lnTo>
                  <a:lnTo>
                    <a:pt x="8496" y="30924"/>
                  </a:lnTo>
                  <a:lnTo>
                    <a:pt x="13004" y="26949"/>
                  </a:lnTo>
                  <a:lnTo>
                    <a:pt x="15303" y="21704"/>
                  </a:lnTo>
                  <a:lnTo>
                    <a:pt x="15303" y="14998"/>
                  </a:lnTo>
                  <a:lnTo>
                    <a:pt x="15303" y="12166"/>
                  </a:lnTo>
                  <a:lnTo>
                    <a:pt x="14363" y="9118"/>
                  </a:lnTo>
                  <a:lnTo>
                    <a:pt x="12687" y="5981"/>
                  </a:lnTo>
                  <a:lnTo>
                    <a:pt x="10490" y="1993"/>
                  </a:lnTo>
                  <a:lnTo>
                    <a:pt x="7658" y="0"/>
                  </a:lnTo>
                  <a:lnTo>
                    <a:pt x="4190" y="0"/>
                  </a:lnTo>
                  <a:lnTo>
                    <a:pt x="3670" y="0"/>
                  </a:lnTo>
                  <a:lnTo>
                    <a:pt x="2209" y="520"/>
                  </a:lnTo>
                  <a:lnTo>
                    <a:pt x="0" y="1676"/>
                  </a:lnTo>
                </a:path>
              </a:pathLst>
            </a:custGeom>
            <a:ln w="8839">
              <a:solidFill>
                <a:srgbClr val="BCBEC0"/>
              </a:solidFill>
            </a:ln>
          </p:spPr>
          <p:txBody>
            <a:bodyPr wrap="square" lIns="0" tIns="0" rIns="0" bIns="0" rtlCol="0">
              <a:noAutofit/>
            </a:bodyPr>
            <a:lstStyle/>
            <a:p>
              <a:endParaRPr/>
            </a:p>
          </p:txBody>
        </p:sp>
        <p:sp>
          <p:nvSpPr>
            <p:cNvPr id="262" name="object 262"/>
            <p:cNvSpPr/>
            <p:nvPr/>
          </p:nvSpPr>
          <p:spPr>
            <a:xfrm>
              <a:off x="4061772" y="1393877"/>
              <a:ext cx="17830" cy="4406"/>
            </a:xfrm>
            <a:custGeom>
              <a:avLst/>
              <a:gdLst/>
              <a:ahLst/>
              <a:cxnLst/>
              <a:rect l="l" t="t" r="r" b="b"/>
              <a:pathLst>
                <a:path w="17830" h="4406">
                  <a:moveTo>
                    <a:pt x="0" y="101"/>
                  </a:moveTo>
                  <a:lnTo>
                    <a:pt x="419" y="2413"/>
                  </a:lnTo>
                  <a:lnTo>
                    <a:pt x="2209" y="3886"/>
                  </a:lnTo>
                  <a:lnTo>
                    <a:pt x="5143" y="4406"/>
                  </a:lnTo>
                  <a:lnTo>
                    <a:pt x="9855" y="4406"/>
                  </a:lnTo>
                  <a:lnTo>
                    <a:pt x="14046" y="2933"/>
                  </a:lnTo>
                  <a:lnTo>
                    <a:pt x="17830" y="0"/>
                  </a:lnTo>
                </a:path>
              </a:pathLst>
            </a:custGeom>
            <a:ln w="8839">
              <a:solidFill>
                <a:srgbClr val="BCBEC0"/>
              </a:solidFill>
            </a:ln>
          </p:spPr>
          <p:txBody>
            <a:bodyPr wrap="square" lIns="0" tIns="0" rIns="0" bIns="0" rtlCol="0">
              <a:noAutofit/>
            </a:bodyPr>
            <a:lstStyle/>
            <a:p>
              <a:endParaRPr/>
            </a:p>
          </p:txBody>
        </p:sp>
        <p:sp>
          <p:nvSpPr>
            <p:cNvPr id="263" name="object 263"/>
            <p:cNvSpPr/>
            <p:nvPr/>
          </p:nvSpPr>
          <p:spPr>
            <a:xfrm>
              <a:off x="4079603" y="1393877"/>
              <a:ext cx="36995" cy="10490"/>
            </a:xfrm>
            <a:custGeom>
              <a:avLst/>
              <a:gdLst/>
              <a:ahLst/>
              <a:cxnLst/>
              <a:rect l="l" t="t" r="r" b="b"/>
              <a:pathLst>
                <a:path w="36995" h="10490">
                  <a:moveTo>
                    <a:pt x="0" y="0"/>
                  </a:moveTo>
                  <a:lnTo>
                    <a:pt x="2095" y="3352"/>
                  </a:lnTo>
                  <a:lnTo>
                    <a:pt x="6184" y="5981"/>
                  </a:lnTo>
                  <a:lnTo>
                    <a:pt x="12153" y="7861"/>
                  </a:lnTo>
                  <a:lnTo>
                    <a:pt x="17500" y="9652"/>
                  </a:lnTo>
                  <a:lnTo>
                    <a:pt x="22948" y="10490"/>
                  </a:lnTo>
                  <a:lnTo>
                    <a:pt x="28511" y="10490"/>
                  </a:lnTo>
                  <a:lnTo>
                    <a:pt x="32385" y="10490"/>
                  </a:lnTo>
                  <a:lnTo>
                    <a:pt x="35217" y="10172"/>
                  </a:lnTo>
                  <a:lnTo>
                    <a:pt x="36995" y="9652"/>
                  </a:lnTo>
                </a:path>
              </a:pathLst>
            </a:custGeom>
            <a:ln w="8839">
              <a:solidFill>
                <a:srgbClr val="BCBEC0"/>
              </a:solidFill>
            </a:ln>
          </p:spPr>
          <p:txBody>
            <a:bodyPr wrap="square" lIns="0" tIns="0" rIns="0" bIns="0" rtlCol="0">
              <a:noAutofit/>
            </a:bodyPr>
            <a:lstStyle/>
            <a:p>
              <a:endParaRPr/>
            </a:p>
          </p:txBody>
        </p:sp>
        <p:sp>
          <p:nvSpPr>
            <p:cNvPr id="264" name="object 264"/>
            <p:cNvSpPr/>
            <p:nvPr/>
          </p:nvSpPr>
          <p:spPr>
            <a:xfrm>
              <a:off x="4084314" y="1403529"/>
              <a:ext cx="32283" cy="18440"/>
            </a:xfrm>
            <a:custGeom>
              <a:avLst/>
              <a:gdLst/>
              <a:ahLst/>
              <a:cxnLst/>
              <a:rect l="l" t="t" r="r" b="b"/>
              <a:pathLst>
                <a:path w="32283" h="18440">
                  <a:moveTo>
                    <a:pt x="0" y="18440"/>
                  </a:moveTo>
                  <a:lnTo>
                    <a:pt x="2197" y="17500"/>
                  </a:lnTo>
                  <a:lnTo>
                    <a:pt x="4292" y="16560"/>
                  </a:lnTo>
                  <a:lnTo>
                    <a:pt x="6502" y="15506"/>
                  </a:lnTo>
                  <a:lnTo>
                    <a:pt x="17464" y="9688"/>
                  </a:lnTo>
                  <a:lnTo>
                    <a:pt x="28311" y="2813"/>
                  </a:lnTo>
                  <a:lnTo>
                    <a:pt x="32283" y="0"/>
                  </a:lnTo>
                </a:path>
              </a:pathLst>
            </a:custGeom>
            <a:ln w="8839">
              <a:solidFill>
                <a:srgbClr val="BCBEC0"/>
              </a:solidFill>
            </a:ln>
          </p:spPr>
          <p:txBody>
            <a:bodyPr wrap="square" lIns="0" tIns="0" rIns="0" bIns="0" rtlCol="0">
              <a:noAutofit/>
            </a:bodyPr>
            <a:lstStyle/>
            <a:p>
              <a:endParaRPr/>
            </a:p>
          </p:txBody>
        </p:sp>
        <p:sp>
          <p:nvSpPr>
            <p:cNvPr id="265" name="object 265"/>
            <p:cNvSpPr/>
            <p:nvPr/>
          </p:nvSpPr>
          <p:spPr>
            <a:xfrm>
              <a:off x="4084314" y="1421969"/>
              <a:ext cx="3035" cy="419"/>
            </a:xfrm>
            <a:custGeom>
              <a:avLst/>
              <a:gdLst/>
              <a:ahLst/>
              <a:cxnLst/>
              <a:rect l="l" t="t" r="r" b="b"/>
              <a:pathLst>
                <a:path w="3035" h="419">
                  <a:moveTo>
                    <a:pt x="3035" y="419"/>
                  </a:moveTo>
                  <a:lnTo>
                    <a:pt x="1993" y="317"/>
                  </a:lnTo>
                  <a:lnTo>
                    <a:pt x="1054" y="215"/>
                  </a:lnTo>
                  <a:lnTo>
                    <a:pt x="0" y="0"/>
                  </a:lnTo>
                </a:path>
              </a:pathLst>
            </a:custGeom>
            <a:ln w="8839">
              <a:solidFill>
                <a:srgbClr val="BCBEC0"/>
              </a:solidFill>
            </a:ln>
          </p:spPr>
          <p:txBody>
            <a:bodyPr wrap="square" lIns="0" tIns="0" rIns="0" bIns="0" rtlCol="0">
              <a:noAutofit/>
            </a:bodyPr>
            <a:lstStyle/>
            <a:p>
              <a:endParaRPr/>
            </a:p>
          </p:txBody>
        </p:sp>
        <p:sp>
          <p:nvSpPr>
            <p:cNvPr id="266" name="object 266"/>
            <p:cNvSpPr/>
            <p:nvPr/>
          </p:nvSpPr>
          <p:spPr>
            <a:xfrm>
              <a:off x="4051917" y="1411174"/>
              <a:ext cx="15836" cy="16459"/>
            </a:xfrm>
            <a:custGeom>
              <a:avLst/>
              <a:gdLst/>
              <a:ahLst/>
              <a:cxnLst/>
              <a:rect l="l" t="t" r="r" b="b"/>
              <a:pathLst>
                <a:path w="15836" h="16459">
                  <a:moveTo>
                    <a:pt x="635" y="0"/>
                  </a:moveTo>
                  <a:lnTo>
                    <a:pt x="0" y="5029"/>
                  </a:lnTo>
                  <a:lnTo>
                    <a:pt x="1473" y="8699"/>
                  </a:lnTo>
                  <a:lnTo>
                    <a:pt x="4927" y="11010"/>
                  </a:lnTo>
                  <a:lnTo>
                    <a:pt x="9652" y="13208"/>
                  </a:lnTo>
                  <a:lnTo>
                    <a:pt x="13322" y="14986"/>
                  </a:lnTo>
                  <a:lnTo>
                    <a:pt x="15836" y="16459"/>
                  </a:lnTo>
                </a:path>
              </a:pathLst>
            </a:custGeom>
            <a:ln w="8839">
              <a:solidFill>
                <a:srgbClr val="BCBEC0"/>
              </a:solidFill>
            </a:ln>
          </p:spPr>
          <p:txBody>
            <a:bodyPr wrap="square" lIns="0" tIns="0" rIns="0" bIns="0" rtlCol="0">
              <a:noAutofit/>
            </a:bodyPr>
            <a:lstStyle/>
            <a:p>
              <a:endParaRPr/>
            </a:p>
          </p:txBody>
        </p:sp>
        <p:sp>
          <p:nvSpPr>
            <p:cNvPr id="267" name="object 267"/>
            <p:cNvSpPr/>
            <p:nvPr/>
          </p:nvSpPr>
          <p:spPr>
            <a:xfrm>
              <a:off x="4060096" y="1397445"/>
              <a:ext cx="24218" cy="24523"/>
            </a:xfrm>
            <a:custGeom>
              <a:avLst/>
              <a:gdLst/>
              <a:ahLst/>
              <a:cxnLst/>
              <a:rect l="l" t="t" r="r" b="b"/>
              <a:pathLst>
                <a:path w="24218" h="24523">
                  <a:moveTo>
                    <a:pt x="0" y="0"/>
                  </a:moveTo>
                  <a:lnTo>
                    <a:pt x="736" y="5448"/>
                  </a:lnTo>
                  <a:lnTo>
                    <a:pt x="3987" y="10896"/>
                  </a:lnTo>
                  <a:lnTo>
                    <a:pt x="9753" y="16243"/>
                  </a:lnTo>
                  <a:lnTo>
                    <a:pt x="14681" y="20751"/>
                  </a:lnTo>
                  <a:lnTo>
                    <a:pt x="19507" y="23482"/>
                  </a:lnTo>
                  <a:lnTo>
                    <a:pt x="24218" y="24523"/>
                  </a:lnTo>
                </a:path>
              </a:pathLst>
            </a:custGeom>
            <a:ln w="8839">
              <a:solidFill>
                <a:srgbClr val="BCBEC0"/>
              </a:solidFill>
            </a:ln>
          </p:spPr>
          <p:txBody>
            <a:bodyPr wrap="square" lIns="0" tIns="0" rIns="0" bIns="0" rtlCol="0">
              <a:noAutofit/>
            </a:bodyPr>
            <a:lstStyle/>
            <a:p>
              <a:endParaRPr/>
            </a:p>
          </p:txBody>
        </p:sp>
        <p:sp>
          <p:nvSpPr>
            <p:cNvPr id="268" name="object 268"/>
            <p:cNvSpPr/>
            <p:nvPr/>
          </p:nvSpPr>
          <p:spPr>
            <a:xfrm>
              <a:off x="4067754" y="1421969"/>
              <a:ext cx="16560" cy="5664"/>
            </a:xfrm>
            <a:custGeom>
              <a:avLst/>
              <a:gdLst/>
              <a:ahLst/>
              <a:cxnLst/>
              <a:rect l="l" t="t" r="r" b="b"/>
              <a:pathLst>
                <a:path w="16560" h="5664">
                  <a:moveTo>
                    <a:pt x="16560" y="0"/>
                  </a:moveTo>
                  <a:lnTo>
                    <a:pt x="10896" y="2413"/>
                  </a:lnTo>
                  <a:lnTo>
                    <a:pt x="5448" y="4305"/>
                  </a:lnTo>
                  <a:lnTo>
                    <a:pt x="0" y="5664"/>
                  </a:lnTo>
                </a:path>
              </a:pathLst>
            </a:custGeom>
            <a:ln w="8839">
              <a:solidFill>
                <a:srgbClr val="BCBEC0"/>
              </a:solidFill>
            </a:ln>
          </p:spPr>
          <p:txBody>
            <a:bodyPr wrap="square" lIns="0" tIns="0" rIns="0" bIns="0" rtlCol="0">
              <a:noAutofit/>
            </a:bodyPr>
            <a:lstStyle/>
            <a:p>
              <a:endParaRPr/>
            </a:p>
          </p:txBody>
        </p:sp>
        <p:sp>
          <p:nvSpPr>
            <p:cNvPr id="269" name="object 269"/>
            <p:cNvSpPr/>
            <p:nvPr/>
          </p:nvSpPr>
          <p:spPr>
            <a:xfrm>
              <a:off x="4036931" y="1427633"/>
              <a:ext cx="30822" cy="2514"/>
            </a:xfrm>
            <a:custGeom>
              <a:avLst/>
              <a:gdLst/>
              <a:ahLst/>
              <a:cxnLst/>
              <a:rect l="l" t="t" r="r" b="b"/>
              <a:pathLst>
                <a:path w="30822" h="2514">
                  <a:moveTo>
                    <a:pt x="30822" y="0"/>
                  </a:moveTo>
                  <a:lnTo>
                    <a:pt x="24218" y="1676"/>
                  </a:lnTo>
                  <a:lnTo>
                    <a:pt x="17919" y="2514"/>
                  </a:lnTo>
                  <a:lnTo>
                    <a:pt x="11734" y="2514"/>
                  </a:lnTo>
                  <a:lnTo>
                    <a:pt x="10375" y="2413"/>
                  </a:lnTo>
                  <a:lnTo>
                    <a:pt x="6502" y="2209"/>
                  </a:lnTo>
                  <a:lnTo>
                    <a:pt x="317" y="1574"/>
                  </a:lnTo>
                  <a:lnTo>
                    <a:pt x="0" y="419"/>
                  </a:lnTo>
                </a:path>
              </a:pathLst>
            </a:custGeom>
            <a:ln w="8839">
              <a:solidFill>
                <a:srgbClr val="BCBEC0"/>
              </a:solidFill>
            </a:ln>
          </p:spPr>
          <p:txBody>
            <a:bodyPr wrap="square" lIns="0" tIns="0" rIns="0" bIns="0" rtlCol="0">
              <a:noAutofit/>
            </a:bodyPr>
            <a:lstStyle/>
            <a:p>
              <a:endParaRPr/>
            </a:p>
          </p:txBody>
        </p:sp>
        <p:sp>
          <p:nvSpPr>
            <p:cNvPr id="270" name="object 270"/>
            <p:cNvSpPr/>
            <p:nvPr/>
          </p:nvSpPr>
          <p:spPr>
            <a:xfrm>
              <a:off x="3834810" y="1397026"/>
              <a:ext cx="202120" cy="71805"/>
            </a:xfrm>
            <a:custGeom>
              <a:avLst/>
              <a:gdLst/>
              <a:ahLst/>
              <a:cxnLst/>
              <a:rect l="l" t="t" r="r" b="b"/>
              <a:pathLst>
                <a:path w="202120" h="71805">
                  <a:moveTo>
                    <a:pt x="202120" y="31026"/>
                  </a:moveTo>
                  <a:lnTo>
                    <a:pt x="201701" y="31445"/>
                  </a:lnTo>
                  <a:lnTo>
                    <a:pt x="201383" y="31864"/>
                  </a:lnTo>
                  <a:lnTo>
                    <a:pt x="201066" y="32181"/>
                  </a:lnTo>
                  <a:lnTo>
                    <a:pt x="191287" y="41710"/>
                  </a:lnTo>
                  <a:lnTo>
                    <a:pt x="181019" y="49928"/>
                  </a:lnTo>
                  <a:lnTo>
                    <a:pt x="170252" y="56834"/>
                  </a:lnTo>
                  <a:lnTo>
                    <a:pt x="158974" y="62430"/>
                  </a:lnTo>
                  <a:lnTo>
                    <a:pt x="147177" y="66714"/>
                  </a:lnTo>
                  <a:lnTo>
                    <a:pt x="136905" y="69291"/>
                  </a:lnTo>
                  <a:lnTo>
                    <a:pt x="135648" y="69608"/>
                  </a:lnTo>
                  <a:lnTo>
                    <a:pt x="134289" y="69811"/>
                  </a:lnTo>
                  <a:lnTo>
                    <a:pt x="132930" y="70027"/>
                  </a:lnTo>
                  <a:lnTo>
                    <a:pt x="126110" y="71183"/>
                  </a:lnTo>
                  <a:lnTo>
                    <a:pt x="119087" y="71704"/>
                  </a:lnTo>
                  <a:lnTo>
                    <a:pt x="111861" y="71805"/>
                  </a:lnTo>
                  <a:lnTo>
                    <a:pt x="98501" y="71135"/>
                  </a:lnTo>
                  <a:lnTo>
                    <a:pt x="85671" y="69123"/>
                  </a:lnTo>
                  <a:lnTo>
                    <a:pt x="73368" y="65770"/>
                  </a:lnTo>
                  <a:lnTo>
                    <a:pt x="61589" y="61075"/>
                  </a:lnTo>
                  <a:lnTo>
                    <a:pt x="50331" y="55040"/>
                  </a:lnTo>
                  <a:lnTo>
                    <a:pt x="39591" y="47663"/>
                  </a:lnTo>
                  <a:lnTo>
                    <a:pt x="29367" y="38945"/>
                  </a:lnTo>
                  <a:lnTo>
                    <a:pt x="22644" y="32181"/>
                  </a:lnTo>
                  <a:lnTo>
                    <a:pt x="14165" y="22307"/>
                  </a:lnTo>
                  <a:lnTo>
                    <a:pt x="6803" y="11952"/>
                  </a:lnTo>
                  <a:lnTo>
                    <a:pt x="554" y="1096"/>
                  </a:lnTo>
                  <a:lnTo>
                    <a:pt x="0" y="0"/>
                  </a:lnTo>
                </a:path>
              </a:pathLst>
            </a:custGeom>
            <a:ln w="8839">
              <a:solidFill>
                <a:srgbClr val="BCBEC0"/>
              </a:solidFill>
            </a:ln>
          </p:spPr>
          <p:txBody>
            <a:bodyPr wrap="square" lIns="0" tIns="0" rIns="0" bIns="0" rtlCol="0">
              <a:noAutofit/>
            </a:bodyPr>
            <a:lstStyle/>
            <a:p>
              <a:endParaRPr/>
            </a:p>
          </p:txBody>
        </p:sp>
        <p:sp>
          <p:nvSpPr>
            <p:cNvPr id="271" name="object 271"/>
            <p:cNvSpPr/>
            <p:nvPr/>
          </p:nvSpPr>
          <p:spPr>
            <a:xfrm>
              <a:off x="4036931" y="1262520"/>
              <a:ext cx="35852" cy="165531"/>
            </a:xfrm>
            <a:custGeom>
              <a:avLst/>
              <a:gdLst/>
              <a:ahLst/>
              <a:cxnLst/>
              <a:rect l="l" t="t" r="r" b="b"/>
              <a:pathLst>
                <a:path w="35852" h="165531">
                  <a:moveTo>
                    <a:pt x="0" y="165531"/>
                  </a:moveTo>
                  <a:lnTo>
                    <a:pt x="8462" y="155415"/>
                  </a:lnTo>
                  <a:lnTo>
                    <a:pt x="15787" y="144791"/>
                  </a:lnTo>
                  <a:lnTo>
                    <a:pt x="21974" y="133659"/>
                  </a:lnTo>
                  <a:lnTo>
                    <a:pt x="27024" y="122022"/>
                  </a:lnTo>
                  <a:lnTo>
                    <a:pt x="30936" y="109881"/>
                  </a:lnTo>
                  <a:lnTo>
                    <a:pt x="33712" y="97238"/>
                  </a:lnTo>
                  <a:lnTo>
                    <a:pt x="35349" y="84093"/>
                  </a:lnTo>
                  <a:lnTo>
                    <a:pt x="35852" y="71285"/>
                  </a:lnTo>
                  <a:lnTo>
                    <a:pt x="35300" y="57824"/>
                  </a:lnTo>
                  <a:lnTo>
                    <a:pt x="33643" y="44859"/>
                  </a:lnTo>
                  <a:lnTo>
                    <a:pt x="30877" y="32386"/>
                  </a:lnTo>
                  <a:lnTo>
                    <a:pt x="26999" y="20398"/>
                  </a:lnTo>
                  <a:lnTo>
                    <a:pt x="22007" y="8888"/>
                  </a:lnTo>
                  <a:lnTo>
                    <a:pt x="17195" y="0"/>
                  </a:lnTo>
                </a:path>
              </a:pathLst>
            </a:custGeom>
            <a:ln w="8839">
              <a:solidFill>
                <a:srgbClr val="BCBEC0"/>
              </a:solidFill>
            </a:ln>
          </p:spPr>
          <p:txBody>
            <a:bodyPr wrap="square" lIns="0" tIns="0" rIns="0" bIns="0" rtlCol="0">
              <a:noAutofit/>
            </a:bodyPr>
            <a:lstStyle/>
            <a:p>
              <a:endParaRPr/>
            </a:p>
          </p:txBody>
        </p:sp>
        <p:sp>
          <p:nvSpPr>
            <p:cNvPr id="272" name="object 272"/>
            <p:cNvSpPr/>
            <p:nvPr/>
          </p:nvSpPr>
          <p:spPr>
            <a:xfrm>
              <a:off x="3807137" y="1339152"/>
              <a:ext cx="8166" cy="34493"/>
            </a:xfrm>
            <a:custGeom>
              <a:avLst/>
              <a:gdLst/>
              <a:ahLst/>
              <a:cxnLst/>
              <a:rect l="l" t="t" r="r" b="b"/>
              <a:pathLst>
                <a:path w="8166" h="34493">
                  <a:moveTo>
                    <a:pt x="8166" y="34493"/>
                  </a:moveTo>
                  <a:lnTo>
                    <a:pt x="8064" y="33870"/>
                  </a:lnTo>
                  <a:lnTo>
                    <a:pt x="7861" y="33235"/>
                  </a:lnTo>
                  <a:lnTo>
                    <a:pt x="7759" y="32600"/>
                  </a:lnTo>
                  <a:lnTo>
                    <a:pt x="3530" y="15839"/>
                  </a:lnTo>
                  <a:lnTo>
                    <a:pt x="1126" y="5769"/>
                  </a:lnTo>
                  <a:lnTo>
                    <a:pt x="736" y="3987"/>
                  </a:lnTo>
                  <a:lnTo>
                    <a:pt x="520" y="2616"/>
                  </a:lnTo>
                  <a:lnTo>
                    <a:pt x="304" y="1358"/>
                  </a:lnTo>
                  <a:lnTo>
                    <a:pt x="0" y="0"/>
                  </a:lnTo>
                </a:path>
              </a:pathLst>
            </a:custGeom>
            <a:ln w="8839">
              <a:solidFill>
                <a:srgbClr val="BCBEC0"/>
              </a:solidFill>
            </a:ln>
          </p:spPr>
          <p:txBody>
            <a:bodyPr wrap="square" lIns="0" tIns="0" rIns="0" bIns="0" rtlCol="0">
              <a:noAutofit/>
            </a:bodyPr>
            <a:lstStyle/>
            <a:p>
              <a:endParaRPr/>
            </a:p>
          </p:txBody>
        </p:sp>
        <p:sp>
          <p:nvSpPr>
            <p:cNvPr id="273" name="object 273"/>
            <p:cNvSpPr/>
            <p:nvPr/>
          </p:nvSpPr>
          <p:spPr>
            <a:xfrm>
              <a:off x="3807137" y="1339152"/>
              <a:ext cx="13411" cy="4927"/>
            </a:xfrm>
            <a:custGeom>
              <a:avLst/>
              <a:gdLst/>
              <a:ahLst/>
              <a:cxnLst/>
              <a:rect l="l" t="t" r="r" b="b"/>
              <a:pathLst>
                <a:path w="13411" h="4927">
                  <a:moveTo>
                    <a:pt x="13411" y="939"/>
                  </a:moveTo>
                  <a:lnTo>
                    <a:pt x="11950" y="3568"/>
                  </a:lnTo>
                  <a:lnTo>
                    <a:pt x="9855" y="4927"/>
                  </a:lnTo>
                  <a:lnTo>
                    <a:pt x="7023" y="4927"/>
                  </a:lnTo>
                  <a:lnTo>
                    <a:pt x="5664" y="4927"/>
                  </a:lnTo>
                  <a:lnTo>
                    <a:pt x="3352" y="3352"/>
                  </a:lnTo>
                  <a:lnTo>
                    <a:pt x="0" y="0"/>
                  </a:lnTo>
                </a:path>
              </a:pathLst>
            </a:custGeom>
            <a:ln w="8839">
              <a:solidFill>
                <a:srgbClr val="BCBEC0"/>
              </a:solidFill>
            </a:ln>
          </p:spPr>
          <p:txBody>
            <a:bodyPr wrap="square" lIns="0" tIns="0" rIns="0" bIns="0" rtlCol="0">
              <a:noAutofit/>
            </a:bodyPr>
            <a:lstStyle/>
            <a:p>
              <a:endParaRPr/>
            </a:p>
          </p:txBody>
        </p:sp>
        <p:sp>
          <p:nvSpPr>
            <p:cNvPr id="274" name="object 274"/>
            <p:cNvSpPr/>
            <p:nvPr/>
          </p:nvSpPr>
          <p:spPr>
            <a:xfrm>
              <a:off x="3820447" y="1315772"/>
              <a:ext cx="1054" cy="24320"/>
            </a:xfrm>
            <a:custGeom>
              <a:avLst/>
              <a:gdLst/>
              <a:ahLst/>
              <a:cxnLst/>
              <a:rect l="l" t="t" r="r" b="b"/>
              <a:pathLst>
                <a:path w="1054" h="24320">
                  <a:moveTo>
                    <a:pt x="1054" y="0"/>
                  </a:moveTo>
                  <a:lnTo>
                    <a:pt x="317" y="5880"/>
                  </a:lnTo>
                  <a:lnTo>
                    <a:pt x="0" y="11849"/>
                  </a:lnTo>
                  <a:lnTo>
                    <a:pt x="0" y="18033"/>
                  </a:lnTo>
                  <a:lnTo>
                    <a:pt x="0" y="20129"/>
                  </a:lnTo>
                  <a:lnTo>
                    <a:pt x="101" y="22224"/>
                  </a:lnTo>
                  <a:lnTo>
                    <a:pt x="101" y="24320"/>
                  </a:lnTo>
                </a:path>
              </a:pathLst>
            </a:custGeom>
            <a:ln w="8839">
              <a:solidFill>
                <a:srgbClr val="BCBEC0"/>
              </a:solidFill>
            </a:ln>
          </p:spPr>
          <p:txBody>
            <a:bodyPr wrap="square" lIns="0" tIns="0" rIns="0" bIns="0" rtlCol="0">
              <a:noAutofit/>
            </a:bodyPr>
            <a:lstStyle/>
            <a:p>
              <a:endParaRPr/>
            </a:p>
          </p:txBody>
        </p:sp>
        <p:sp>
          <p:nvSpPr>
            <p:cNvPr id="275" name="object 275"/>
            <p:cNvSpPr/>
            <p:nvPr/>
          </p:nvSpPr>
          <p:spPr>
            <a:xfrm>
              <a:off x="3820548" y="1335482"/>
              <a:ext cx="1676" cy="4610"/>
            </a:xfrm>
            <a:custGeom>
              <a:avLst/>
              <a:gdLst/>
              <a:ahLst/>
              <a:cxnLst/>
              <a:rect l="l" t="t" r="r" b="b"/>
              <a:pathLst>
                <a:path w="1676" h="4610">
                  <a:moveTo>
                    <a:pt x="0" y="4610"/>
                  </a:moveTo>
                  <a:lnTo>
                    <a:pt x="736" y="3352"/>
                  </a:lnTo>
                  <a:lnTo>
                    <a:pt x="1257" y="1790"/>
                  </a:lnTo>
                  <a:lnTo>
                    <a:pt x="1676" y="0"/>
                  </a:lnTo>
                </a:path>
              </a:pathLst>
            </a:custGeom>
            <a:ln w="8839">
              <a:solidFill>
                <a:srgbClr val="BCBEC0"/>
              </a:solidFill>
            </a:ln>
          </p:spPr>
          <p:txBody>
            <a:bodyPr wrap="square" lIns="0" tIns="0" rIns="0" bIns="0" rtlCol="0">
              <a:noAutofit/>
            </a:bodyPr>
            <a:lstStyle/>
            <a:p>
              <a:endParaRPr/>
            </a:p>
          </p:txBody>
        </p:sp>
        <p:sp>
          <p:nvSpPr>
            <p:cNvPr id="276" name="object 276"/>
            <p:cNvSpPr/>
            <p:nvPr/>
          </p:nvSpPr>
          <p:spPr>
            <a:xfrm>
              <a:off x="3824015" y="1366724"/>
              <a:ext cx="723" cy="635"/>
            </a:xfrm>
            <a:custGeom>
              <a:avLst/>
              <a:gdLst/>
              <a:ahLst/>
              <a:cxnLst/>
              <a:rect l="l" t="t" r="r" b="b"/>
              <a:pathLst>
                <a:path w="723" h="634">
                  <a:moveTo>
                    <a:pt x="0" y="0"/>
                  </a:moveTo>
                  <a:lnTo>
                    <a:pt x="317" y="215"/>
                  </a:lnTo>
                  <a:lnTo>
                    <a:pt x="520" y="317"/>
                  </a:lnTo>
                  <a:lnTo>
                    <a:pt x="723" y="635"/>
                  </a:lnTo>
                </a:path>
              </a:pathLst>
            </a:custGeom>
            <a:ln w="8839">
              <a:solidFill>
                <a:srgbClr val="BCBEC0"/>
              </a:solidFill>
            </a:ln>
          </p:spPr>
          <p:txBody>
            <a:bodyPr wrap="square" lIns="0" tIns="0" rIns="0" bIns="0" rtlCol="0">
              <a:noAutofit/>
            </a:bodyPr>
            <a:lstStyle/>
            <a:p>
              <a:endParaRPr/>
            </a:p>
          </p:txBody>
        </p:sp>
        <p:sp>
          <p:nvSpPr>
            <p:cNvPr id="277" name="object 277"/>
            <p:cNvSpPr/>
            <p:nvPr/>
          </p:nvSpPr>
          <p:spPr>
            <a:xfrm>
              <a:off x="3815303" y="1366508"/>
              <a:ext cx="8712" cy="7137"/>
            </a:xfrm>
            <a:custGeom>
              <a:avLst/>
              <a:gdLst/>
              <a:ahLst/>
              <a:cxnLst/>
              <a:rect l="l" t="t" r="r" b="b"/>
              <a:pathLst>
                <a:path w="8712" h="7137">
                  <a:moveTo>
                    <a:pt x="0" y="7137"/>
                  </a:moveTo>
                  <a:lnTo>
                    <a:pt x="1155" y="2412"/>
                  </a:lnTo>
                  <a:lnTo>
                    <a:pt x="3568" y="0"/>
                  </a:lnTo>
                  <a:lnTo>
                    <a:pt x="7340" y="0"/>
                  </a:lnTo>
                  <a:lnTo>
                    <a:pt x="7873" y="0"/>
                  </a:lnTo>
                  <a:lnTo>
                    <a:pt x="8293" y="114"/>
                  </a:lnTo>
                  <a:lnTo>
                    <a:pt x="8712" y="215"/>
                  </a:lnTo>
                </a:path>
              </a:pathLst>
            </a:custGeom>
            <a:ln w="8839">
              <a:solidFill>
                <a:srgbClr val="BCBEC0"/>
              </a:solidFill>
            </a:ln>
          </p:spPr>
          <p:txBody>
            <a:bodyPr wrap="square" lIns="0" tIns="0" rIns="0" bIns="0" rtlCol="0">
              <a:noAutofit/>
            </a:bodyPr>
            <a:lstStyle/>
            <a:p>
              <a:endParaRPr/>
            </a:p>
          </p:txBody>
        </p:sp>
        <p:sp>
          <p:nvSpPr>
            <p:cNvPr id="278" name="object 278"/>
            <p:cNvSpPr/>
            <p:nvPr/>
          </p:nvSpPr>
          <p:spPr>
            <a:xfrm>
              <a:off x="3814579" y="1373645"/>
              <a:ext cx="20231" cy="24638"/>
            </a:xfrm>
            <a:custGeom>
              <a:avLst/>
              <a:gdLst/>
              <a:ahLst/>
              <a:cxnLst/>
              <a:rect l="l" t="t" r="r" b="b"/>
              <a:pathLst>
                <a:path w="20231" h="24637">
                  <a:moveTo>
                    <a:pt x="20231" y="23380"/>
                  </a:moveTo>
                  <a:lnTo>
                    <a:pt x="18237" y="24218"/>
                  </a:lnTo>
                  <a:lnTo>
                    <a:pt x="16040" y="24637"/>
                  </a:lnTo>
                  <a:lnTo>
                    <a:pt x="13627" y="24637"/>
                  </a:lnTo>
                  <a:lnTo>
                    <a:pt x="9220" y="24637"/>
                  </a:lnTo>
                  <a:lnTo>
                    <a:pt x="5867" y="22847"/>
                  </a:lnTo>
                  <a:lnTo>
                    <a:pt x="3352" y="19494"/>
                  </a:lnTo>
                  <a:lnTo>
                    <a:pt x="1155" y="16357"/>
                  </a:lnTo>
                  <a:lnTo>
                    <a:pt x="0" y="12369"/>
                  </a:lnTo>
                  <a:lnTo>
                    <a:pt x="0" y="7442"/>
                  </a:lnTo>
                  <a:lnTo>
                    <a:pt x="0" y="4825"/>
                  </a:lnTo>
                  <a:lnTo>
                    <a:pt x="203" y="2514"/>
                  </a:lnTo>
                  <a:lnTo>
                    <a:pt x="622" y="520"/>
                  </a:lnTo>
                  <a:lnTo>
                    <a:pt x="723" y="203"/>
                  </a:lnTo>
                  <a:lnTo>
                    <a:pt x="723" y="0"/>
                  </a:lnTo>
                </a:path>
              </a:pathLst>
            </a:custGeom>
            <a:ln w="8839">
              <a:solidFill>
                <a:srgbClr val="BCBEC0"/>
              </a:solidFill>
            </a:ln>
          </p:spPr>
          <p:txBody>
            <a:bodyPr wrap="square" lIns="0" tIns="0" rIns="0" bIns="0" rtlCol="0">
              <a:noAutofit/>
            </a:bodyPr>
            <a:lstStyle/>
            <a:p>
              <a:endParaRPr/>
            </a:p>
          </p:txBody>
        </p:sp>
        <p:sp>
          <p:nvSpPr>
            <p:cNvPr id="279" name="object 279"/>
            <p:cNvSpPr/>
            <p:nvPr/>
          </p:nvSpPr>
          <p:spPr>
            <a:xfrm>
              <a:off x="3820548" y="1340092"/>
              <a:ext cx="3467" cy="26631"/>
            </a:xfrm>
            <a:custGeom>
              <a:avLst/>
              <a:gdLst/>
              <a:ahLst/>
              <a:cxnLst/>
              <a:rect l="l" t="t" r="r" b="b"/>
              <a:pathLst>
                <a:path w="3467" h="26631">
                  <a:moveTo>
                    <a:pt x="3467" y="26631"/>
                  </a:moveTo>
                  <a:lnTo>
                    <a:pt x="1236" y="14319"/>
                  </a:lnTo>
                  <a:lnTo>
                    <a:pt x="73" y="1499"/>
                  </a:lnTo>
                  <a:lnTo>
                    <a:pt x="0" y="0"/>
                  </a:lnTo>
                </a:path>
              </a:pathLst>
            </a:custGeom>
            <a:ln w="8839">
              <a:solidFill>
                <a:srgbClr val="BCBEC0"/>
              </a:solidFill>
            </a:ln>
          </p:spPr>
          <p:txBody>
            <a:bodyPr wrap="square" lIns="0" tIns="0" rIns="0" bIns="0" rtlCol="0">
              <a:noAutofit/>
            </a:bodyPr>
            <a:lstStyle/>
            <a:p>
              <a:endParaRPr/>
            </a:p>
          </p:txBody>
        </p:sp>
        <p:sp>
          <p:nvSpPr>
            <p:cNvPr id="280" name="object 280"/>
            <p:cNvSpPr/>
            <p:nvPr/>
          </p:nvSpPr>
          <p:spPr>
            <a:xfrm>
              <a:off x="3834810" y="1395655"/>
              <a:ext cx="1054" cy="1371"/>
            </a:xfrm>
            <a:custGeom>
              <a:avLst/>
              <a:gdLst/>
              <a:ahLst/>
              <a:cxnLst/>
              <a:rect l="l" t="t" r="r" b="b"/>
              <a:pathLst>
                <a:path w="1054" h="1371">
                  <a:moveTo>
                    <a:pt x="1054" y="0"/>
                  </a:moveTo>
                  <a:lnTo>
                    <a:pt x="1054" y="952"/>
                  </a:lnTo>
                  <a:lnTo>
                    <a:pt x="634" y="1054"/>
                  </a:lnTo>
                  <a:lnTo>
                    <a:pt x="317" y="1257"/>
                  </a:lnTo>
                  <a:lnTo>
                    <a:pt x="0" y="1371"/>
                  </a:lnTo>
                </a:path>
              </a:pathLst>
            </a:custGeom>
            <a:ln w="8839">
              <a:solidFill>
                <a:srgbClr val="BCBEC0"/>
              </a:solidFill>
            </a:ln>
          </p:spPr>
          <p:txBody>
            <a:bodyPr wrap="square" lIns="0" tIns="0" rIns="0" bIns="0" rtlCol="0">
              <a:noAutofit/>
            </a:bodyPr>
            <a:lstStyle/>
            <a:p>
              <a:endParaRPr/>
            </a:p>
          </p:txBody>
        </p:sp>
        <p:sp>
          <p:nvSpPr>
            <p:cNvPr id="281" name="object 281"/>
            <p:cNvSpPr/>
            <p:nvPr/>
          </p:nvSpPr>
          <p:spPr>
            <a:xfrm>
              <a:off x="3824015" y="1366724"/>
              <a:ext cx="10795" cy="30302"/>
            </a:xfrm>
            <a:custGeom>
              <a:avLst/>
              <a:gdLst/>
              <a:ahLst/>
              <a:cxnLst/>
              <a:rect l="l" t="t" r="r" b="b"/>
              <a:pathLst>
                <a:path w="10795" h="30302">
                  <a:moveTo>
                    <a:pt x="0" y="0"/>
                  </a:moveTo>
                  <a:lnTo>
                    <a:pt x="3400" y="12376"/>
                  </a:lnTo>
                  <a:lnTo>
                    <a:pt x="7916" y="24205"/>
                  </a:lnTo>
                  <a:lnTo>
                    <a:pt x="10795" y="30302"/>
                  </a:lnTo>
                </a:path>
              </a:pathLst>
            </a:custGeom>
            <a:ln w="8839">
              <a:solidFill>
                <a:srgbClr val="BCBEC0"/>
              </a:solidFill>
            </a:ln>
          </p:spPr>
          <p:txBody>
            <a:bodyPr wrap="square" lIns="0" tIns="0" rIns="0" bIns="0" rtlCol="0">
              <a:noAutofit/>
            </a:bodyPr>
            <a:lstStyle/>
            <a:p>
              <a:endParaRPr/>
            </a:p>
          </p:txBody>
        </p:sp>
        <p:sp>
          <p:nvSpPr>
            <p:cNvPr id="282" name="object 282"/>
            <p:cNvSpPr/>
            <p:nvPr/>
          </p:nvSpPr>
          <p:spPr>
            <a:xfrm>
              <a:off x="3804724" y="1317664"/>
              <a:ext cx="2412" cy="21488"/>
            </a:xfrm>
            <a:custGeom>
              <a:avLst/>
              <a:gdLst/>
              <a:ahLst/>
              <a:cxnLst/>
              <a:rect l="l" t="t" r="r" b="b"/>
              <a:pathLst>
                <a:path w="2412" h="21488">
                  <a:moveTo>
                    <a:pt x="2413" y="21488"/>
                  </a:moveTo>
                  <a:lnTo>
                    <a:pt x="1257" y="14363"/>
                  </a:lnTo>
                  <a:lnTo>
                    <a:pt x="419" y="7238"/>
                  </a:lnTo>
                  <a:lnTo>
                    <a:pt x="0" y="0"/>
                  </a:lnTo>
                </a:path>
              </a:pathLst>
            </a:custGeom>
            <a:ln w="8839">
              <a:solidFill>
                <a:srgbClr val="BCBEC0"/>
              </a:solidFill>
            </a:ln>
          </p:spPr>
          <p:txBody>
            <a:bodyPr wrap="square" lIns="0" tIns="0" rIns="0" bIns="0" rtlCol="0">
              <a:noAutofit/>
            </a:bodyPr>
            <a:lstStyle/>
            <a:p>
              <a:endParaRPr/>
            </a:p>
          </p:txBody>
        </p:sp>
        <p:sp>
          <p:nvSpPr>
            <p:cNvPr id="283" name="object 283"/>
            <p:cNvSpPr/>
            <p:nvPr/>
          </p:nvSpPr>
          <p:spPr>
            <a:xfrm>
              <a:off x="4016382" y="1331812"/>
              <a:ext cx="1676" cy="5981"/>
            </a:xfrm>
            <a:custGeom>
              <a:avLst/>
              <a:gdLst/>
              <a:ahLst/>
              <a:cxnLst/>
              <a:rect l="l" t="t" r="r" b="b"/>
              <a:pathLst>
                <a:path w="1676" h="5981">
                  <a:moveTo>
                    <a:pt x="1676" y="5981"/>
                  </a:moveTo>
                  <a:lnTo>
                    <a:pt x="1054" y="3771"/>
                  </a:lnTo>
                  <a:lnTo>
                    <a:pt x="520" y="1790"/>
                  </a:lnTo>
                  <a:lnTo>
                    <a:pt x="0" y="0"/>
                  </a:lnTo>
                </a:path>
              </a:pathLst>
            </a:custGeom>
            <a:ln w="8839">
              <a:solidFill>
                <a:srgbClr val="BCBEC0"/>
              </a:solidFill>
            </a:ln>
          </p:spPr>
          <p:txBody>
            <a:bodyPr wrap="square" lIns="0" tIns="0" rIns="0" bIns="0" rtlCol="0">
              <a:noAutofit/>
            </a:bodyPr>
            <a:lstStyle/>
            <a:p>
              <a:endParaRPr/>
            </a:p>
          </p:txBody>
        </p:sp>
        <p:sp>
          <p:nvSpPr>
            <p:cNvPr id="284" name="object 284"/>
            <p:cNvSpPr/>
            <p:nvPr/>
          </p:nvSpPr>
          <p:spPr>
            <a:xfrm>
              <a:off x="4016382" y="1331812"/>
              <a:ext cx="2730" cy="5981"/>
            </a:xfrm>
            <a:custGeom>
              <a:avLst/>
              <a:gdLst/>
              <a:ahLst/>
              <a:cxnLst/>
              <a:rect l="l" t="t" r="r" b="b"/>
              <a:pathLst>
                <a:path w="2730" h="5981">
                  <a:moveTo>
                    <a:pt x="0" y="0"/>
                  </a:moveTo>
                  <a:lnTo>
                    <a:pt x="838" y="1790"/>
                  </a:lnTo>
                  <a:lnTo>
                    <a:pt x="1778" y="3771"/>
                  </a:lnTo>
                  <a:lnTo>
                    <a:pt x="2730" y="5981"/>
                  </a:lnTo>
                </a:path>
              </a:pathLst>
            </a:custGeom>
            <a:ln w="8839">
              <a:solidFill>
                <a:srgbClr val="BCBEC0"/>
              </a:solidFill>
            </a:ln>
          </p:spPr>
          <p:txBody>
            <a:bodyPr wrap="square" lIns="0" tIns="0" rIns="0" bIns="0" rtlCol="0">
              <a:noAutofit/>
            </a:bodyPr>
            <a:lstStyle/>
            <a:p>
              <a:endParaRPr/>
            </a:p>
          </p:txBody>
        </p:sp>
        <p:sp>
          <p:nvSpPr>
            <p:cNvPr id="285" name="object 285"/>
            <p:cNvSpPr/>
            <p:nvPr/>
          </p:nvSpPr>
          <p:spPr>
            <a:xfrm>
              <a:off x="4015023" y="1328141"/>
              <a:ext cx="4089" cy="9651"/>
            </a:xfrm>
            <a:custGeom>
              <a:avLst/>
              <a:gdLst/>
              <a:ahLst/>
              <a:cxnLst/>
              <a:rect l="l" t="t" r="r" b="b"/>
              <a:pathLst>
                <a:path w="4089" h="9652">
                  <a:moveTo>
                    <a:pt x="4089" y="9651"/>
                  </a:moveTo>
                  <a:lnTo>
                    <a:pt x="3035" y="5880"/>
                  </a:lnTo>
                  <a:lnTo>
                    <a:pt x="1676" y="2628"/>
                  </a:lnTo>
                  <a:lnTo>
                    <a:pt x="0" y="0"/>
                  </a:lnTo>
                </a:path>
              </a:pathLst>
            </a:custGeom>
            <a:ln w="8839">
              <a:solidFill>
                <a:srgbClr val="BCBEC0"/>
              </a:solidFill>
            </a:ln>
          </p:spPr>
          <p:txBody>
            <a:bodyPr wrap="square" lIns="0" tIns="0" rIns="0" bIns="0" rtlCol="0">
              <a:noAutofit/>
            </a:bodyPr>
            <a:lstStyle/>
            <a:p>
              <a:endParaRPr/>
            </a:p>
          </p:txBody>
        </p:sp>
        <p:sp>
          <p:nvSpPr>
            <p:cNvPr id="286" name="object 286"/>
            <p:cNvSpPr/>
            <p:nvPr/>
          </p:nvSpPr>
          <p:spPr>
            <a:xfrm>
              <a:off x="4183489" y="1316610"/>
              <a:ext cx="736" cy="2730"/>
            </a:xfrm>
            <a:custGeom>
              <a:avLst/>
              <a:gdLst/>
              <a:ahLst/>
              <a:cxnLst/>
              <a:rect l="l" t="t" r="r" b="b"/>
              <a:pathLst>
                <a:path w="736" h="2730">
                  <a:moveTo>
                    <a:pt x="736" y="0"/>
                  </a:moveTo>
                  <a:lnTo>
                    <a:pt x="520" y="952"/>
                  </a:lnTo>
                  <a:lnTo>
                    <a:pt x="317" y="1790"/>
                  </a:lnTo>
                  <a:lnTo>
                    <a:pt x="0" y="2730"/>
                  </a:lnTo>
                </a:path>
              </a:pathLst>
            </a:custGeom>
            <a:ln w="8839">
              <a:solidFill>
                <a:srgbClr val="BCBEC0"/>
              </a:solidFill>
            </a:ln>
          </p:spPr>
          <p:txBody>
            <a:bodyPr wrap="square" lIns="0" tIns="0" rIns="0" bIns="0" rtlCol="0">
              <a:noAutofit/>
            </a:bodyPr>
            <a:lstStyle/>
            <a:p>
              <a:endParaRPr/>
            </a:p>
          </p:txBody>
        </p:sp>
        <p:sp>
          <p:nvSpPr>
            <p:cNvPr id="287" name="object 287"/>
            <p:cNvSpPr/>
            <p:nvPr/>
          </p:nvSpPr>
          <p:spPr>
            <a:xfrm>
              <a:off x="4183489" y="1318286"/>
              <a:ext cx="1574" cy="1054"/>
            </a:xfrm>
            <a:custGeom>
              <a:avLst/>
              <a:gdLst/>
              <a:ahLst/>
              <a:cxnLst/>
              <a:rect l="l" t="t" r="r" b="b"/>
              <a:pathLst>
                <a:path w="1574" h="1054">
                  <a:moveTo>
                    <a:pt x="0" y="1054"/>
                  </a:moveTo>
                  <a:lnTo>
                    <a:pt x="520" y="736"/>
                  </a:lnTo>
                  <a:lnTo>
                    <a:pt x="1041" y="431"/>
                  </a:lnTo>
                  <a:lnTo>
                    <a:pt x="1574" y="0"/>
                  </a:lnTo>
                </a:path>
              </a:pathLst>
            </a:custGeom>
            <a:ln w="8839">
              <a:solidFill>
                <a:srgbClr val="BCBEC0"/>
              </a:solidFill>
            </a:ln>
          </p:spPr>
          <p:txBody>
            <a:bodyPr wrap="square" lIns="0" tIns="0" rIns="0" bIns="0" rtlCol="0">
              <a:noAutofit/>
            </a:bodyPr>
            <a:lstStyle/>
            <a:p>
              <a:endParaRPr/>
            </a:p>
          </p:txBody>
        </p:sp>
        <p:sp>
          <p:nvSpPr>
            <p:cNvPr id="288" name="object 288"/>
            <p:cNvSpPr/>
            <p:nvPr/>
          </p:nvSpPr>
          <p:spPr>
            <a:xfrm>
              <a:off x="4079806" y="1208114"/>
              <a:ext cx="23164" cy="31864"/>
            </a:xfrm>
            <a:custGeom>
              <a:avLst/>
              <a:gdLst/>
              <a:ahLst/>
              <a:cxnLst/>
              <a:rect l="l" t="t" r="r" b="b"/>
              <a:pathLst>
                <a:path w="23164" h="31864">
                  <a:moveTo>
                    <a:pt x="0" y="0"/>
                  </a:moveTo>
                  <a:lnTo>
                    <a:pt x="9956" y="10583"/>
                  </a:lnTo>
                  <a:lnTo>
                    <a:pt x="17505" y="20829"/>
                  </a:lnTo>
                  <a:lnTo>
                    <a:pt x="22696" y="30729"/>
                  </a:lnTo>
                  <a:lnTo>
                    <a:pt x="22860" y="31127"/>
                  </a:lnTo>
                  <a:lnTo>
                    <a:pt x="22961" y="31343"/>
                  </a:lnTo>
                  <a:lnTo>
                    <a:pt x="23063" y="31546"/>
                  </a:lnTo>
                  <a:lnTo>
                    <a:pt x="23164" y="31864"/>
                  </a:lnTo>
                </a:path>
              </a:pathLst>
            </a:custGeom>
            <a:ln w="8839">
              <a:solidFill>
                <a:srgbClr val="BCBEC0"/>
              </a:solidFill>
            </a:ln>
          </p:spPr>
          <p:txBody>
            <a:bodyPr wrap="square" lIns="0" tIns="0" rIns="0" bIns="0" rtlCol="0">
              <a:noAutofit/>
            </a:bodyPr>
            <a:lstStyle/>
            <a:p>
              <a:endParaRPr/>
            </a:p>
          </p:txBody>
        </p:sp>
        <p:sp>
          <p:nvSpPr>
            <p:cNvPr id="289" name="object 289"/>
            <p:cNvSpPr/>
            <p:nvPr/>
          </p:nvSpPr>
          <p:spPr>
            <a:xfrm>
              <a:off x="4102971" y="1239978"/>
              <a:ext cx="18872" cy="45186"/>
            </a:xfrm>
            <a:custGeom>
              <a:avLst/>
              <a:gdLst/>
              <a:ahLst/>
              <a:cxnLst/>
              <a:rect l="l" t="t" r="r" b="b"/>
              <a:pathLst>
                <a:path w="18872" h="45186">
                  <a:moveTo>
                    <a:pt x="0" y="0"/>
                  </a:moveTo>
                  <a:lnTo>
                    <a:pt x="7290" y="18228"/>
                  </a:lnTo>
                  <a:lnTo>
                    <a:pt x="11179" y="28025"/>
                  </a:lnTo>
                  <a:lnTo>
                    <a:pt x="11849" y="29781"/>
                  </a:lnTo>
                  <a:lnTo>
                    <a:pt x="14262" y="35547"/>
                  </a:lnTo>
                  <a:lnTo>
                    <a:pt x="16675" y="40678"/>
                  </a:lnTo>
                  <a:lnTo>
                    <a:pt x="18872" y="45186"/>
                  </a:lnTo>
                </a:path>
              </a:pathLst>
            </a:custGeom>
            <a:ln w="8839">
              <a:solidFill>
                <a:srgbClr val="BCBEC0"/>
              </a:solidFill>
            </a:ln>
          </p:spPr>
          <p:txBody>
            <a:bodyPr wrap="square" lIns="0" tIns="0" rIns="0" bIns="0" rtlCol="0">
              <a:noAutofit/>
            </a:bodyPr>
            <a:lstStyle/>
            <a:p>
              <a:endParaRPr/>
            </a:p>
          </p:txBody>
        </p:sp>
        <p:sp>
          <p:nvSpPr>
            <p:cNvPr id="290" name="object 290"/>
            <p:cNvSpPr/>
            <p:nvPr/>
          </p:nvSpPr>
          <p:spPr>
            <a:xfrm>
              <a:off x="4121843" y="1285165"/>
              <a:ext cx="61645" cy="39204"/>
            </a:xfrm>
            <a:custGeom>
              <a:avLst/>
              <a:gdLst/>
              <a:ahLst/>
              <a:cxnLst/>
              <a:rect l="l" t="t" r="r" b="b"/>
              <a:pathLst>
                <a:path w="61645" h="39204">
                  <a:moveTo>
                    <a:pt x="61645" y="34175"/>
                  </a:moveTo>
                  <a:lnTo>
                    <a:pt x="56502" y="37528"/>
                  </a:lnTo>
                  <a:lnTo>
                    <a:pt x="51269" y="39204"/>
                  </a:lnTo>
                  <a:lnTo>
                    <a:pt x="46227" y="39204"/>
                  </a:lnTo>
                  <a:lnTo>
                    <a:pt x="34650" y="37299"/>
                  </a:lnTo>
                  <a:lnTo>
                    <a:pt x="23850" y="31589"/>
                  </a:lnTo>
                  <a:lnTo>
                    <a:pt x="13863" y="22086"/>
                  </a:lnTo>
                  <a:lnTo>
                    <a:pt x="6603" y="11950"/>
                  </a:lnTo>
                  <a:lnTo>
                    <a:pt x="4508" y="8496"/>
                  </a:lnTo>
                  <a:lnTo>
                    <a:pt x="2311" y="4508"/>
                  </a:lnTo>
                  <a:lnTo>
                    <a:pt x="0" y="0"/>
                  </a:lnTo>
                </a:path>
              </a:pathLst>
            </a:custGeom>
            <a:ln w="8839">
              <a:solidFill>
                <a:srgbClr val="BCBEC0"/>
              </a:solidFill>
            </a:ln>
          </p:spPr>
          <p:txBody>
            <a:bodyPr wrap="square" lIns="0" tIns="0" rIns="0" bIns="0" rtlCol="0">
              <a:noAutofit/>
            </a:bodyPr>
            <a:lstStyle/>
            <a:p>
              <a:endParaRPr/>
            </a:p>
          </p:txBody>
        </p:sp>
        <p:sp>
          <p:nvSpPr>
            <p:cNvPr id="291" name="object 291"/>
            <p:cNvSpPr/>
            <p:nvPr/>
          </p:nvSpPr>
          <p:spPr>
            <a:xfrm>
              <a:off x="4121843" y="1285165"/>
              <a:ext cx="7124" cy="9118"/>
            </a:xfrm>
            <a:custGeom>
              <a:avLst/>
              <a:gdLst/>
              <a:ahLst/>
              <a:cxnLst/>
              <a:rect l="l" t="t" r="r" b="b"/>
              <a:pathLst>
                <a:path w="7124" h="9118">
                  <a:moveTo>
                    <a:pt x="0" y="0"/>
                  </a:moveTo>
                  <a:lnTo>
                    <a:pt x="2514" y="2933"/>
                  </a:lnTo>
                  <a:lnTo>
                    <a:pt x="4927" y="5968"/>
                  </a:lnTo>
                  <a:lnTo>
                    <a:pt x="7124" y="9118"/>
                  </a:lnTo>
                </a:path>
              </a:pathLst>
            </a:custGeom>
            <a:ln w="8839">
              <a:solidFill>
                <a:srgbClr val="BCBEC0"/>
              </a:solidFill>
            </a:ln>
          </p:spPr>
          <p:txBody>
            <a:bodyPr wrap="square" lIns="0" tIns="0" rIns="0" bIns="0" rtlCol="0">
              <a:noAutofit/>
            </a:bodyPr>
            <a:lstStyle/>
            <a:p>
              <a:endParaRPr/>
            </a:p>
          </p:txBody>
        </p:sp>
        <p:sp>
          <p:nvSpPr>
            <p:cNvPr id="292" name="object 292"/>
            <p:cNvSpPr/>
            <p:nvPr/>
          </p:nvSpPr>
          <p:spPr>
            <a:xfrm>
              <a:off x="4157593" y="1363054"/>
              <a:ext cx="2832" cy="2209"/>
            </a:xfrm>
            <a:custGeom>
              <a:avLst/>
              <a:gdLst/>
              <a:ahLst/>
              <a:cxnLst/>
              <a:rect l="l" t="t" r="r" b="b"/>
              <a:pathLst>
                <a:path w="2832" h="2209">
                  <a:moveTo>
                    <a:pt x="0" y="2209"/>
                  </a:moveTo>
                  <a:lnTo>
                    <a:pt x="939" y="1574"/>
                  </a:lnTo>
                  <a:lnTo>
                    <a:pt x="1892" y="838"/>
                  </a:lnTo>
                  <a:lnTo>
                    <a:pt x="2832" y="0"/>
                  </a:lnTo>
                </a:path>
              </a:pathLst>
            </a:custGeom>
            <a:ln w="8839">
              <a:solidFill>
                <a:srgbClr val="BCBEC0"/>
              </a:solidFill>
            </a:ln>
          </p:spPr>
          <p:txBody>
            <a:bodyPr wrap="square" lIns="0" tIns="0" rIns="0" bIns="0" rtlCol="0">
              <a:noAutofit/>
            </a:bodyPr>
            <a:lstStyle/>
            <a:p>
              <a:endParaRPr/>
            </a:p>
          </p:txBody>
        </p:sp>
        <p:sp>
          <p:nvSpPr>
            <p:cNvPr id="293" name="object 293"/>
            <p:cNvSpPr/>
            <p:nvPr/>
          </p:nvSpPr>
          <p:spPr>
            <a:xfrm>
              <a:off x="4157593" y="1319340"/>
              <a:ext cx="25895" cy="45923"/>
            </a:xfrm>
            <a:custGeom>
              <a:avLst/>
              <a:gdLst/>
              <a:ahLst/>
              <a:cxnLst/>
              <a:rect l="l" t="t" r="r" b="b"/>
              <a:pathLst>
                <a:path w="25895" h="45923">
                  <a:moveTo>
                    <a:pt x="0" y="45923"/>
                  </a:moveTo>
                  <a:lnTo>
                    <a:pt x="2933" y="42354"/>
                  </a:lnTo>
                  <a:lnTo>
                    <a:pt x="5765" y="38684"/>
                  </a:lnTo>
                  <a:lnTo>
                    <a:pt x="8382" y="34912"/>
                  </a:lnTo>
                  <a:lnTo>
                    <a:pt x="16020" y="23079"/>
                  </a:lnTo>
                  <a:lnTo>
                    <a:pt x="21769" y="11710"/>
                  </a:lnTo>
                  <a:lnTo>
                    <a:pt x="25674" y="804"/>
                  </a:lnTo>
                  <a:lnTo>
                    <a:pt x="25895" y="0"/>
                  </a:lnTo>
                </a:path>
              </a:pathLst>
            </a:custGeom>
            <a:ln w="8839">
              <a:solidFill>
                <a:srgbClr val="BCBEC0"/>
              </a:solidFill>
            </a:ln>
          </p:spPr>
          <p:txBody>
            <a:bodyPr wrap="square" lIns="0" tIns="0" rIns="0" bIns="0" rtlCol="0">
              <a:noAutofit/>
            </a:bodyPr>
            <a:lstStyle/>
            <a:p>
              <a:endParaRPr/>
            </a:p>
          </p:txBody>
        </p:sp>
        <p:sp>
          <p:nvSpPr>
            <p:cNvPr id="294" name="object 294"/>
            <p:cNvSpPr/>
            <p:nvPr/>
          </p:nvSpPr>
          <p:spPr>
            <a:xfrm>
              <a:off x="4074561" y="1325208"/>
              <a:ext cx="83032" cy="44665"/>
            </a:xfrm>
            <a:custGeom>
              <a:avLst/>
              <a:gdLst/>
              <a:ahLst/>
              <a:cxnLst/>
              <a:rect l="l" t="t" r="r" b="b"/>
              <a:pathLst>
                <a:path w="83032" h="44665">
                  <a:moveTo>
                    <a:pt x="83032" y="40055"/>
                  </a:moveTo>
                  <a:lnTo>
                    <a:pt x="79997" y="42354"/>
                  </a:lnTo>
                  <a:lnTo>
                    <a:pt x="77368" y="43713"/>
                  </a:lnTo>
                  <a:lnTo>
                    <a:pt x="75171" y="44246"/>
                  </a:lnTo>
                  <a:lnTo>
                    <a:pt x="73914" y="44564"/>
                  </a:lnTo>
                  <a:lnTo>
                    <a:pt x="70561" y="44665"/>
                  </a:lnTo>
                  <a:lnTo>
                    <a:pt x="64998" y="44665"/>
                  </a:lnTo>
                  <a:lnTo>
                    <a:pt x="52852" y="43471"/>
                  </a:lnTo>
                  <a:lnTo>
                    <a:pt x="40834" y="39879"/>
                  </a:lnTo>
                  <a:lnTo>
                    <a:pt x="28913" y="33877"/>
                  </a:lnTo>
                  <a:lnTo>
                    <a:pt x="23596" y="30403"/>
                  </a:lnTo>
                  <a:lnTo>
                    <a:pt x="12334" y="20850"/>
                  </a:lnTo>
                  <a:lnTo>
                    <a:pt x="4497" y="10842"/>
                  </a:lnTo>
                  <a:lnTo>
                    <a:pt x="80" y="328"/>
                  </a:lnTo>
                  <a:lnTo>
                    <a:pt x="0" y="0"/>
                  </a:lnTo>
                </a:path>
              </a:pathLst>
            </a:custGeom>
            <a:ln w="8839">
              <a:solidFill>
                <a:srgbClr val="BCBEC0"/>
              </a:solidFill>
            </a:ln>
          </p:spPr>
          <p:txBody>
            <a:bodyPr wrap="square" lIns="0" tIns="0" rIns="0" bIns="0" rtlCol="0">
              <a:noAutofit/>
            </a:bodyPr>
            <a:lstStyle/>
            <a:p>
              <a:endParaRPr/>
            </a:p>
          </p:txBody>
        </p:sp>
        <p:sp>
          <p:nvSpPr>
            <p:cNvPr id="295" name="object 295"/>
            <p:cNvSpPr/>
            <p:nvPr/>
          </p:nvSpPr>
          <p:spPr>
            <a:xfrm>
              <a:off x="4089026" y="1375944"/>
              <a:ext cx="44983" cy="15519"/>
            </a:xfrm>
            <a:custGeom>
              <a:avLst/>
              <a:gdLst/>
              <a:ahLst/>
              <a:cxnLst/>
              <a:rect l="l" t="t" r="r" b="b"/>
              <a:pathLst>
                <a:path w="44983" h="15519">
                  <a:moveTo>
                    <a:pt x="0" y="0"/>
                  </a:moveTo>
                  <a:lnTo>
                    <a:pt x="952" y="1892"/>
                  </a:lnTo>
                  <a:lnTo>
                    <a:pt x="5346" y="4826"/>
                  </a:lnTo>
                  <a:lnTo>
                    <a:pt x="13106" y="9029"/>
                  </a:lnTo>
                  <a:lnTo>
                    <a:pt x="21183" y="13322"/>
                  </a:lnTo>
                  <a:lnTo>
                    <a:pt x="26847" y="15417"/>
                  </a:lnTo>
                  <a:lnTo>
                    <a:pt x="29781" y="15519"/>
                  </a:lnTo>
                  <a:lnTo>
                    <a:pt x="30822" y="15417"/>
                  </a:lnTo>
                  <a:lnTo>
                    <a:pt x="33655" y="15100"/>
                  </a:lnTo>
                  <a:lnTo>
                    <a:pt x="38061" y="14262"/>
                  </a:lnTo>
                  <a:lnTo>
                    <a:pt x="42151" y="13525"/>
                  </a:lnTo>
                  <a:lnTo>
                    <a:pt x="44450" y="13106"/>
                  </a:lnTo>
                  <a:lnTo>
                    <a:pt x="44983" y="12903"/>
                  </a:lnTo>
                </a:path>
              </a:pathLst>
            </a:custGeom>
            <a:ln w="8839">
              <a:solidFill>
                <a:srgbClr val="BCBEC0"/>
              </a:solidFill>
            </a:ln>
          </p:spPr>
          <p:txBody>
            <a:bodyPr wrap="square" lIns="0" tIns="0" rIns="0" bIns="0" rtlCol="0">
              <a:noAutofit/>
            </a:bodyPr>
            <a:lstStyle/>
            <a:p>
              <a:endParaRPr/>
            </a:p>
          </p:txBody>
        </p:sp>
        <p:sp>
          <p:nvSpPr>
            <p:cNvPr id="296" name="object 296"/>
            <p:cNvSpPr/>
            <p:nvPr/>
          </p:nvSpPr>
          <p:spPr>
            <a:xfrm>
              <a:off x="4116598" y="1365263"/>
              <a:ext cx="40995" cy="38265"/>
            </a:xfrm>
            <a:custGeom>
              <a:avLst/>
              <a:gdLst/>
              <a:ahLst/>
              <a:cxnLst/>
              <a:rect l="l" t="t" r="r" b="b"/>
              <a:pathLst>
                <a:path w="40995" h="38265">
                  <a:moveTo>
                    <a:pt x="0" y="38265"/>
                  </a:moveTo>
                  <a:lnTo>
                    <a:pt x="317" y="38150"/>
                  </a:lnTo>
                  <a:lnTo>
                    <a:pt x="5562" y="34378"/>
                  </a:lnTo>
                  <a:lnTo>
                    <a:pt x="10693" y="30289"/>
                  </a:lnTo>
                  <a:lnTo>
                    <a:pt x="15735" y="25780"/>
                  </a:lnTo>
                  <a:lnTo>
                    <a:pt x="25309" y="16995"/>
                  </a:lnTo>
                  <a:lnTo>
                    <a:pt x="34130" y="7901"/>
                  </a:lnTo>
                  <a:lnTo>
                    <a:pt x="40995" y="0"/>
                  </a:lnTo>
                </a:path>
              </a:pathLst>
            </a:custGeom>
            <a:ln w="8839">
              <a:solidFill>
                <a:srgbClr val="BCBEC0"/>
              </a:solidFill>
            </a:ln>
          </p:spPr>
          <p:txBody>
            <a:bodyPr wrap="square" lIns="0" tIns="0" rIns="0" bIns="0" rtlCol="0">
              <a:noAutofit/>
            </a:bodyPr>
            <a:lstStyle/>
            <a:p>
              <a:endParaRPr/>
            </a:p>
          </p:txBody>
        </p:sp>
        <p:sp>
          <p:nvSpPr>
            <p:cNvPr id="297" name="object 297"/>
            <p:cNvSpPr/>
            <p:nvPr/>
          </p:nvSpPr>
          <p:spPr>
            <a:xfrm>
              <a:off x="4069532" y="1296798"/>
              <a:ext cx="108712" cy="52527"/>
            </a:xfrm>
            <a:custGeom>
              <a:avLst/>
              <a:gdLst/>
              <a:ahLst/>
              <a:cxnLst/>
              <a:rect l="l" t="t" r="r" b="b"/>
              <a:pathLst>
                <a:path w="108712" h="52527">
                  <a:moveTo>
                    <a:pt x="0" y="0"/>
                  </a:moveTo>
                  <a:lnTo>
                    <a:pt x="6434" y="10680"/>
                  </a:lnTo>
                  <a:lnTo>
                    <a:pt x="14158" y="20669"/>
                  </a:lnTo>
                  <a:lnTo>
                    <a:pt x="23158" y="29982"/>
                  </a:lnTo>
                  <a:lnTo>
                    <a:pt x="28511" y="34709"/>
                  </a:lnTo>
                  <a:lnTo>
                    <a:pt x="40439" y="43300"/>
                  </a:lnTo>
                  <a:lnTo>
                    <a:pt x="52166" y="49098"/>
                  </a:lnTo>
                  <a:lnTo>
                    <a:pt x="63692" y="52087"/>
                  </a:lnTo>
                  <a:lnTo>
                    <a:pt x="70027" y="52527"/>
                  </a:lnTo>
                  <a:lnTo>
                    <a:pt x="81946" y="50973"/>
                  </a:lnTo>
                  <a:lnTo>
                    <a:pt x="93573" y="46322"/>
                  </a:lnTo>
                  <a:lnTo>
                    <a:pt x="104960" y="38590"/>
                  </a:lnTo>
                  <a:lnTo>
                    <a:pt x="108712" y="35331"/>
                  </a:lnTo>
                </a:path>
              </a:pathLst>
            </a:custGeom>
            <a:ln w="8839">
              <a:solidFill>
                <a:srgbClr val="BCBEC0"/>
              </a:solidFill>
            </a:ln>
          </p:spPr>
          <p:txBody>
            <a:bodyPr wrap="square" lIns="0" tIns="0" rIns="0" bIns="0" rtlCol="0">
              <a:noAutofit/>
            </a:bodyPr>
            <a:lstStyle/>
            <a:p>
              <a:endParaRPr/>
            </a:p>
          </p:txBody>
        </p:sp>
        <p:sp>
          <p:nvSpPr>
            <p:cNvPr id="298" name="object 298"/>
            <p:cNvSpPr/>
            <p:nvPr/>
          </p:nvSpPr>
          <p:spPr>
            <a:xfrm>
              <a:off x="890492" y="2005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299" name="object 299"/>
            <p:cNvSpPr/>
            <p:nvPr/>
          </p:nvSpPr>
          <p:spPr>
            <a:xfrm>
              <a:off x="890492" y="38720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00" name="object 300"/>
            <p:cNvSpPr/>
            <p:nvPr/>
          </p:nvSpPr>
          <p:spPr>
            <a:xfrm>
              <a:off x="890492" y="2944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01" name="object 301"/>
            <p:cNvSpPr/>
            <p:nvPr/>
          </p:nvSpPr>
          <p:spPr>
            <a:xfrm>
              <a:off x="890492" y="48118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02" name="object 302"/>
            <p:cNvSpPr/>
            <p:nvPr/>
          </p:nvSpPr>
          <p:spPr>
            <a:xfrm>
              <a:off x="890492" y="6450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03" name="object 303"/>
            <p:cNvSpPr/>
            <p:nvPr/>
          </p:nvSpPr>
          <p:spPr>
            <a:xfrm>
              <a:off x="890492" y="24623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04" name="object 304"/>
            <p:cNvSpPr/>
            <p:nvPr/>
          </p:nvSpPr>
          <p:spPr>
            <a:xfrm>
              <a:off x="890492" y="43292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05" name="object 305"/>
            <p:cNvSpPr/>
            <p:nvPr/>
          </p:nvSpPr>
          <p:spPr>
            <a:xfrm>
              <a:off x="890492" y="59675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06" name="object 306"/>
            <p:cNvSpPr/>
            <p:nvPr/>
          </p:nvSpPr>
          <p:spPr>
            <a:xfrm>
              <a:off x="890492" y="3402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07" name="object 307"/>
            <p:cNvSpPr/>
            <p:nvPr/>
          </p:nvSpPr>
          <p:spPr>
            <a:xfrm>
              <a:off x="890492" y="52690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08" name="object 308"/>
            <p:cNvSpPr/>
            <p:nvPr/>
          </p:nvSpPr>
          <p:spPr>
            <a:xfrm>
              <a:off x="890492" y="69073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09" name="object 309"/>
            <p:cNvSpPr/>
            <p:nvPr/>
          </p:nvSpPr>
          <p:spPr>
            <a:xfrm>
              <a:off x="890492" y="2233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10" name="object 310"/>
            <p:cNvSpPr/>
            <p:nvPr/>
          </p:nvSpPr>
          <p:spPr>
            <a:xfrm>
              <a:off x="890492" y="41006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11" name="object 311"/>
            <p:cNvSpPr/>
            <p:nvPr/>
          </p:nvSpPr>
          <p:spPr>
            <a:xfrm>
              <a:off x="890492" y="5738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12" name="object 312"/>
            <p:cNvSpPr/>
            <p:nvPr/>
          </p:nvSpPr>
          <p:spPr>
            <a:xfrm>
              <a:off x="890492" y="31735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13" name="object 313"/>
            <p:cNvSpPr/>
            <p:nvPr/>
          </p:nvSpPr>
          <p:spPr>
            <a:xfrm>
              <a:off x="890492" y="50404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14" name="object 314"/>
            <p:cNvSpPr/>
            <p:nvPr/>
          </p:nvSpPr>
          <p:spPr>
            <a:xfrm>
              <a:off x="890492" y="6678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15" name="object 315"/>
            <p:cNvSpPr/>
            <p:nvPr/>
          </p:nvSpPr>
          <p:spPr>
            <a:xfrm>
              <a:off x="890492" y="2690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16" name="object 316"/>
            <p:cNvSpPr/>
            <p:nvPr/>
          </p:nvSpPr>
          <p:spPr>
            <a:xfrm>
              <a:off x="890492" y="45578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17" name="object 317"/>
            <p:cNvSpPr/>
            <p:nvPr/>
          </p:nvSpPr>
          <p:spPr>
            <a:xfrm>
              <a:off x="890492" y="61961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18" name="object 318"/>
            <p:cNvSpPr/>
            <p:nvPr/>
          </p:nvSpPr>
          <p:spPr>
            <a:xfrm>
              <a:off x="890492" y="36307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19" name="object 319"/>
            <p:cNvSpPr/>
            <p:nvPr/>
          </p:nvSpPr>
          <p:spPr>
            <a:xfrm>
              <a:off x="890492" y="54976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20" name="object 320"/>
            <p:cNvSpPr/>
            <p:nvPr/>
          </p:nvSpPr>
          <p:spPr>
            <a:xfrm>
              <a:off x="890492" y="7135987"/>
              <a:ext cx="3813987" cy="0"/>
            </a:xfrm>
            <a:custGeom>
              <a:avLst/>
              <a:gdLst/>
              <a:ahLst/>
              <a:cxnLst/>
              <a:rect l="l" t="t" r="r" b="b"/>
              <a:pathLst>
                <a:path w="3813987">
                  <a:moveTo>
                    <a:pt x="0" y="0"/>
                  </a:moveTo>
                  <a:lnTo>
                    <a:pt x="3813987" y="0"/>
                  </a:lnTo>
                </a:path>
              </a:pathLst>
            </a:custGeom>
            <a:ln w="12700">
              <a:solidFill>
                <a:srgbClr val="ACE0F8"/>
              </a:solidFill>
              <a:prstDash val="dash"/>
            </a:ln>
          </p:spPr>
          <p:txBody>
            <a:bodyPr wrap="square" lIns="0" tIns="0" rIns="0" bIns="0" rtlCol="0">
              <a:noAutofit/>
            </a:bodyPr>
            <a:lstStyle/>
            <a:p>
              <a:endParaRPr/>
            </a:p>
          </p:txBody>
        </p:sp>
        <p:sp>
          <p:nvSpPr>
            <p:cNvPr id="321" name="object 321"/>
            <p:cNvSpPr/>
            <p:nvPr/>
          </p:nvSpPr>
          <p:spPr>
            <a:xfrm>
              <a:off x="1260750"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a:p>
          </p:txBody>
        </p:sp>
        <p:sp>
          <p:nvSpPr>
            <p:cNvPr id="322" name="object 322"/>
            <p:cNvSpPr/>
            <p:nvPr/>
          </p:nvSpPr>
          <p:spPr>
            <a:xfrm>
              <a:off x="1810599"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a:p>
          </p:txBody>
        </p:sp>
        <p:sp>
          <p:nvSpPr>
            <p:cNvPr id="323" name="object 323"/>
            <p:cNvSpPr/>
            <p:nvPr/>
          </p:nvSpPr>
          <p:spPr>
            <a:xfrm>
              <a:off x="2379399"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a:p>
          </p:txBody>
        </p:sp>
        <p:sp>
          <p:nvSpPr>
            <p:cNvPr id="324" name="object 324"/>
            <p:cNvSpPr/>
            <p:nvPr/>
          </p:nvSpPr>
          <p:spPr>
            <a:xfrm>
              <a:off x="4255500" y="1850556"/>
              <a:ext cx="0" cy="5469928"/>
            </a:xfrm>
            <a:custGeom>
              <a:avLst/>
              <a:gdLst/>
              <a:ahLst/>
              <a:cxnLst/>
              <a:rect l="l" t="t" r="r" b="b"/>
              <a:pathLst>
                <a:path h="5469928">
                  <a:moveTo>
                    <a:pt x="0" y="0"/>
                  </a:moveTo>
                  <a:lnTo>
                    <a:pt x="0" y="5469928"/>
                  </a:lnTo>
                </a:path>
              </a:pathLst>
            </a:custGeom>
            <a:ln w="12700">
              <a:solidFill>
                <a:srgbClr val="ACE0F8"/>
              </a:solidFill>
              <a:prstDash val="dash"/>
            </a:ln>
          </p:spPr>
          <p:txBody>
            <a:bodyPr wrap="square" lIns="0" tIns="0" rIns="0" bIns="0" rtlCol="0">
              <a:noAutofit/>
            </a:bodyPr>
            <a:lstStyle/>
            <a:p>
              <a:endParaRPr/>
            </a:p>
          </p:txBody>
        </p:sp>
        <p:sp>
          <p:nvSpPr>
            <p:cNvPr id="177" name="object 177"/>
            <p:cNvSpPr/>
            <p:nvPr/>
          </p:nvSpPr>
          <p:spPr>
            <a:xfrm>
              <a:off x="865150" y="2005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76" name="object 176"/>
            <p:cNvSpPr/>
            <p:nvPr/>
          </p:nvSpPr>
          <p:spPr>
            <a:xfrm>
              <a:off x="4717149" y="2005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75" name="object 175"/>
            <p:cNvSpPr/>
            <p:nvPr/>
          </p:nvSpPr>
          <p:spPr>
            <a:xfrm>
              <a:off x="865150" y="3872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74" name="object 174"/>
            <p:cNvSpPr/>
            <p:nvPr/>
          </p:nvSpPr>
          <p:spPr>
            <a:xfrm>
              <a:off x="4717149" y="3872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73" name="object 173"/>
            <p:cNvSpPr/>
            <p:nvPr/>
          </p:nvSpPr>
          <p:spPr>
            <a:xfrm>
              <a:off x="865150" y="2944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72" name="object 172"/>
            <p:cNvSpPr/>
            <p:nvPr/>
          </p:nvSpPr>
          <p:spPr>
            <a:xfrm>
              <a:off x="4717149" y="2944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71" name="object 171"/>
            <p:cNvSpPr/>
            <p:nvPr/>
          </p:nvSpPr>
          <p:spPr>
            <a:xfrm>
              <a:off x="865150" y="4811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70" name="object 170"/>
            <p:cNvSpPr/>
            <p:nvPr/>
          </p:nvSpPr>
          <p:spPr>
            <a:xfrm>
              <a:off x="4717149" y="4811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69" name="object 169"/>
            <p:cNvSpPr/>
            <p:nvPr/>
          </p:nvSpPr>
          <p:spPr>
            <a:xfrm>
              <a:off x="865150" y="6450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68" name="object 168"/>
            <p:cNvSpPr/>
            <p:nvPr/>
          </p:nvSpPr>
          <p:spPr>
            <a:xfrm>
              <a:off x="4717149" y="6450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67" name="object 167"/>
            <p:cNvSpPr/>
            <p:nvPr/>
          </p:nvSpPr>
          <p:spPr>
            <a:xfrm>
              <a:off x="865150" y="2462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66" name="object 166"/>
            <p:cNvSpPr/>
            <p:nvPr/>
          </p:nvSpPr>
          <p:spPr>
            <a:xfrm>
              <a:off x="4717149" y="2462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65" name="object 165"/>
            <p:cNvSpPr/>
            <p:nvPr/>
          </p:nvSpPr>
          <p:spPr>
            <a:xfrm>
              <a:off x="865150" y="43292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64" name="object 164"/>
            <p:cNvSpPr/>
            <p:nvPr/>
          </p:nvSpPr>
          <p:spPr>
            <a:xfrm>
              <a:off x="4717149" y="43292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63" name="object 163"/>
            <p:cNvSpPr/>
            <p:nvPr/>
          </p:nvSpPr>
          <p:spPr>
            <a:xfrm>
              <a:off x="865150" y="5967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62" name="object 162"/>
            <p:cNvSpPr/>
            <p:nvPr/>
          </p:nvSpPr>
          <p:spPr>
            <a:xfrm>
              <a:off x="4717149" y="5967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61" name="object 161"/>
            <p:cNvSpPr/>
            <p:nvPr/>
          </p:nvSpPr>
          <p:spPr>
            <a:xfrm>
              <a:off x="865150" y="3402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60" name="object 160"/>
            <p:cNvSpPr/>
            <p:nvPr/>
          </p:nvSpPr>
          <p:spPr>
            <a:xfrm>
              <a:off x="4717149" y="3402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59" name="object 159"/>
            <p:cNvSpPr/>
            <p:nvPr/>
          </p:nvSpPr>
          <p:spPr>
            <a:xfrm>
              <a:off x="865150" y="5269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58" name="object 158"/>
            <p:cNvSpPr/>
            <p:nvPr/>
          </p:nvSpPr>
          <p:spPr>
            <a:xfrm>
              <a:off x="4717149" y="52690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57" name="object 157"/>
            <p:cNvSpPr/>
            <p:nvPr/>
          </p:nvSpPr>
          <p:spPr>
            <a:xfrm>
              <a:off x="865150" y="6907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56" name="object 156"/>
            <p:cNvSpPr/>
            <p:nvPr/>
          </p:nvSpPr>
          <p:spPr>
            <a:xfrm>
              <a:off x="4717149" y="69073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55" name="object 155"/>
            <p:cNvSpPr/>
            <p:nvPr/>
          </p:nvSpPr>
          <p:spPr>
            <a:xfrm>
              <a:off x="865150" y="2233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54" name="object 154"/>
            <p:cNvSpPr/>
            <p:nvPr/>
          </p:nvSpPr>
          <p:spPr>
            <a:xfrm>
              <a:off x="4717149" y="2233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53" name="object 153"/>
            <p:cNvSpPr/>
            <p:nvPr/>
          </p:nvSpPr>
          <p:spPr>
            <a:xfrm>
              <a:off x="865150" y="4100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52" name="object 152"/>
            <p:cNvSpPr/>
            <p:nvPr/>
          </p:nvSpPr>
          <p:spPr>
            <a:xfrm>
              <a:off x="4717149" y="4100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51" name="object 151"/>
            <p:cNvSpPr/>
            <p:nvPr/>
          </p:nvSpPr>
          <p:spPr>
            <a:xfrm>
              <a:off x="865150" y="5738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50" name="object 150"/>
            <p:cNvSpPr/>
            <p:nvPr/>
          </p:nvSpPr>
          <p:spPr>
            <a:xfrm>
              <a:off x="4717149" y="5738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49" name="object 149"/>
            <p:cNvSpPr/>
            <p:nvPr/>
          </p:nvSpPr>
          <p:spPr>
            <a:xfrm>
              <a:off x="865150" y="3173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48" name="object 148"/>
            <p:cNvSpPr/>
            <p:nvPr/>
          </p:nvSpPr>
          <p:spPr>
            <a:xfrm>
              <a:off x="4717149" y="31735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47" name="object 147"/>
            <p:cNvSpPr/>
            <p:nvPr/>
          </p:nvSpPr>
          <p:spPr>
            <a:xfrm>
              <a:off x="865150" y="50404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46" name="object 146"/>
            <p:cNvSpPr/>
            <p:nvPr/>
          </p:nvSpPr>
          <p:spPr>
            <a:xfrm>
              <a:off x="4717149" y="50404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45" name="object 145"/>
            <p:cNvSpPr/>
            <p:nvPr/>
          </p:nvSpPr>
          <p:spPr>
            <a:xfrm>
              <a:off x="865150" y="6678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44" name="object 144"/>
            <p:cNvSpPr/>
            <p:nvPr/>
          </p:nvSpPr>
          <p:spPr>
            <a:xfrm>
              <a:off x="4717149" y="6678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43" name="object 143"/>
            <p:cNvSpPr/>
            <p:nvPr/>
          </p:nvSpPr>
          <p:spPr>
            <a:xfrm>
              <a:off x="865150" y="2690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42" name="object 142"/>
            <p:cNvSpPr/>
            <p:nvPr/>
          </p:nvSpPr>
          <p:spPr>
            <a:xfrm>
              <a:off x="4717149" y="2690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41" name="object 141"/>
            <p:cNvSpPr/>
            <p:nvPr/>
          </p:nvSpPr>
          <p:spPr>
            <a:xfrm>
              <a:off x="865150" y="4557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40" name="object 140"/>
            <p:cNvSpPr/>
            <p:nvPr/>
          </p:nvSpPr>
          <p:spPr>
            <a:xfrm>
              <a:off x="4717149" y="45578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39" name="object 139"/>
            <p:cNvSpPr/>
            <p:nvPr/>
          </p:nvSpPr>
          <p:spPr>
            <a:xfrm>
              <a:off x="865150" y="6196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38" name="object 138"/>
            <p:cNvSpPr/>
            <p:nvPr/>
          </p:nvSpPr>
          <p:spPr>
            <a:xfrm>
              <a:off x="4717149" y="61961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37" name="object 137"/>
            <p:cNvSpPr/>
            <p:nvPr/>
          </p:nvSpPr>
          <p:spPr>
            <a:xfrm>
              <a:off x="865150" y="3630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36" name="object 136"/>
            <p:cNvSpPr/>
            <p:nvPr/>
          </p:nvSpPr>
          <p:spPr>
            <a:xfrm>
              <a:off x="4717149" y="36307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35" name="object 135"/>
            <p:cNvSpPr/>
            <p:nvPr/>
          </p:nvSpPr>
          <p:spPr>
            <a:xfrm>
              <a:off x="865150" y="5497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34" name="object 134"/>
            <p:cNvSpPr/>
            <p:nvPr/>
          </p:nvSpPr>
          <p:spPr>
            <a:xfrm>
              <a:off x="4717149" y="54976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33" name="object 133"/>
            <p:cNvSpPr/>
            <p:nvPr/>
          </p:nvSpPr>
          <p:spPr>
            <a:xfrm>
              <a:off x="865150" y="7135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32" name="object 132"/>
            <p:cNvSpPr/>
            <p:nvPr/>
          </p:nvSpPr>
          <p:spPr>
            <a:xfrm>
              <a:off x="4717149" y="7135987"/>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31" name="object 131"/>
            <p:cNvSpPr/>
            <p:nvPr/>
          </p:nvSpPr>
          <p:spPr>
            <a:xfrm>
              <a:off x="1260750"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30" name="object 130"/>
            <p:cNvSpPr/>
            <p:nvPr/>
          </p:nvSpPr>
          <p:spPr>
            <a:xfrm>
              <a:off x="1260750"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29" name="object 129"/>
            <p:cNvSpPr/>
            <p:nvPr/>
          </p:nvSpPr>
          <p:spPr>
            <a:xfrm>
              <a:off x="1810599"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28" name="object 128"/>
            <p:cNvSpPr/>
            <p:nvPr/>
          </p:nvSpPr>
          <p:spPr>
            <a:xfrm>
              <a:off x="1810599"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27" name="object 127"/>
            <p:cNvSpPr/>
            <p:nvPr/>
          </p:nvSpPr>
          <p:spPr>
            <a:xfrm>
              <a:off x="2379399"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26" name="object 126"/>
            <p:cNvSpPr/>
            <p:nvPr/>
          </p:nvSpPr>
          <p:spPr>
            <a:xfrm>
              <a:off x="2379399"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25" name="object 125"/>
            <p:cNvSpPr/>
            <p:nvPr/>
          </p:nvSpPr>
          <p:spPr>
            <a:xfrm>
              <a:off x="4255500" y="1825205"/>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24" name="object 124"/>
            <p:cNvSpPr/>
            <p:nvPr/>
          </p:nvSpPr>
          <p:spPr>
            <a:xfrm>
              <a:off x="4255500" y="7333183"/>
              <a:ext cx="0" cy="0"/>
            </a:xfrm>
            <a:custGeom>
              <a:avLst/>
              <a:gdLst/>
              <a:ahLst/>
              <a:cxnLst/>
              <a:rect l="l" t="t" r="r" b="b"/>
              <a:pathLst>
                <a:path>
                  <a:moveTo>
                    <a:pt x="0" y="0"/>
                  </a:moveTo>
                  <a:lnTo>
                    <a:pt x="0" y="0"/>
                  </a:lnTo>
                </a:path>
              </a:pathLst>
            </a:custGeom>
            <a:ln w="12700">
              <a:solidFill>
                <a:srgbClr val="ACE0F8"/>
              </a:solidFill>
            </a:ln>
          </p:spPr>
          <p:txBody>
            <a:bodyPr wrap="square" lIns="0" tIns="0" rIns="0" bIns="0" rtlCol="0">
              <a:noAutofit/>
            </a:bodyPr>
            <a:lstStyle/>
            <a:p>
              <a:endParaRPr/>
            </a:p>
          </p:txBody>
        </p:sp>
        <p:sp>
          <p:nvSpPr>
            <p:cNvPr id="123" name="object 123"/>
            <p:cNvSpPr txBox="1"/>
            <p:nvPr/>
          </p:nvSpPr>
          <p:spPr>
            <a:xfrm>
              <a:off x="1098702" y="1267215"/>
              <a:ext cx="2613323" cy="110622"/>
            </a:xfrm>
            <a:prstGeom prst="rect">
              <a:avLst/>
            </a:prstGeom>
          </p:spPr>
          <p:txBody>
            <a:bodyPr wrap="square" lIns="0" tIns="5270" rIns="0" bIns="0" rtlCol="0">
              <a:noAutofit/>
            </a:bodyPr>
            <a:lstStyle/>
            <a:p>
              <a:pPr marL="12700">
                <a:lnSpc>
                  <a:spcPts val="830"/>
                </a:lnSpc>
              </a:pPr>
              <a:r>
                <a:rPr lang="es-ES" sz="700" spc="-40" dirty="0">
                  <a:solidFill>
                    <a:srgbClr val="00AFEE"/>
                  </a:solidFill>
                  <a:latin typeface="Malgun Gothic"/>
                  <a:cs typeface="Malgun Gothic"/>
                </a:rPr>
                <a:t>Perseverad en la oración, velando en ella con acción de gracias. (Col 4:2)</a:t>
              </a:r>
              <a:endParaRPr lang="es-ES" sz="700" spc="-40" dirty="0">
                <a:latin typeface="Malgun Gothic"/>
                <a:cs typeface="Malgun Gothic"/>
              </a:endParaRPr>
            </a:p>
          </p:txBody>
        </p:sp>
        <p:sp>
          <p:nvSpPr>
            <p:cNvPr id="122" name="object 122"/>
            <p:cNvSpPr txBox="1"/>
            <p:nvPr/>
          </p:nvSpPr>
          <p:spPr>
            <a:xfrm>
              <a:off x="266151" y="7660642"/>
              <a:ext cx="211937" cy="127000"/>
            </a:xfrm>
            <a:prstGeom prst="rect">
              <a:avLst/>
            </a:prstGeom>
          </p:spPr>
          <p:txBody>
            <a:bodyPr wrap="square" lIns="0" tIns="5969" rIns="0" bIns="0" rtlCol="0">
              <a:noAutofit/>
            </a:bodyPr>
            <a:lstStyle/>
            <a:p>
              <a:pPr marL="12700">
                <a:lnSpc>
                  <a:spcPts val="940"/>
                </a:lnSpc>
              </a:pPr>
              <a:r>
                <a:rPr sz="800" spc="7" dirty="0">
                  <a:solidFill>
                    <a:srgbClr val="363435"/>
                  </a:solidFill>
                  <a:latin typeface="Malgun Gothic"/>
                  <a:cs typeface="Malgun Gothic"/>
                </a:rPr>
                <a:t>128</a:t>
              </a:r>
              <a:endParaRPr sz="800">
                <a:latin typeface="Malgun Gothic"/>
                <a:cs typeface="Malgun Gothic"/>
              </a:endParaRPr>
            </a:p>
          </p:txBody>
        </p:sp>
        <p:sp>
          <p:nvSpPr>
            <p:cNvPr id="116" name="object 116"/>
            <p:cNvSpPr txBox="1"/>
            <p:nvPr/>
          </p:nvSpPr>
          <p:spPr>
            <a:xfrm>
              <a:off x="890492" y="2005187"/>
              <a:ext cx="370258" cy="228600"/>
            </a:xfrm>
            <a:prstGeom prst="rect">
              <a:avLst/>
            </a:prstGeom>
          </p:spPr>
          <p:txBody>
            <a:bodyPr wrap="square" lIns="0" tIns="0" rIns="0" bIns="0" rtlCol="0">
              <a:noAutofit/>
            </a:bodyPr>
            <a:lstStyle/>
            <a:p>
              <a:pPr marL="25400">
                <a:lnSpc>
                  <a:spcPts val="1000"/>
                </a:lnSpc>
              </a:pPr>
              <a:endParaRPr sz="1000"/>
            </a:p>
          </p:txBody>
        </p:sp>
        <p:sp>
          <p:nvSpPr>
            <p:cNvPr id="115" name="object 115"/>
            <p:cNvSpPr txBox="1"/>
            <p:nvPr/>
          </p:nvSpPr>
          <p:spPr>
            <a:xfrm>
              <a:off x="1260750" y="2005187"/>
              <a:ext cx="549849" cy="228600"/>
            </a:xfrm>
            <a:prstGeom prst="rect">
              <a:avLst/>
            </a:prstGeom>
          </p:spPr>
          <p:txBody>
            <a:bodyPr wrap="square" lIns="0" tIns="0" rIns="0" bIns="0" rtlCol="0">
              <a:noAutofit/>
            </a:bodyPr>
            <a:lstStyle/>
            <a:p>
              <a:pPr marL="25400">
                <a:lnSpc>
                  <a:spcPts val="1000"/>
                </a:lnSpc>
              </a:pPr>
              <a:endParaRPr sz="1000"/>
            </a:p>
          </p:txBody>
        </p:sp>
        <p:sp>
          <p:nvSpPr>
            <p:cNvPr id="114" name="object 114"/>
            <p:cNvSpPr txBox="1"/>
            <p:nvPr/>
          </p:nvSpPr>
          <p:spPr>
            <a:xfrm>
              <a:off x="1810599" y="2005187"/>
              <a:ext cx="568799" cy="228600"/>
            </a:xfrm>
            <a:prstGeom prst="rect">
              <a:avLst/>
            </a:prstGeom>
          </p:spPr>
          <p:txBody>
            <a:bodyPr wrap="square" lIns="0" tIns="0" rIns="0" bIns="0" rtlCol="0">
              <a:noAutofit/>
            </a:bodyPr>
            <a:lstStyle/>
            <a:p>
              <a:pPr marL="25400">
                <a:lnSpc>
                  <a:spcPts val="1000"/>
                </a:lnSpc>
              </a:pPr>
              <a:endParaRPr sz="1000"/>
            </a:p>
          </p:txBody>
        </p:sp>
        <p:sp>
          <p:nvSpPr>
            <p:cNvPr id="113" name="object 113"/>
            <p:cNvSpPr txBox="1"/>
            <p:nvPr/>
          </p:nvSpPr>
          <p:spPr>
            <a:xfrm>
              <a:off x="2379399" y="2005187"/>
              <a:ext cx="1876101" cy="228600"/>
            </a:xfrm>
            <a:prstGeom prst="rect">
              <a:avLst/>
            </a:prstGeom>
          </p:spPr>
          <p:txBody>
            <a:bodyPr wrap="square" lIns="0" tIns="0" rIns="0" bIns="0" rtlCol="0">
              <a:noAutofit/>
            </a:bodyPr>
            <a:lstStyle/>
            <a:p>
              <a:pPr marL="25400">
                <a:lnSpc>
                  <a:spcPts val="1000"/>
                </a:lnSpc>
              </a:pPr>
              <a:endParaRPr sz="1000"/>
            </a:p>
          </p:txBody>
        </p:sp>
        <p:sp>
          <p:nvSpPr>
            <p:cNvPr id="112" name="object 112"/>
            <p:cNvSpPr txBox="1"/>
            <p:nvPr/>
          </p:nvSpPr>
          <p:spPr>
            <a:xfrm>
              <a:off x="4255500" y="2005187"/>
              <a:ext cx="448979" cy="228600"/>
            </a:xfrm>
            <a:prstGeom prst="rect">
              <a:avLst/>
            </a:prstGeom>
          </p:spPr>
          <p:txBody>
            <a:bodyPr wrap="square" lIns="0" tIns="0" rIns="0" bIns="0" rtlCol="0">
              <a:noAutofit/>
            </a:bodyPr>
            <a:lstStyle/>
            <a:p>
              <a:pPr marL="25400">
                <a:lnSpc>
                  <a:spcPts val="1000"/>
                </a:lnSpc>
              </a:pPr>
              <a:endParaRPr sz="1000"/>
            </a:p>
          </p:txBody>
        </p:sp>
        <p:sp>
          <p:nvSpPr>
            <p:cNvPr id="111" name="object 111"/>
            <p:cNvSpPr txBox="1"/>
            <p:nvPr/>
          </p:nvSpPr>
          <p:spPr>
            <a:xfrm>
              <a:off x="890492" y="2233787"/>
              <a:ext cx="370258" cy="228600"/>
            </a:xfrm>
            <a:prstGeom prst="rect">
              <a:avLst/>
            </a:prstGeom>
          </p:spPr>
          <p:txBody>
            <a:bodyPr wrap="square" lIns="0" tIns="0" rIns="0" bIns="0" rtlCol="0">
              <a:noAutofit/>
            </a:bodyPr>
            <a:lstStyle/>
            <a:p>
              <a:pPr marL="25400">
                <a:lnSpc>
                  <a:spcPts val="1000"/>
                </a:lnSpc>
              </a:pPr>
              <a:endParaRPr sz="1000"/>
            </a:p>
          </p:txBody>
        </p:sp>
        <p:sp>
          <p:nvSpPr>
            <p:cNvPr id="110" name="object 110"/>
            <p:cNvSpPr txBox="1"/>
            <p:nvPr/>
          </p:nvSpPr>
          <p:spPr>
            <a:xfrm>
              <a:off x="1260750" y="2233787"/>
              <a:ext cx="549849" cy="228600"/>
            </a:xfrm>
            <a:prstGeom prst="rect">
              <a:avLst/>
            </a:prstGeom>
          </p:spPr>
          <p:txBody>
            <a:bodyPr wrap="square" lIns="0" tIns="0" rIns="0" bIns="0" rtlCol="0">
              <a:noAutofit/>
            </a:bodyPr>
            <a:lstStyle/>
            <a:p>
              <a:pPr marL="25400">
                <a:lnSpc>
                  <a:spcPts val="1000"/>
                </a:lnSpc>
              </a:pPr>
              <a:endParaRPr sz="1000"/>
            </a:p>
          </p:txBody>
        </p:sp>
        <p:sp>
          <p:nvSpPr>
            <p:cNvPr id="109" name="object 109"/>
            <p:cNvSpPr txBox="1"/>
            <p:nvPr/>
          </p:nvSpPr>
          <p:spPr>
            <a:xfrm>
              <a:off x="1810599" y="2233787"/>
              <a:ext cx="568799" cy="228600"/>
            </a:xfrm>
            <a:prstGeom prst="rect">
              <a:avLst/>
            </a:prstGeom>
          </p:spPr>
          <p:txBody>
            <a:bodyPr wrap="square" lIns="0" tIns="0" rIns="0" bIns="0" rtlCol="0">
              <a:noAutofit/>
            </a:bodyPr>
            <a:lstStyle/>
            <a:p>
              <a:pPr marL="25400">
                <a:lnSpc>
                  <a:spcPts val="1000"/>
                </a:lnSpc>
              </a:pPr>
              <a:endParaRPr sz="1000"/>
            </a:p>
          </p:txBody>
        </p:sp>
        <p:sp>
          <p:nvSpPr>
            <p:cNvPr id="108" name="object 108"/>
            <p:cNvSpPr txBox="1"/>
            <p:nvPr/>
          </p:nvSpPr>
          <p:spPr>
            <a:xfrm>
              <a:off x="2379399" y="2233787"/>
              <a:ext cx="1876101" cy="228600"/>
            </a:xfrm>
            <a:prstGeom prst="rect">
              <a:avLst/>
            </a:prstGeom>
          </p:spPr>
          <p:txBody>
            <a:bodyPr wrap="square" lIns="0" tIns="0" rIns="0" bIns="0" rtlCol="0">
              <a:noAutofit/>
            </a:bodyPr>
            <a:lstStyle/>
            <a:p>
              <a:pPr marL="25400">
                <a:lnSpc>
                  <a:spcPts val="1000"/>
                </a:lnSpc>
              </a:pPr>
              <a:endParaRPr sz="1000"/>
            </a:p>
          </p:txBody>
        </p:sp>
        <p:sp>
          <p:nvSpPr>
            <p:cNvPr id="107" name="object 107"/>
            <p:cNvSpPr txBox="1"/>
            <p:nvPr/>
          </p:nvSpPr>
          <p:spPr>
            <a:xfrm>
              <a:off x="4255500" y="2233787"/>
              <a:ext cx="448979" cy="228600"/>
            </a:xfrm>
            <a:prstGeom prst="rect">
              <a:avLst/>
            </a:prstGeom>
          </p:spPr>
          <p:txBody>
            <a:bodyPr wrap="square" lIns="0" tIns="0" rIns="0" bIns="0" rtlCol="0">
              <a:noAutofit/>
            </a:bodyPr>
            <a:lstStyle/>
            <a:p>
              <a:pPr marL="25400">
                <a:lnSpc>
                  <a:spcPts val="1000"/>
                </a:lnSpc>
              </a:pPr>
              <a:endParaRPr sz="1000"/>
            </a:p>
          </p:txBody>
        </p:sp>
        <p:sp>
          <p:nvSpPr>
            <p:cNvPr id="106" name="object 106"/>
            <p:cNvSpPr txBox="1"/>
            <p:nvPr/>
          </p:nvSpPr>
          <p:spPr>
            <a:xfrm>
              <a:off x="890492" y="2462387"/>
              <a:ext cx="370258" cy="228600"/>
            </a:xfrm>
            <a:prstGeom prst="rect">
              <a:avLst/>
            </a:prstGeom>
          </p:spPr>
          <p:txBody>
            <a:bodyPr wrap="square" lIns="0" tIns="0" rIns="0" bIns="0" rtlCol="0">
              <a:noAutofit/>
            </a:bodyPr>
            <a:lstStyle/>
            <a:p>
              <a:pPr marL="25400">
                <a:lnSpc>
                  <a:spcPts val="1000"/>
                </a:lnSpc>
              </a:pPr>
              <a:endParaRPr sz="1000"/>
            </a:p>
          </p:txBody>
        </p:sp>
        <p:sp>
          <p:nvSpPr>
            <p:cNvPr id="105" name="object 105"/>
            <p:cNvSpPr txBox="1"/>
            <p:nvPr/>
          </p:nvSpPr>
          <p:spPr>
            <a:xfrm>
              <a:off x="1260750" y="2462387"/>
              <a:ext cx="549849" cy="228600"/>
            </a:xfrm>
            <a:prstGeom prst="rect">
              <a:avLst/>
            </a:prstGeom>
          </p:spPr>
          <p:txBody>
            <a:bodyPr wrap="square" lIns="0" tIns="0" rIns="0" bIns="0" rtlCol="0">
              <a:noAutofit/>
            </a:bodyPr>
            <a:lstStyle/>
            <a:p>
              <a:pPr marL="25400">
                <a:lnSpc>
                  <a:spcPts val="1000"/>
                </a:lnSpc>
              </a:pPr>
              <a:endParaRPr sz="1000"/>
            </a:p>
          </p:txBody>
        </p:sp>
        <p:sp>
          <p:nvSpPr>
            <p:cNvPr id="104" name="object 104"/>
            <p:cNvSpPr txBox="1"/>
            <p:nvPr/>
          </p:nvSpPr>
          <p:spPr>
            <a:xfrm>
              <a:off x="1810599" y="2462387"/>
              <a:ext cx="568799" cy="228600"/>
            </a:xfrm>
            <a:prstGeom prst="rect">
              <a:avLst/>
            </a:prstGeom>
          </p:spPr>
          <p:txBody>
            <a:bodyPr wrap="square" lIns="0" tIns="0" rIns="0" bIns="0" rtlCol="0">
              <a:noAutofit/>
            </a:bodyPr>
            <a:lstStyle/>
            <a:p>
              <a:pPr marL="25400">
                <a:lnSpc>
                  <a:spcPts val="1000"/>
                </a:lnSpc>
              </a:pPr>
              <a:endParaRPr sz="1000"/>
            </a:p>
          </p:txBody>
        </p:sp>
        <p:sp>
          <p:nvSpPr>
            <p:cNvPr id="103" name="object 103"/>
            <p:cNvSpPr txBox="1"/>
            <p:nvPr/>
          </p:nvSpPr>
          <p:spPr>
            <a:xfrm>
              <a:off x="2379399" y="2462387"/>
              <a:ext cx="1876101" cy="228600"/>
            </a:xfrm>
            <a:prstGeom prst="rect">
              <a:avLst/>
            </a:prstGeom>
          </p:spPr>
          <p:txBody>
            <a:bodyPr wrap="square" lIns="0" tIns="0" rIns="0" bIns="0" rtlCol="0">
              <a:noAutofit/>
            </a:bodyPr>
            <a:lstStyle/>
            <a:p>
              <a:pPr marL="25400">
                <a:lnSpc>
                  <a:spcPts val="1000"/>
                </a:lnSpc>
              </a:pPr>
              <a:endParaRPr sz="1000"/>
            </a:p>
          </p:txBody>
        </p:sp>
        <p:sp>
          <p:nvSpPr>
            <p:cNvPr id="102" name="object 102"/>
            <p:cNvSpPr txBox="1"/>
            <p:nvPr/>
          </p:nvSpPr>
          <p:spPr>
            <a:xfrm>
              <a:off x="4255500" y="2462387"/>
              <a:ext cx="448979" cy="228600"/>
            </a:xfrm>
            <a:prstGeom prst="rect">
              <a:avLst/>
            </a:prstGeom>
          </p:spPr>
          <p:txBody>
            <a:bodyPr wrap="square" lIns="0" tIns="0" rIns="0" bIns="0" rtlCol="0">
              <a:noAutofit/>
            </a:bodyPr>
            <a:lstStyle/>
            <a:p>
              <a:pPr marL="25400">
                <a:lnSpc>
                  <a:spcPts val="1000"/>
                </a:lnSpc>
              </a:pPr>
              <a:endParaRPr sz="1000"/>
            </a:p>
          </p:txBody>
        </p:sp>
        <p:sp>
          <p:nvSpPr>
            <p:cNvPr id="101" name="object 101"/>
            <p:cNvSpPr txBox="1"/>
            <p:nvPr/>
          </p:nvSpPr>
          <p:spPr>
            <a:xfrm>
              <a:off x="890492" y="2690987"/>
              <a:ext cx="370258" cy="254000"/>
            </a:xfrm>
            <a:prstGeom prst="rect">
              <a:avLst/>
            </a:prstGeom>
          </p:spPr>
          <p:txBody>
            <a:bodyPr wrap="square" lIns="0" tIns="0" rIns="0" bIns="0" rtlCol="0">
              <a:noAutofit/>
            </a:bodyPr>
            <a:lstStyle/>
            <a:p>
              <a:pPr marL="25400">
                <a:lnSpc>
                  <a:spcPts val="1000"/>
                </a:lnSpc>
              </a:pPr>
              <a:endParaRPr sz="1000"/>
            </a:p>
          </p:txBody>
        </p:sp>
        <p:sp>
          <p:nvSpPr>
            <p:cNvPr id="100" name="object 100"/>
            <p:cNvSpPr txBox="1"/>
            <p:nvPr/>
          </p:nvSpPr>
          <p:spPr>
            <a:xfrm>
              <a:off x="1260750" y="2690987"/>
              <a:ext cx="549849" cy="254000"/>
            </a:xfrm>
            <a:prstGeom prst="rect">
              <a:avLst/>
            </a:prstGeom>
          </p:spPr>
          <p:txBody>
            <a:bodyPr wrap="square" lIns="0" tIns="0" rIns="0" bIns="0" rtlCol="0">
              <a:noAutofit/>
            </a:bodyPr>
            <a:lstStyle/>
            <a:p>
              <a:pPr marL="25400">
                <a:lnSpc>
                  <a:spcPts val="1000"/>
                </a:lnSpc>
              </a:pPr>
              <a:endParaRPr sz="1000"/>
            </a:p>
          </p:txBody>
        </p:sp>
        <p:sp>
          <p:nvSpPr>
            <p:cNvPr id="99" name="object 99"/>
            <p:cNvSpPr txBox="1"/>
            <p:nvPr/>
          </p:nvSpPr>
          <p:spPr>
            <a:xfrm>
              <a:off x="1810599" y="2690987"/>
              <a:ext cx="568799" cy="254000"/>
            </a:xfrm>
            <a:prstGeom prst="rect">
              <a:avLst/>
            </a:prstGeom>
          </p:spPr>
          <p:txBody>
            <a:bodyPr wrap="square" lIns="0" tIns="0" rIns="0" bIns="0" rtlCol="0">
              <a:noAutofit/>
            </a:bodyPr>
            <a:lstStyle/>
            <a:p>
              <a:pPr marL="25400">
                <a:lnSpc>
                  <a:spcPts val="1000"/>
                </a:lnSpc>
              </a:pPr>
              <a:endParaRPr sz="1000"/>
            </a:p>
          </p:txBody>
        </p:sp>
        <p:sp>
          <p:nvSpPr>
            <p:cNvPr id="98" name="object 98"/>
            <p:cNvSpPr txBox="1"/>
            <p:nvPr/>
          </p:nvSpPr>
          <p:spPr>
            <a:xfrm>
              <a:off x="2379399" y="2690987"/>
              <a:ext cx="1876101" cy="254000"/>
            </a:xfrm>
            <a:prstGeom prst="rect">
              <a:avLst/>
            </a:prstGeom>
          </p:spPr>
          <p:txBody>
            <a:bodyPr wrap="square" lIns="0" tIns="0" rIns="0" bIns="0" rtlCol="0">
              <a:noAutofit/>
            </a:bodyPr>
            <a:lstStyle/>
            <a:p>
              <a:pPr marL="25400">
                <a:lnSpc>
                  <a:spcPts val="1000"/>
                </a:lnSpc>
              </a:pPr>
              <a:endParaRPr sz="1000"/>
            </a:p>
          </p:txBody>
        </p:sp>
        <p:sp>
          <p:nvSpPr>
            <p:cNvPr id="97" name="object 97"/>
            <p:cNvSpPr txBox="1"/>
            <p:nvPr/>
          </p:nvSpPr>
          <p:spPr>
            <a:xfrm>
              <a:off x="4255500" y="2690987"/>
              <a:ext cx="448979" cy="254000"/>
            </a:xfrm>
            <a:prstGeom prst="rect">
              <a:avLst/>
            </a:prstGeom>
          </p:spPr>
          <p:txBody>
            <a:bodyPr wrap="square" lIns="0" tIns="0" rIns="0" bIns="0" rtlCol="0">
              <a:noAutofit/>
            </a:bodyPr>
            <a:lstStyle/>
            <a:p>
              <a:pPr marL="25400">
                <a:lnSpc>
                  <a:spcPts val="1000"/>
                </a:lnSpc>
              </a:pPr>
              <a:endParaRPr sz="1000"/>
            </a:p>
          </p:txBody>
        </p:sp>
        <p:sp>
          <p:nvSpPr>
            <p:cNvPr id="96" name="object 96"/>
            <p:cNvSpPr txBox="1"/>
            <p:nvPr/>
          </p:nvSpPr>
          <p:spPr>
            <a:xfrm>
              <a:off x="890492" y="2944987"/>
              <a:ext cx="370258" cy="228600"/>
            </a:xfrm>
            <a:prstGeom prst="rect">
              <a:avLst/>
            </a:prstGeom>
          </p:spPr>
          <p:txBody>
            <a:bodyPr wrap="square" lIns="0" tIns="0" rIns="0" bIns="0" rtlCol="0">
              <a:noAutofit/>
            </a:bodyPr>
            <a:lstStyle/>
            <a:p>
              <a:pPr marL="25400">
                <a:lnSpc>
                  <a:spcPts val="1000"/>
                </a:lnSpc>
              </a:pPr>
              <a:endParaRPr sz="1000"/>
            </a:p>
          </p:txBody>
        </p:sp>
        <p:sp>
          <p:nvSpPr>
            <p:cNvPr id="95" name="object 95"/>
            <p:cNvSpPr txBox="1"/>
            <p:nvPr/>
          </p:nvSpPr>
          <p:spPr>
            <a:xfrm>
              <a:off x="1260750" y="2944987"/>
              <a:ext cx="549849" cy="228600"/>
            </a:xfrm>
            <a:prstGeom prst="rect">
              <a:avLst/>
            </a:prstGeom>
          </p:spPr>
          <p:txBody>
            <a:bodyPr wrap="square" lIns="0" tIns="0" rIns="0" bIns="0" rtlCol="0">
              <a:noAutofit/>
            </a:bodyPr>
            <a:lstStyle/>
            <a:p>
              <a:pPr marL="25400">
                <a:lnSpc>
                  <a:spcPts val="1000"/>
                </a:lnSpc>
              </a:pPr>
              <a:endParaRPr sz="1000"/>
            </a:p>
          </p:txBody>
        </p:sp>
        <p:sp>
          <p:nvSpPr>
            <p:cNvPr id="94" name="object 94"/>
            <p:cNvSpPr txBox="1"/>
            <p:nvPr/>
          </p:nvSpPr>
          <p:spPr>
            <a:xfrm>
              <a:off x="1810599" y="2944987"/>
              <a:ext cx="568799" cy="228600"/>
            </a:xfrm>
            <a:prstGeom prst="rect">
              <a:avLst/>
            </a:prstGeom>
          </p:spPr>
          <p:txBody>
            <a:bodyPr wrap="square" lIns="0" tIns="0" rIns="0" bIns="0" rtlCol="0">
              <a:noAutofit/>
            </a:bodyPr>
            <a:lstStyle/>
            <a:p>
              <a:pPr marL="25400">
                <a:lnSpc>
                  <a:spcPts val="1000"/>
                </a:lnSpc>
              </a:pPr>
              <a:endParaRPr sz="1000"/>
            </a:p>
          </p:txBody>
        </p:sp>
        <p:sp>
          <p:nvSpPr>
            <p:cNvPr id="93" name="object 93"/>
            <p:cNvSpPr txBox="1"/>
            <p:nvPr/>
          </p:nvSpPr>
          <p:spPr>
            <a:xfrm>
              <a:off x="2379399" y="2944987"/>
              <a:ext cx="1876101" cy="228600"/>
            </a:xfrm>
            <a:prstGeom prst="rect">
              <a:avLst/>
            </a:prstGeom>
          </p:spPr>
          <p:txBody>
            <a:bodyPr wrap="square" lIns="0" tIns="0" rIns="0" bIns="0" rtlCol="0">
              <a:noAutofit/>
            </a:bodyPr>
            <a:lstStyle/>
            <a:p>
              <a:pPr marL="25400">
                <a:lnSpc>
                  <a:spcPts val="1000"/>
                </a:lnSpc>
              </a:pPr>
              <a:endParaRPr sz="1000"/>
            </a:p>
          </p:txBody>
        </p:sp>
        <p:sp>
          <p:nvSpPr>
            <p:cNvPr id="92" name="object 92"/>
            <p:cNvSpPr txBox="1"/>
            <p:nvPr/>
          </p:nvSpPr>
          <p:spPr>
            <a:xfrm>
              <a:off x="4255500" y="2944987"/>
              <a:ext cx="448979" cy="228600"/>
            </a:xfrm>
            <a:prstGeom prst="rect">
              <a:avLst/>
            </a:prstGeom>
          </p:spPr>
          <p:txBody>
            <a:bodyPr wrap="square" lIns="0" tIns="0" rIns="0" bIns="0" rtlCol="0">
              <a:noAutofit/>
            </a:bodyPr>
            <a:lstStyle/>
            <a:p>
              <a:pPr marL="25400">
                <a:lnSpc>
                  <a:spcPts val="1000"/>
                </a:lnSpc>
              </a:pPr>
              <a:endParaRPr sz="1000"/>
            </a:p>
          </p:txBody>
        </p:sp>
        <p:sp>
          <p:nvSpPr>
            <p:cNvPr id="91" name="object 91"/>
            <p:cNvSpPr txBox="1"/>
            <p:nvPr/>
          </p:nvSpPr>
          <p:spPr>
            <a:xfrm>
              <a:off x="890492" y="3173587"/>
              <a:ext cx="370258" cy="228600"/>
            </a:xfrm>
            <a:prstGeom prst="rect">
              <a:avLst/>
            </a:prstGeom>
          </p:spPr>
          <p:txBody>
            <a:bodyPr wrap="square" lIns="0" tIns="0" rIns="0" bIns="0" rtlCol="0">
              <a:noAutofit/>
            </a:bodyPr>
            <a:lstStyle/>
            <a:p>
              <a:pPr marL="25400">
                <a:lnSpc>
                  <a:spcPts val="1000"/>
                </a:lnSpc>
              </a:pPr>
              <a:endParaRPr sz="1000"/>
            </a:p>
          </p:txBody>
        </p:sp>
        <p:sp>
          <p:nvSpPr>
            <p:cNvPr id="90" name="object 90"/>
            <p:cNvSpPr txBox="1"/>
            <p:nvPr/>
          </p:nvSpPr>
          <p:spPr>
            <a:xfrm>
              <a:off x="1260750" y="3173587"/>
              <a:ext cx="549849" cy="228600"/>
            </a:xfrm>
            <a:prstGeom prst="rect">
              <a:avLst/>
            </a:prstGeom>
          </p:spPr>
          <p:txBody>
            <a:bodyPr wrap="square" lIns="0" tIns="0" rIns="0" bIns="0" rtlCol="0">
              <a:noAutofit/>
            </a:bodyPr>
            <a:lstStyle/>
            <a:p>
              <a:pPr marL="25400">
                <a:lnSpc>
                  <a:spcPts val="1000"/>
                </a:lnSpc>
              </a:pPr>
              <a:endParaRPr sz="1000"/>
            </a:p>
          </p:txBody>
        </p:sp>
        <p:sp>
          <p:nvSpPr>
            <p:cNvPr id="89" name="object 89"/>
            <p:cNvSpPr txBox="1"/>
            <p:nvPr/>
          </p:nvSpPr>
          <p:spPr>
            <a:xfrm>
              <a:off x="1810599" y="3173587"/>
              <a:ext cx="568799" cy="228600"/>
            </a:xfrm>
            <a:prstGeom prst="rect">
              <a:avLst/>
            </a:prstGeom>
          </p:spPr>
          <p:txBody>
            <a:bodyPr wrap="square" lIns="0" tIns="0" rIns="0" bIns="0" rtlCol="0">
              <a:noAutofit/>
            </a:bodyPr>
            <a:lstStyle/>
            <a:p>
              <a:pPr marL="25400">
                <a:lnSpc>
                  <a:spcPts val="1000"/>
                </a:lnSpc>
              </a:pPr>
              <a:endParaRPr sz="1000"/>
            </a:p>
          </p:txBody>
        </p:sp>
        <p:sp>
          <p:nvSpPr>
            <p:cNvPr id="88" name="object 88"/>
            <p:cNvSpPr txBox="1"/>
            <p:nvPr/>
          </p:nvSpPr>
          <p:spPr>
            <a:xfrm>
              <a:off x="2379399" y="3173587"/>
              <a:ext cx="1876101" cy="228600"/>
            </a:xfrm>
            <a:prstGeom prst="rect">
              <a:avLst/>
            </a:prstGeom>
          </p:spPr>
          <p:txBody>
            <a:bodyPr wrap="square" lIns="0" tIns="0" rIns="0" bIns="0" rtlCol="0">
              <a:noAutofit/>
            </a:bodyPr>
            <a:lstStyle/>
            <a:p>
              <a:pPr marL="25400">
                <a:lnSpc>
                  <a:spcPts val="1000"/>
                </a:lnSpc>
              </a:pPr>
              <a:endParaRPr sz="1000"/>
            </a:p>
          </p:txBody>
        </p:sp>
        <p:sp>
          <p:nvSpPr>
            <p:cNvPr id="87" name="object 87"/>
            <p:cNvSpPr txBox="1"/>
            <p:nvPr/>
          </p:nvSpPr>
          <p:spPr>
            <a:xfrm>
              <a:off x="4255500" y="3173587"/>
              <a:ext cx="448979" cy="228600"/>
            </a:xfrm>
            <a:prstGeom prst="rect">
              <a:avLst/>
            </a:prstGeom>
          </p:spPr>
          <p:txBody>
            <a:bodyPr wrap="square" lIns="0" tIns="0" rIns="0" bIns="0" rtlCol="0">
              <a:noAutofit/>
            </a:bodyPr>
            <a:lstStyle/>
            <a:p>
              <a:pPr marL="25400">
                <a:lnSpc>
                  <a:spcPts val="1000"/>
                </a:lnSpc>
              </a:pPr>
              <a:endParaRPr sz="1000"/>
            </a:p>
          </p:txBody>
        </p:sp>
        <p:sp>
          <p:nvSpPr>
            <p:cNvPr id="86" name="object 86"/>
            <p:cNvSpPr txBox="1"/>
            <p:nvPr/>
          </p:nvSpPr>
          <p:spPr>
            <a:xfrm>
              <a:off x="890492" y="3402187"/>
              <a:ext cx="370258" cy="228600"/>
            </a:xfrm>
            <a:prstGeom prst="rect">
              <a:avLst/>
            </a:prstGeom>
          </p:spPr>
          <p:txBody>
            <a:bodyPr wrap="square" lIns="0" tIns="0" rIns="0" bIns="0" rtlCol="0">
              <a:noAutofit/>
            </a:bodyPr>
            <a:lstStyle/>
            <a:p>
              <a:pPr marL="25400">
                <a:lnSpc>
                  <a:spcPts val="1000"/>
                </a:lnSpc>
              </a:pPr>
              <a:endParaRPr sz="1000"/>
            </a:p>
          </p:txBody>
        </p:sp>
        <p:sp>
          <p:nvSpPr>
            <p:cNvPr id="85" name="object 85"/>
            <p:cNvSpPr txBox="1"/>
            <p:nvPr/>
          </p:nvSpPr>
          <p:spPr>
            <a:xfrm>
              <a:off x="1260750" y="3402187"/>
              <a:ext cx="549849" cy="228600"/>
            </a:xfrm>
            <a:prstGeom prst="rect">
              <a:avLst/>
            </a:prstGeom>
          </p:spPr>
          <p:txBody>
            <a:bodyPr wrap="square" lIns="0" tIns="0" rIns="0" bIns="0" rtlCol="0">
              <a:noAutofit/>
            </a:bodyPr>
            <a:lstStyle/>
            <a:p>
              <a:pPr marL="25400">
                <a:lnSpc>
                  <a:spcPts val="1000"/>
                </a:lnSpc>
              </a:pPr>
              <a:endParaRPr sz="1000"/>
            </a:p>
          </p:txBody>
        </p:sp>
        <p:sp>
          <p:nvSpPr>
            <p:cNvPr id="84" name="object 84"/>
            <p:cNvSpPr txBox="1"/>
            <p:nvPr/>
          </p:nvSpPr>
          <p:spPr>
            <a:xfrm>
              <a:off x="1810599" y="3402187"/>
              <a:ext cx="568799" cy="228600"/>
            </a:xfrm>
            <a:prstGeom prst="rect">
              <a:avLst/>
            </a:prstGeom>
          </p:spPr>
          <p:txBody>
            <a:bodyPr wrap="square" lIns="0" tIns="0" rIns="0" bIns="0" rtlCol="0">
              <a:noAutofit/>
            </a:bodyPr>
            <a:lstStyle/>
            <a:p>
              <a:pPr marL="25400">
                <a:lnSpc>
                  <a:spcPts val="1000"/>
                </a:lnSpc>
              </a:pPr>
              <a:endParaRPr sz="1000"/>
            </a:p>
          </p:txBody>
        </p:sp>
        <p:sp>
          <p:nvSpPr>
            <p:cNvPr id="83" name="object 83"/>
            <p:cNvSpPr txBox="1"/>
            <p:nvPr/>
          </p:nvSpPr>
          <p:spPr>
            <a:xfrm>
              <a:off x="2379399" y="3402187"/>
              <a:ext cx="1876101" cy="228600"/>
            </a:xfrm>
            <a:prstGeom prst="rect">
              <a:avLst/>
            </a:prstGeom>
          </p:spPr>
          <p:txBody>
            <a:bodyPr wrap="square" lIns="0" tIns="0" rIns="0" bIns="0" rtlCol="0">
              <a:noAutofit/>
            </a:bodyPr>
            <a:lstStyle/>
            <a:p>
              <a:pPr marL="25400">
                <a:lnSpc>
                  <a:spcPts val="1000"/>
                </a:lnSpc>
              </a:pPr>
              <a:endParaRPr sz="1000"/>
            </a:p>
          </p:txBody>
        </p:sp>
        <p:sp>
          <p:nvSpPr>
            <p:cNvPr id="82" name="object 82"/>
            <p:cNvSpPr txBox="1"/>
            <p:nvPr/>
          </p:nvSpPr>
          <p:spPr>
            <a:xfrm>
              <a:off x="4255500" y="3402187"/>
              <a:ext cx="448979" cy="228600"/>
            </a:xfrm>
            <a:prstGeom prst="rect">
              <a:avLst/>
            </a:prstGeom>
          </p:spPr>
          <p:txBody>
            <a:bodyPr wrap="square" lIns="0" tIns="0" rIns="0" bIns="0" rtlCol="0">
              <a:noAutofit/>
            </a:bodyPr>
            <a:lstStyle/>
            <a:p>
              <a:pPr marL="25400">
                <a:lnSpc>
                  <a:spcPts val="1000"/>
                </a:lnSpc>
              </a:pPr>
              <a:endParaRPr sz="1000"/>
            </a:p>
          </p:txBody>
        </p:sp>
        <p:sp>
          <p:nvSpPr>
            <p:cNvPr id="81" name="object 81"/>
            <p:cNvSpPr txBox="1"/>
            <p:nvPr/>
          </p:nvSpPr>
          <p:spPr>
            <a:xfrm>
              <a:off x="890492" y="3630787"/>
              <a:ext cx="370258" cy="241300"/>
            </a:xfrm>
            <a:prstGeom prst="rect">
              <a:avLst/>
            </a:prstGeom>
          </p:spPr>
          <p:txBody>
            <a:bodyPr wrap="square" lIns="0" tIns="0" rIns="0" bIns="0" rtlCol="0">
              <a:noAutofit/>
            </a:bodyPr>
            <a:lstStyle/>
            <a:p>
              <a:pPr marL="25400">
                <a:lnSpc>
                  <a:spcPts val="1000"/>
                </a:lnSpc>
              </a:pPr>
              <a:endParaRPr sz="1000"/>
            </a:p>
          </p:txBody>
        </p:sp>
        <p:sp>
          <p:nvSpPr>
            <p:cNvPr id="80" name="object 80"/>
            <p:cNvSpPr txBox="1"/>
            <p:nvPr/>
          </p:nvSpPr>
          <p:spPr>
            <a:xfrm>
              <a:off x="1260750" y="3630787"/>
              <a:ext cx="549849" cy="241300"/>
            </a:xfrm>
            <a:prstGeom prst="rect">
              <a:avLst/>
            </a:prstGeom>
          </p:spPr>
          <p:txBody>
            <a:bodyPr wrap="square" lIns="0" tIns="0" rIns="0" bIns="0" rtlCol="0">
              <a:noAutofit/>
            </a:bodyPr>
            <a:lstStyle/>
            <a:p>
              <a:pPr marL="25400">
                <a:lnSpc>
                  <a:spcPts val="1000"/>
                </a:lnSpc>
              </a:pPr>
              <a:endParaRPr sz="1000"/>
            </a:p>
          </p:txBody>
        </p:sp>
        <p:sp>
          <p:nvSpPr>
            <p:cNvPr id="79" name="object 79"/>
            <p:cNvSpPr txBox="1"/>
            <p:nvPr/>
          </p:nvSpPr>
          <p:spPr>
            <a:xfrm>
              <a:off x="1810599" y="3630787"/>
              <a:ext cx="568799" cy="241300"/>
            </a:xfrm>
            <a:prstGeom prst="rect">
              <a:avLst/>
            </a:prstGeom>
          </p:spPr>
          <p:txBody>
            <a:bodyPr wrap="square" lIns="0" tIns="0" rIns="0" bIns="0" rtlCol="0">
              <a:noAutofit/>
            </a:bodyPr>
            <a:lstStyle/>
            <a:p>
              <a:pPr marL="25400">
                <a:lnSpc>
                  <a:spcPts val="1000"/>
                </a:lnSpc>
              </a:pPr>
              <a:endParaRPr sz="1000"/>
            </a:p>
          </p:txBody>
        </p:sp>
        <p:sp>
          <p:nvSpPr>
            <p:cNvPr id="78" name="object 78"/>
            <p:cNvSpPr txBox="1"/>
            <p:nvPr/>
          </p:nvSpPr>
          <p:spPr>
            <a:xfrm>
              <a:off x="2379399" y="3630787"/>
              <a:ext cx="1876101" cy="241300"/>
            </a:xfrm>
            <a:prstGeom prst="rect">
              <a:avLst/>
            </a:prstGeom>
          </p:spPr>
          <p:txBody>
            <a:bodyPr wrap="square" lIns="0" tIns="0" rIns="0" bIns="0" rtlCol="0">
              <a:noAutofit/>
            </a:bodyPr>
            <a:lstStyle/>
            <a:p>
              <a:pPr marL="25400">
                <a:lnSpc>
                  <a:spcPts val="1000"/>
                </a:lnSpc>
              </a:pPr>
              <a:endParaRPr sz="1000"/>
            </a:p>
          </p:txBody>
        </p:sp>
        <p:sp>
          <p:nvSpPr>
            <p:cNvPr id="77" name="object 77"/>
            <p:cNvSpPr txBox="1"/>
            <p:nvPr/>
          </p:nvSpPr>
          <p:spPr>
            <a:xfrm>
              <a:off x="4255500" y="3630787"/>
              <a:ext cx="448979" cy="241300"/>
            </a:xfrm>
            <a:prstGeom prst="rect">
              <a:avLst/>
            </a:prstGeom>
          </p:spPr>
          <p:txBody>
            <a:bodyPr wrap="square" lIns="0" tIns="0" rIns="0" bIns="0" rtlCol="0">
              <a:noAutofit/>
            </a:bodyPr>
            <a:lstStyle/>
            <a:p>
              <a:pPr marL="25400">
                <a:lnSpc>
                  <a:spcPts val="1000"/>
                </a:lnSpc>
              </a:pPr>
              <a:endParaRPr sz="1000"/>
            </a:p>
          </p:txBody>
        </p:sp>
        <p:sp>
          <p:nvSpPr>
            <p:cNvPr id="76" name="object 76"/>
            <p:cNvSpPr txBox="1"/>
            <p:nvPr/>
          </p:nvSpPr>
          <p:spPr>
            <a:xfrm>
              <a:off x="890492" y="3872087"/>
              <a:ext cx="370258" cy="228600"/>
            </a:xfrm>
            <a:prstGeom prst="rect">
              <a:avLst/>
            </a:prstGeom>
          </p:spPr>
          <p:txBody>
            <a:bodyPr wrap="square" lIns="0" tIns="0" rIns="0" bIns="0" rtlCol="0">
              <a:noAutofit/>
            </a:bodyPr>
            <a:lstStyle/>
            <a:p>
              <a:pPr marL="25400">
                <a:lnSpc>
                  <a:spcPts val="1000"/>
                </a:lnSpc>
              </a:pPr>
              <a:endParaRPr sz="1000"/>
            </a:p>
          </p:txBody>
        </p:sp>
        <p:sp>
          <p:nvSpPr>
            <p:cNvPr id="75" name="object 75"/>
            <p:cNvSpPr txBox="1"/>
            <p:nvPr/>
          </p:nvSpPr>
          <p:spPr>
            <a:xfrm>
              <a:off x="1260750" y="3872087"/>
              <a:ext cx="549849" cy="228600"/>
            </a:xfrm>
            <a:prstGeom prst="rect">
              <a:avLst/>
            </a:prstGeom>
          </p:spPr>
          <p:txBody>
            <a:bodyPr wrap="square" lIns="0" tIns="0" rIns="0" bIns="0" rtlCol="0">
              <a:noAutofit/>
            </a:bodyPr>
            <a:lstStyle/>
            <a:p>
              <a:pPr marL="25400">
                <a:lnSpc>
                  <a:spcPts val="1000"/>
                </a:lnSpc>
              </a:pPr>
              <a:endParaRPr sz="1000"/>
            </a:p>
          </p:txBody>
        </p:sp>
        <p:sp>
          <p:nvSpPr>
            <p:cNvPr id="74" name="object 74"/>
            <p:cNvSpPr txBox="1"/>
            <p:nvPr/>
          </p:nvSpPr>
          <p:spPr>
            <a:xfrm>
              <a:off x="1810599" y="3872087"/>
              <a:ext cx="568799" cy="228600"/>
            </a:xfrm>
            <a:prstGeom prst="rect">
              <a:avLst/>
            </a:prstGeom>
          </p:spPr>
          <p:txBody>
            <a:bodyPr wrap="square" lIns="0" tIns="0" rIns="0" bIns="0" rtlCol="0">
              <a:noAutofit/>
            </a:bodyPr>
            <a:lstStyle/>
            <a:p>
              <a:pPr marL="25400">
                <a:lnSpc>
                  <a:spcPts val="1000"/>
                </a:lnSpc>
              </a:pPr>
              <a:endParaRPr sz="1000"/>
            </a:p>
          </p:txBody>
        </p:sp>
        <p:sp>
          <p:nvSpPr>
            <p:cNvPr id="73" name="object 73"/>
            <p:cNvSpPr txBox="1"/>
            <p:nvPr/>
          </p:nvSpPr>
          <p:spPr>
            <a:xfrm>
              <a:off x="2379399" y="3872087"/>
              <a:ext cx="1876101" cy="228600"/>
            </a:xfrm>
            <a:prstGeom prst="rect">
              <a:avLst/>
            </a:prstGeom>
          </p:spPr>
          <p:txBody>
            <a:bodyPr wrap="square" lIns="0" tIns="0" rIns="0" bIns="0" rtlCol="0">
              <a:noAutofit/>
            </a:bodyPr>
            <a:lstStyle/>
            <a:p>
              <a:pPr marL="25400">
                <a:lnSpc>
                  <a:spcPts val="1000"/>
                </a:lnSpc>
              </a:pPr>
              <a:endParaRPr sz="1000"/>
            </a:p>
          </p:txBody>
        </p:sp>
        <p:sp>
          <p:nvSpPr>
            <p:cNvPr id="72" name="object 72"/>
            <p:cNvSpPr txBox="1"/>
            <p:nvPr/>
          </p:nvSpPr>
          <p:spPr>
            <a:xfrm>
              <a:off x="4255500" y="3872087"/>
              <a:ext cx="448979" cy="228600"/>
            </a:xfrm>
            <a:prstGeom prst="rect">
              <a:avLst/>
            </a:prstGeom>
          </p:spPr>
          <p:txBody>
            <a:bodyPr wrap="square" lIns="0" tIns="0" rIns="0" bIns="0" rtlCol="0">
              <a:noAutofit/>
            </a:bodyPr>
            <a:lstStyle/>
            <a:p>
              <a:pPr marL="25400">
                <a:lnSpc>
                  <a:spcPts val="1000"/>
                </a:lnSpc>
              </a:pPr>
              <a:endParaRPr sz="1000"/>
            </a:p>
          </p:txBody>
        </p:sp>
        <p:sp>
          <p:nvSpPr>
            <p:cNvPr id="71" name="object 71"/>
            <p:cNvSpPr txBox="1"/>
            <p:nvPr/>
          </p:nvSpPr>
          <p:spPr>
            <a:xfrm>
              <a:off x="890492" y="4100687"/>
              <a:ext cx="370258" cy="228600"/>
            </a:xfrm>
            <a:prstGeom prst="rect">
              <a:avLst/>
            </a:prstGeom>
          </p:spPr>
          <p:txBody>
            <a:bodyPr wrap="square" lIns="0" tIns="0" rIns="0" bIns="0" rtlCol="0">
              <a:noAutofit/>
            </a:bodyPr>
            <a:lstStyle/>
            <a:p>
              <a:pPr marL="25400">
                <a:lnSpc>
                  <a:spcPts val="1000"/>
                </a:lnSpc>
              </a:pPr>
              <a:endParaRPr sz="1000"/>
            </a:p>
          </p:txBody>
        </p:sp>
        <p:sp>
          <p:nvSpPr>
            <p:cNvPr id="70" name="object 70"/>
            <p:cNvSpPr txBox="1"/>
            <p:nvPr/>
          </p:nvSpPr>
          <p:spPr>
            <a:xfrm>
              <a:off x="1260750" y="4100687"/>
              <a:ext cx="549849" cy="228600"/>
            </a:xfrm>
            <a:prstGeom prst="rect">
              <a:avLst/>
            </a:prstGeom>
          </p:spPr>
          <p:txBody>
            <a:bodyPr wrap="square" lIns="0" tIns="0" rIns="0" bIns="0" rtlCol="0">
              <a:noAutofit/>
            </a:bodyPr>
            <a:lstStyle/>
            <a:p>
              <a:pPr marL="25400">
                <a:lnSpc>
                  <a:spcPts val="1000"/>
                </a:lnSpc>
              </a:pPr>
              <a:endParaRPr sz="1000"/>
            </a:p>
          </p:txBody>
        </p:sp>
        <p:sp>
          <p:nvSpPr>
            <p:cNvPr id="69" name="object 69"/>
            <p:cNvSpPr txBox="1"/>
            <p:nvPr/>
          </p:nvSpPr>
          <p:spPr>
            <a:xfrm>
              <a:off x="1810599" y="4100687"/>
              <a:ext cx="568799" cy="228600"/>
            </a:xfrm>
            <a:prstGeom prst="rect">
              <a:avLst/>
            </a:prstGeom>
          </p:spPr>
          <p:txBody>
            <a:bodyPr wrap="square" lIns="0" tIns="0" rIns="0" bIns="0" rtlCol="0">
              <a:noAutofit/>
            </a:bodyPr>
            <a:lstStyle/>
            <a:p>
              <a:pPr marL="25400">
                <a:lnSpc>
                  <a:spcPts val="1000"/>
                </a:lnSpc>
              </a:pPr>
              <a:endParaRPr sz="1000"/>
            </a:p>
          </p:txBody>
        </p:sp>
        <p:sp>
          <p:nvSpPr>
            <p:cNvPr id="68" name="object 68"/>
            <p:cNvSpPr txBox="1"/>
            <p:nvPr/>
          </p:nvSpPr>
          <p:spPr>
            <a:xfrm>
              <a:off x="2379399" y="4100687"/>
              <a:ext cx="1876101" cy="228600"/>
            </a:xfrm>
            <a:prstGeom prst="rect">
              <a:avLst/>
            </a:prstGeom>
          </p:spPr>
          <p:txBody>
            <a:bodyPr wrap="square" lIns="0" tIns="0" rIns="0" bIns="0" rtlCol="0">
              <a:noAutofit/>
            </a:bodyPr>
            <a:lstStyle/>
            <a:p>
              <a:pPr marL="25400">
                <a:lnSpc>
                  <a:spcPts val="1000"/>
                </a:lnSpc>
              </a:pPr>
              <a:endParaRPr sz="1000"/>
            </a:p>
          </p:txBody>
        </p:sp>
        <p:sp>
          <p:nvSpPr>
            <p:cNvPr id="67" name="object 67"/>
            <p:cNvSpPr txBox="1"/>
            <p:nvPr/>
          </p:nvSpPr>
          <p:spPr>
            <a:xfrm>
              <a:off x="4255500" y="4100687"/>
              <a:ext cx="448979" cy="228600"/>
            </a:xfrm>
            <a:prstGeom prst="rect">
              <a:avLst/>
            </a:prstGeom>
          </p:spPr>
          <p:txBody>
            <a:bodyPr wrap="square" lIns="0" tIns="0" rIns="0" bIns="0" rtlCol="0">
              <a:noAutofit/>
            </a:bodyPr>
            <a:lstStyle/>
            <a:p>
              <a:pPr marL="25400">
                <a:lnSpc>
                  <a:spcPts val="1000"/>
                </a:lnSpc>
              </a:pPr>
              <a:endParaRPr sz="1000"/>
            </a:p>
          </p:txBody>
        </p:sp>
        <p:sp>
          <p:nvSpPr>
            <p:cNvPr id="66" name="object 66"/>
            <p:cNvSpPr txBox="1"/>
            <p:nvPr/>
          </p:nvSpPr>
          <p:spPr>
            <a:xfrm>
              <a:off x="890492" y="4329287"/>
              <a:ext cx="370258" cy="228600"/>
            </a:xfrm>
            <a:prstGeom prst="rect">
              <a:avLst/>
            </a:prstGeom>
          </p:spPr>
          <p:txBody>
            <a:bodyPr wrap="square" lIns="0" tIns="0" rIns="0" bIns="0" rtlCol="0">
              <a:noAutofit/>
            </a:bodyPr>
            <a:lstStyle/>
            <a:p>
              <a:pPr marL="25400">
                <a:lnSpc>
                  <a:spcPts val="1000"/>
                </a:lnSpc>
              </a:pPr>
              <a:endParaRPr sz="1000"/>
            </a:p>
          </p:txBody>
        </p:sp>
        <p:sp>
          <p:nvSpPr>
            <p:cNvPr id="65" name="object 65"/>
            <p:cNvSpPr txBox="1"/>
            <p:nvPr/>
          </p:nvSpPr>
          <p:spPr>
            <a:xfrm>
              <a:off x="1260750" y="4329287"/>
              <a:ext cx="549849" cy="228600"/>
            </a:xfrm>
            <a:prstGeom prst="rect">
              <a:avLst/>
            </a:prstGeom>
          </p:spPr>
          <p:txBody>
            <a:bodyPr wrap="square" lIns="0" tIns="0" rIns="0" bIns="0" rtlCol="0">
              <a:noAutofit/>
            </a:bodyPr>
            <a:lstStyle/>
            <a:p>
              <a:pPr marL="25400">
                <a:lnSpc>
                  <a:spcPts val="1000"/>
                </a:lnSpc>
              </a:pPr>
              <a:endParaRPr sz="1000"/>
            </a:p>
          </p:txBody>
        </p:sp>
        <p:sp>
          <p:nvSpPr>
            <p:cNvPr id="64" name="object 64"/>
            <p:cNvSpPr txBox="1"/>
            <p:nvPr/>
          </p:nvSpPr>
          <p:spPr>
            <a:xfrm>
              <a:off x="1810599" y="4329287"/>
              <a:ext cx="568799" cy="228600"/>
            </a:xfrm>
            <a:prstGeom prst="rect">
              <a:avLst/>
            </a:prstGeom>
          </p:spPr>
          <p:txBody>
            <a:bodyPr wrap="square" lIns="0" tIns="0" rIns="0" bIns="0" rtlCol="0">
              <a:noAutofit/>
            </a:bodyPr>
            <a:lstStyle/>
            <a:p>
              <a:pPr marL="25400">
                <a:lnSpc>
                  <a:spcPts val="1000"/>
                </a:lnSpc>
              </a:pPr>
              <a:endParaRPr sz="1000"/>
            </a:p>
          </p:txBody>
        </p:sp>
        <p:sp>
          <p:nvSpPr>
            <p:cNvPr id="63" name="object 63"/>
            <p:cNvSpPr txBox="1"/>
            <p:nvPr/>
          </p:nvSpPr>
          <p:spPr>
            <a:xfrm>
              <a:off x="2379399" y="4329287"/>
              <a:ext cx="1876101" cy="228600"/>
            </a:xfrm>
            <a:prstGeom prst="rect">
              <a:avLst/>
            </a:prstGeom>
          </p:spPr>
          <p:txBody>
            <a:bodyPr wrap="square" lIns="0" tIns="0" rIns="0" bIns="0" rtlCol="0">
              <a:noAutofit/>
            </a:bodyPr>
            <a:lstStyle/>
            <a:p>
              <a:pPr marL="25400">
                <a:lnSpc>
                  <a:spcPts val="1000"/>
                </a:lnSpc>
              </a:pPr>
              <a:endParaRPr sz="1000"/>
            </a:p>
          </p:txBody>
        </p:sp>
        <p:sp>
          <p:nvSpPr>
            <p:cNvPr id="62" name="object 62"/>
            <p:cNvSpPr txBox="1"/>
            <p:nvPr/>
          </p:nvSpPr>
          <p:spPr>
            <a:xfrm>
              <a:off x="4255500" y="4329287"/>
              <a:ext cx="448979" cy="228600"/>
            </a:xfrm>
            <a:prstGeom prst="rect">
              <a:avLst/>
            </a:prstGeom>
          </p:spPr>
          <p:txBody>
            <a:bodyPr wrap="square" lIns="0" tIns="0" rIns="0" bIns="0" rtlCol="0">
              <a:noAutofit/>
            </a:bodyPr>
            <a:lstStyle/>
            <a:p>
              <a:pPr marL="25400">
                <a:lnSpc>
                  <a:spcPts val="1000"/>
                </a:lnSpc>
              </a:pPr>
              <a:endParaRPr sz="1000"/>
            </a:p>
          </p:txBody>
        </p:sp>
        <p:sp>
          <p:nvSpPr>
            <p:cNvPr id="61" name="object 61"/>
            <p:cNvSpPr txBox="1"/>
            <p:nvPr/>
          </p:nvSpPr>
          <p:spPr>
            <a:xfrm>
              <a:off x="890492" y="4557887"/>
              <a:ext cx="370258" cy="254000"/>
            </a:xfrm>
            <a:prstGeom prst="rect">
              <a:avLst/>
            </a:prstGeom>
          </p:spPr>
          <p:txBody>
            <a:bodyPr wrap="square" lIns="0" tIns="0" rIns="0" bIns="0" rtlCol="0">
              <a:noAutofit/>
            </a:bodyPr>
            <a:lstStyle/>
            <a:p>
              <a:pPr marL="25400">
                <a:lnSpc>
                  <a:spcPts val="1000"/>
                </a:lnSpc>
              </a:pPr>
              <a:endParaRPr sz="1000"/>
            </a:p>
          </p:txBody>
        </p:sp>
        <p:sp>
          <p:nvSpPr>
            <p:cNvPr id="60" name="object 60"/>
            <p:cNvSpPr txBox="1"/>
            <p:nvPr/>
          </p:nvSpPr>
          <p:spPr>
            <a:xfrm>
              <a:off x="1260750" y="4557887"/>
              <a:ext cx="549849" cy="254000"/>
            </a:xfrm>
            <a:prstGeom prst="rect">
              <a:avLst/>
            </a:prstGeom>
          </p:spPr>
          <p:txBody>
            <a:bodyPr wrap="square" lIns="0" tIns="0" rIns="0" bIns="0" rtlCol="0">
              <a:noAutofit/>
            </a:bodyPr>
            <a:lstStyle/>
            <a:p>
              <a:pPr marL="25400">
                <a:lnSpc>
                  <a:spcPts val="1000"/>
                </a:lnSpc>
              </a:pPr>
              <a:endParaRPr sz="1000"/>
            </a:p>
          </p:txBody>
        </p:sp>
        <p:sp>
          <p:nvSpPr>
            <p:cNvPr id="59" name="object 59"/>
            <p:cNvSpPr txBox="1"/>
            <p:nvPr/>
          </p:nvSpPr>
          <p:spPr>
            <a:xfrm>
              <a:off x="1810599" y="4557887"/>
              <a:ext cx="568799" cy="254000"/>
            </a:xfrm>
            <a:prstGeom prst="rect">
              <a:avLst/>
            </a:prstGeom>
          </p:spPr>
          <p:txBody>
            <a:bodyPr wrap="square" lIns="0" tIns="0" rIns="0" bIns="0" rtlCol="0">
              <a:noAutofit/>
            </a:bodyPr>
            <a:lstStyle/>
            <a:p>
              <a:pPr marL="25400">
                <a:lnSpc>
                  <a:spcPts val="1000"/>
                </a:lnSpc>
              </a:pPr>
              <a:endParaRPr sz="1000"/>
            </a:p>
          </p:txBody>
        </p:sp>
        <p:sp>
          <p:nvSpPr>
            <p:cNvPr id="58" name="object 58"/>
            <p:cNvSpPr txBox="1"/>
            <p:nvPr/>
          </p:nvSpPr>
          <p:spPr>
            <a:xfrm>
              <a:off x="2379399" y="4557887"/>
              <a:ext cx="1876101" cy="254000"/>
            </a:xfrm>
            <a:prstGeom prst="rect">
              <a:avLst/>
            </a:prstGeom>
          </p:spPr>
          <p:txBody>
            <a:bodyPr wrap="square" lIns="0" tIns="0" rIns="0" bIns="0" rtlCol="0">
              <a:noAutofit/>
            </a:bodyPr>
            <a:lstStyle/>
            <a:p>
              <a:pPr marL="25400">
                <a:lnSpc>
                  <a:spcPts val="1000"/>
                </a:lnSpc>
              </a:pPr>
              <a:endParaRPr sz="1000"/>
            </a:p>
          </p:txBody>
        </p:sp>
        <p:sp>
          <p:nvSpPr>
            <p:cNvPr id="57" name="object 57"/>
            <p:cNvSpPr txBox="1"/>
            <p:nvPr/>
          </p:nvSpPr>
          <p:spPr>
            <a:xfrm>
              <a:off x="4255500" y="4557887"/>
              <a:ext cx="448979" cy="254000"/>
            </a:xfrm>
            <a:prstGeom prst="rect">
              <a:avLst/>
            </a:prstGeom>
          </p:spPr>
          <p:txBody>
            <a:bodyPr wrap="square" lIns="0" tIns="0" rIns="0" bIns="0" rtlCol="0">
              <a:noAutofit/>
            </a:bodyPr>
            <a:lstStyle/>
            <a:p>
              <a:pPr marL="25400">
                <a:lnSpc>
                  <a:spcPts val="1000"/>
                </a:lnSpc>
              </a:pPr>
              <a:endParaRPr sz="1000"/>
            </a:p>
          </p:txBody>
        </p:sp>
        <p:sp>
          <p:nvSpPr>
            <p:cNvPr id="56" name="object 56"/>
            <p:cNvSpPr txBox="1"/>
            <p:nvPr/>
          </p:nvSpPr>
          <p:spPr>
            <a:xfrm>
              <a:off x="890492" y="4811887"/>
              <a:ext cx="370258" cy="228599"/>
            </a:xfrm>
            <a:prstGeom prst="rect">
              <a:avLst/>
            </a:prstGeom>
          </p:spPr>
          <p:txBody>
            <a:bodyPr wrap="square" lIns="0" tIns="0" rIns="0" bIns="0" rtlCol="0">
              <a:noAutofit/>
            </a:bodyPr>
            <a:lstStyle/>
            <a:p>
              <a:pPr marL="25400">
                <a:lnSpc>
                  <a:spcPts val="1000"/>
                </a:lnSpc>
              </a:pPr>
              <a:endParaRPr sz="1000"/>
            </a:p>
          </p:txBody>
        </p:sp>
        <p:sp>
          <p:nvSpPr>
            <p:cNvPr id="55" name="object 55"/>
            <p:cNvSpPr txBox="1"/>
            <p:nvPr/>
          </p:nvSpPr>
          <p:spPr>
            <a:xfrm>
              <a:off x="1260750" y="4811887"/>
              <a:ext cx="549849" cy="228599"/>
            </a:xfrm>
            <a:prstGeom prst="rect">
              <a:avLst/>
            </a:prstGeom>
          </p:spPr>
          <p:txBody>
            <a:bodyPr wrap="square" lIns="0" tIns="0" rIns="0" bIns="0" rtlCol="0">
              <a:noAutofit/>
            </a:bodyPr>
            <a:lstStyle/>
            <a:p>
              <a:pPr marL="25400">
                <a:lnSpc>
                  <a:spcPts val="1000"/>
                </a:lnSpc>
              </a:pPr>
              <a:endParaRPr sz="1000"/>
            </a:p>
          </p:txBody>
        </p:sp>
        <p:sp>
          <p:nvSpPr>
            <p:cNvPr id="54" name="object 54"/>
            <p:cNvSpPr txBox="1"/>
            <p:nvPr/>
          </p:nvSpPr>
          <p:spPr>
            <a:xfrm>
              <a:off x="1810599" y="4811887"/>
              <a:ext cx="568799" cy="228599"/>
            </a:xfrm>
            <a:prstGeom prst="rect">
              <a:avLst/>
            </a:prstGeom>
          </p:spPr>
          <p:txBody>
            <a:bodyPr wrap="square" lIns="0" tIns="0" rIns="0" bIns="0" rtlCol="0">
              <a:noAutofit/>
            </a:bodyPr>
            <a:lstStyle/>
            <a:p>
              <a:pPr marL="25400">
                <a:lnSpc>
                  <a:spcPts val="1000"/>
                </a:lnSpc>
              </a:pPr>
              <a:endParaRPr sz="1000"/>
            </a:p>
          </p:txBody>
        </p:sp>
        <p:sp>
          <p:nvSpPr>
            <p:cNvPr id="53" name="object 53"/>
            <p:cNvSpPr txBox="1"/>
            <p:nvPr/>
          </p:nvSpPr>
          <p:spPr>
            <a:xfrm>
              <a:off x="2379399" y="4811887"/>
              <a:ext cx="1876101" cy="228599"/>
            </a:xfrm>
            <a:prstGeom prst="rect">
              <a:avLst/>
            </a:prstGeom>
          </p:spPr>
          <p:txBody>
            <a:bodyPr wrap="square" lIns="0" tIns="0" rIns="0" bIns="0" rtlCol="0">
              <a:noAutofit/>
            </a:bodyPr>
            <a:lstStyle/>
            <a:p>
              <a:pPr marL="25400">
                <a:lnSpc>
                  <a:spcPts val="1000"/>
                </a:lnSpc>
              </a:pPr>
              <a:endParaRPr sz="1000"/>
            </a:p>
          </p:txBody>
        </p:sp>
        <p:sp>
          <p:nvSpPr>
            <p:cNvPr id="52" name="object 52"/>
            <p:cNvSpPr txBox="1"/>
            <p:nvPr/>
          </p:nvSpPr>
          <p:spPr>
            <a:xfrm>
              <a:off x="4255500" y="4811887"/>
              <a:ext cx="448979" cy="228599"/>
            </a:xfrm>
            <a:prstGeom prst="rect">
              <a:avLst/>
            </a:prstGeom>
          </p:spPr>
          <p:txBody>
            <a:bodyPr wrap="square" lIns="0" tIns="0" rIns="0" bIns="0" rtlCol="0">
              <a:noAutofit/>
            </a:bodyPr>
            <a:lstStyle/>
            <a:p>
              <a:pPr marL="25400">
                <a:lnSpc>
                  <a:spcPts val="1000"/>
                </a:lnSpc>
              </a:pPr>
              <a:endParaRPr sz="1000"/>
            </a:p>
          </p:txBody>
        </p:sp>
        <p:sp>
          <p:nvSpPr>
            <p:cNvPr id="51" name="object 51"/>
            <p:cNvSpPr txBox="1"/>
            <p:nvPr/>
          </p:nvSpPr>
          <p:spPr>
            <a:xfrm>
              <a:off x="890492" y="5040487"/>
              <a:ext cx="370258" cy="228600"/>
            </a:xfrm>
            <a:prstGeom prst="rect">
              <a:avLst/>
            </a:prstGeom>
          </p:spPr>
          <p:txBody>
            <a:bodyPr wrap="square" lIns="0" tIns="0" rIns="0" bIns="0" rtlCol="0">
              <a:noAutofit/>
            </a:bodyPr>
            <a:lstStyle/>
            <a:p>
              <a:pPr marL="25400">
                <a:lnSpc>
                  <a:spcPts val="1000"/>
                </a:lnSpc>
              </a:pPr>
              <a:endParaRPr sz="1000"/>
            </a:p>
          </p:txBody>
        </p:sp>
        <p:sp>
          <p:nvSpPr>
            <p:cNvPr id="50" name="object 50"/>
            <p:cNvSpPr txBox="1"/>
            <p:nvPr/>
          </p:nvSpPr>
          <p:spPr>
            <a:xfrm>
              <a:off x="1260750" y="5040487"/>
              <a:ext cx="549849" cy="228600"/>
            </a:xfrm>
            <a:prstGeom prst="rect">
              <a:avLst/>
            </a:prstGeom>
          </p:spPr>
          <p:txBody>
            <a:bodyPr wrap="square" lIns="0" tIns="0" rIns="0" bIns="0" rtlCol="0">
              <a:noAutofit/>
            </a:bodyPr>
            <a:lstStyle/>
            <a:p>
              <a:pPr marL="25400">
                <a:lnSpc>
                  <a:spcPts val="1000"/>
                </a:lnSpc>
              </a:pPr>
              <a:endParaRPr sz="1000"/>
            </a:p>
          </p:txBody>
        </p:sp>
        <p:sp>
          <p:nvSpPr>
            <p:cNvPr id="49" name="object 49"/>
            <p:cNvSpPr txBox="1"/>
            <p:nvPr/>
          </p:nvSpPr>
          <p:spPr>
            <a:xfrm>
              <a:off x="1810599" y="5040487"/>
              <a:ext cx="568799" cy="228600"/>
            </a:xfrm>
            <a:prstGeom prst="rect">
              <a:avLst/>
            </a:prstGeom>
          </p:spPr>
          <p:txBody>
            <a:bodyPr wrap="square" lIns="0" tIns="0" rIns="0" bIns="0" rtlCol="0">
              <a:noAutofit/>
            </a:bodyPr>
            <a:lstStyle/>
            <a:p>
              <a:pPr marL="25400">
                <a:lnSpc>
                  <a:spcPts val="1000"/>
                </a:lnSpc>
              </a:pPr>
              <a:endParaRPr sz="1000"/>
            </a:p>
          </p:txBody>
        </p:sp>
        <p:sp>
          <p:nvSpPr>
            <p:cNvPr id="48" name="object 48"/>
            <p:cNvSpPr txBox="1"/>
            <p:nvPr/>
          </p:nvSpPr>
          <p:spPr>
            <a:xfrm>
              <a:off x="2379399" y="5040487"/>
              <a:ext cx="1876101" cy="228600"/>
            </a:xfrm>
            <a:prstGeom prst="rect">
              <a:avLst/>
            </a:prstGeom>
          </p:spPr>
          <p:txBody>
            <a:bodyPr wrap="square" lIns="0" tIns="0" rIns="0" bIns="0" rtlCol="0">
              <a:noAutofit/>
            </a:bodyPr>
            <a:lstStyle/>
            <a:p>
              <a:pPr marL="25400">
                <a:lnSpc>
                  <a:spcPts val="1000"/>
                </a:lnSpc>
              </a:pPr>
              <a:endParaRPr sz="1000"/>
            </a:p>
          </p:txBody>
        </p:sp>
        <p:sp>
          <p:nvSpPr>
            <p:cNvPr id="47" name="object 47"/>
            <p:cNvSpPr txBox="1"/>
            <p:nvPr/>
          </p:nvSpPr>
          <p:spPr>
            <a:xfrm>
              <a:off x="4255500" y="5040487"/>
              <a:ext cx="448979" cy="228600"/>
            </a:xfrm>
            <a:prstGeom prst="rect">
              <a:avLst/>
            </a:prstGeom>
          </p:spPr>
          <p:txBody>
            <a:bodyPr wrap="square" lIns="0" tIns="0" rIns="0" bIns="0" rtlCol="0">
              <a:noAutofit/>
            </a:bodyPr>
            <a:lstStyle/>
            <a:p>
              <a:pPr marL="25400">
                <a:lnSpc>
                  <a:spcPts val="1000"/>
                </a:lnSpc>
              </a:pPr>
              <a:endParaRPr sz="1000"/>
            </a:p>
          </p:txBody>
        </p:sp>
        <p:sp>
          <p:nvSpPr>
            <p:cNvPr id="46" name="object 46"/>
            <p:cNvSpPr txBox="1"/>
            <p:nvPr/>
          </p:nvSpPr>
          <p:spPr>
            <a:xfrm>
              <a:off x="890492" y="5269087"/>
              <a:ext cx="370258" cy="228600"/>
            </a:xfrm>
            <a:prstGeom prst="rect">
              <a:avLst/>
            </a:prstGeom>
          </p:spPr>
          <p:txBody>
            <a:bodyPr wrap="square" lIns="0" tIns="0" rIns="0" bIns="0" rtlCol="0">
              <a:noAutofit/>
            </a:bodyPr>
            <a:lstStyle/>
            <a:p>
              <a:pPr marL="25400">
                <a:lnSpc>
                  <a:spcPts val="1000"/>
                </a:lnSpc>
              </a:pPr>
              <a:endParaRPr sz="1000"/>
            </a:p>
          </p:txBody>
        </p:sp>
        <p:sp>
          <p:nvSpPr>
            <p:cNvPr id="45" name="object 45"/>
            <p:cNvSpPr txBox="1"/>
            <p:nvPr/>
          </p:nvSpPr>
          <p:spPr>
            <a:xfrm>
              <a:off x="1260750" y="5269087"/>
              <a:ext cx="549849" cy="228600"/>
            </a:xfrm>
            <a:prstGeom prst="rect">
              <a:avLst/>
            </a:prstGeom>
          </p:spPr>
          <p:txBody>
            <a:bodyPr wrap="square" lIns="0" tIns="0" rIns="0" bIns="0" rtlCol="0">
              <a:noAutofit/>
            </a:bodyPr>
            <a:lstStyle/>
            <a:p>
              <a:pPr marL="25400">
                <a:lnSpc>
                  <a:spcPts val="1000"/>
                </a:lnSpc>
              </a:pPr>
              <a:endParaRPr sz="1000"/>
            </a:p>
          </p:txBody>
        </p:sp>
        <p:sp>
          <p:nvSpPr>
            <p:cNvPr id="44" name="object 44"/>
            <p:cNvSpPr txBox="1"/>
            <p:nvPr/>
          </p:nvSpPr>
          <p:spPr>
            <a:xfrm>
              <a:off x="1810599" y="5269087"/>
              <a:ext cx="568799" cy="228600"/>
            </a:xfrm>
            <a:prstGeom prst="rect">
              <a:avLst/>
            </a:prstGeom>
          </p:spPr>
          <p:txBody>
            <a:bodyPr wrap="square" lIns="0" tIns="0" rIns="0" bIns="0" rtlCol="0">
              <a:noAutofit/>
            </a:bodyPr>
            <a:lstStyle/>
            <a:p>
              <a:pPr marL="25400">
                <a:lnSpc>
                  <a:spcPts val="1000"/>
                </a:lnSpc>
              </a:pPr>
              <a:endParaRPr sz="1000"/>
            </a:p>
          </p:txBody>
        </p:sp>
        <p:sp>
          <p:nvSpPr>
            <p:cNvPr id="43" name="object 43"/>
            <p:cNvSpPr txBox="1"/>
            <p:nvPr/>
          </p:nvSpPr>
          <p:spPr>
            <a:xfrm>
              <a:off x="2379399" y="5269087"/>
              <a:ext cx="1876101" cy="228600"/>
            </a:xfrm>
            <a:prstGeom prst="rect">
              <a:avLst/>
            </a:prstGeom>
          </p:spPr>
          <p:txBody>
            <a:bodyPr wrap="square" lIns="0" tIns="0" rIns="0" bIns="0" rtlCol="0">
              <a:noAutofit/>
            </a:bodyPr>
            <a:lstStyle/>
            <a:p>
              <a:pPr marL="25400">
                <a:lnSpc>
                  <a:spcPts val="1000"/>
                </a:lnSpc>
              </a:pPr>
              <a:endParaRPr sz="1000"/>
            </a:p>
          </p:txBody>
        </p:sp>
        <p:sp>
          <p:nvSpPr>
            <p:cNvPr id="42" name="object 42"/>
            <p:cNvSpPr txBox="1"/>
            <p:nvPr/>
          </p:nvSpPr>
          <p:spPr>
            <a:xfrm>
              <a:off x="4255500" y="5269087"/>
              <a:ext cx="448979" cy="228600"/>
            </a:xfrm>
            <a:prstGeom prst="rect">
              <a:avLst/>
            </a:prstGeom>
          </p:spPr>
          <p:txBody>
            <a:bodyPr wrap="square" lIns="0" tIns="0" rIns="0" bIns="0" rtlCol="0">
              <a:noAutofit/>
            </a:bodyPr>
            <a:lstStyle/>
            <a:p>
              <a:pPr marL="25400">
                <a:lnSpc>
                  <a:spcPts val="1000"/>
                </a:lnSpc>
              </a:pPr>
              <a:endParaRPr sz="1000"/>
            </a:p>
          </p:txBody>
        </p:sp>
        <p:sp>
          <p:nvSpPr>
            <p:cNvPr id="41" name="object 41"/>
            <p:cNvSpPr txBox="1"/>
            <p:nvPr/>
          </p:nvSpPr>
          <p:spPr>
            <a:xfrm>
              <a:off x="890492" y="5497687"/>
              <a:ext cx="370258" cy="241300"/>
            </a:xfrm>
            <a:prstGeom prst="rect">
              <a:avLst/>
            </a:prstGeom>
          </p:spPr>
          <p:txBody>
            <a:bodyPr wrap="square" lIns="0" tIns="0" rIns="0" bIns="0" rtlCol="0">
              <a:noAutofit/>
            </a:bodyPr>
            <a:lstStyle/>
            <a:p>
              <a:pPr marL="25400">
                <a:lnSpc>
                  <a:spcPts val="1000"/>
                </a:lnSpc>
              </a:pPr>
              <a:endParaRPr sz="1000"/>
            </a:p>
          </p:txBody>
        </p:sp>
        <p:sp>
          <p:nvSpPr>
            <p:cNvPr id="40" name="object 40"/>
            <p:cNvSpPr txBox="1"/>
            <p:nvPr/>
          </p:nvSpPr>
          <p:spPr>
            <a:xfrm>
              <a:off x="1260750" y="5497687"/>
              <a:ext cx="549849" cy="241300"/>
            </a:xfrm>
            <a:prstGeom prst="rect">
              <a:avLst/>
            </a:prstGeom>
          </p:spPr>
          <p:txBody>
            <a:bodyPr wrap="square" lIns="0" tIns="0" rIns="0" bIns="0" rtlCol="0">
              <a:noAutofit/>
            </a:bodyPr>
            <a:lstStyle/>
            <a:p>
              <a:pPr marL="25400">
                <a:lnSpc>
                  <a:spcPts val="1000"/>
                </a:lnSpc>
              </a:pPr>
              <a:endParaRPr sz="1000"/>
            </a:p>
          </p:txBody>
        </p:sp>
        <p:sp>
          <p:nvSpPr>
            <p:cNvPr id="39" name="object 39"/>
            <p:cNvSpPr txBox="1"/>
            <p:nvPr/>
          </p:nvSpPr>
          <p:spPr>
            <a:xfrm>
              <a:off x="1810599" y="5497687"/>
              <a:ext cx="568799" cy="241300"/>
            </a:xfrm>
            <a:prstGeom prst="rect">
              <a:avLst/>
            </a:prstGeom>
          </p:spPr>
          <p:txBody>
            <a:bodyPr wrap="square" lIns="0" tIns="0" rIns="0" bIns="0" rtlCol="0">
              <a:noAutofit/>
            </a:bodyPr>
            <a:lstStyle/>
            <a:p>
              <a:pPr marL="25400">
                <a:lnSpc>
                  <a:spcPts val="1000"/>
                </a:lnSpc>
              </a:pPr>
              <a:endParaRPr sz="1000"/>
            </a:p>
          </p:txBody>
        </p:sp>
        <p:sp>
          <p:nvSpPr>
            <p:cNvPr id="38" name="object 38"/>
            <p:cNvSpPr txBox="1"/>
            <p:nvPr/>
          </p:nvSpPr>
          <p:spPr>
            <a:xfrm>
              <a:off x="2379399" y="5497687"/>
              <a:ext cx="1876101" cy="241300"/>
            </a:xfrm>
            <a:prstGeom prst="rect">
              <a:avLst/>
            </a:prstGeom>
          </p:spPr>
          <p:txBody>
            <a:bodyPr wrap="square" lIns="0" tIns="0" rIns="0" bIns="0" rtlCol="0">
              <a:noAutofit/>
            </a:bodyPr>
            <a:lstStyle/>
            <a:p>
              <a:pPr marL="25400">
                <a:lnSpc>
                  <a:spcPts val="1000"/>
                </a:lnSpc>
              </a:pPr>
              <a:endParaRPr sz="1000"/>
            </a:p>
          </p:txBody>
        </p:sp>
        <p:sp>
          <p:nvSpPr>
            <p:cNvPr id="37" name="object 37"/>
            <p:cNvSpPr txBox="1"/>
            <p:nvPr/>
          </p:nvSpPr>
          <p:spPr>
            <a:xfrm>
              <a:off x="4255500" y="5497687"/>
              <a:ext cx="448979" cy="241300"/>
            </a:xfrm>
            <a:prstGeom prst="rect">
              <a:avLst/>
            </a:prstGeom>
          </p:spPr>
          <p:txBody>
            <a:bodyPr wrap="square" lIns="0" tIns="0" rIns="0" bIns="0" rtlCol="0">
              <a:noAutofit/>
            </a:bodyPr>
            <a:lstStyle/>
            <a:p>
              <a:pPr marL="25400">
                <a:lnSpc>
                  <a:spcPts val="1000"/>
                </a:lnSpc>
              </a:pPr>
              <a:endParaRPr sz="1000"/>
            </a:p>
          </p:txBody>
        </p:sp>
        <p:sp>
          <p:nvSpPr>
            <p:cNvPr id="36" name="object 36"/>
            <p:cNvSpPr txBox="1"/>
            <p:nvPr/>
          </p:nvSpPr>
          <p:spPr>
            <a:xfrm>
              <a:off x="890492" y="5738987"/>
              <a:ext cx="370258" cy="228600"/>
            </a:xfrm>
            <a:prstGeom prst="rect">
              <a:avLst/>
            </a:prstGeom>
          </p:spPr>
          <p:txBody>
            <a:bodyPr wrap="square" lIns="0" tIns="0" rIns="0" bIns="0" rtlCol="0">
              <a:noAutofit/>
            </a:bodyPr>
            <a:lstStyle/>
            <a:p>
              <a:pPr marL="25400">
                <a:lnSpc>
                  <a:spcPts val="1000"/>
                </a:lnSpc>
              </a:pPr>
              <a:endParaRPr sz="1000"/>
            </a:p>
          </p:txBody>
        </p:sp>
        <p:sp>
          <p:nvSpPr>
            <p:cNvPr id="35" name="object 35"/>
            <p:cNvSpPr txBox="1"/>
            <p:nvPr/>
          </p:nvSpPr>
          <p:spPr>
            <a:xfrm>
              <a:off x="1260750" y="5738987"/>
              <a:ext cx="549849" cy="228600"/>
            </a:xfrm>
            <a:prstGeom prst="rect">
              <a:avLst/>
            </a:prstGeom>
          </p:spPr>
          <p:txBody>
            <a:bodyPr wrap="square" lIns="0" tIns="0" rIns="0" bIns="0" rtlCol="0">
              <a:noAutofit/>
            </a:bodyPr>
            <a:lstStyle/>
            <a:p>
              <a:pPr marL="25400">
                <a:lnSpc>
                  <a:spcPts val="1000"/>
                </a:lnSpc>
              </a:pPr>
              <a:endParaRPr sz="1000"/>
            </a:p>
          </p:txBody>
        </p:sp>
        <p:sp>
          <p:nvSpPr>
            <p:cNvPr id="34" name="object 34"/>
            <p:cNvSpPr txBox="1"/>
            <p:nvPr/>
          </p:nvSpPr>
          <p:spPr>
            <a:xfrm>
              <a:off x="1810599" y="5738987"/>
              <a:ext cx="568799" cy="228600"/>
            </a:xfrm>
            <a:prstGeom prst="rect">
              <a:avLst/>
            </a:prstGeom>
          </p:spPr>
          <p:txBody>
            <a:bodyPr wrap="square" lIns="0" tIns="0" rIns="0" bIns="0" rtlCol="0">
              <a:noAutofit/>
            </a:bodyPr>
            <a:lstStyle/>
            <a:p>
              <a:pPr marL="25400">
                <a:lnSpc>
                  <a:spcPts val="1000"/>
                </a:lnSpc>
              </a:pPr>
              <a:endParaRPr sz="1000"/>
            </a:p>
          </p:txBody>
        </p:sp>
        <p:sp>
          <p:nvSpPr>
            <p:cNvPr id="33" name="object 33"/>
            <p:cNvSpPr txBox="1"/>
            <p:nvPr/>
          </p:nvSpPr>
          <p:spPr>
            <a:xfrm>
              <a:off x="2379399" y="5738987"/>
              <a:ext cx="1876101" cy="228600"/>
            </a:xfrm>
            <a:prstGeom prst="rect">
              <a:avLst/>
            </a:prstGeom>
          </p:spPr>
          <p:txBody>
            <a:bodyPr wrap="square" lIns="0" tIns="0" rIns="0" bIns="0" rtlCol="0">
              <a:noAutofit/>
            </a:bodyPr>
            <a:lstStyle/>
            <a:p>
              <a:pPr marL="25400">
                <a:lnSpc>
                  <a:spcPts val="1000"/>
                </a:lnSpc>
              </a:pPr>
              <a:endParaRPr sz="1000"/>
            </a:p>
          </p:txBody>
        </p:sp>
        <p:sp>
          <p:nvSpPr>
            <p:cNvPr id="32" name="object 32"/>
            <p:cNvSpPr txBox="1"/>
            <p:nvPr/>
          </p:nvSpPr>
          <p:spPr>
            <a:xfrm>
              <a:off x="4255500" y="5738987"/>
              <a:ext cx="448979" cy="228600"/>
            </a:xfrm>
            <a:prstGeom prst="rect">
              <a:avLst/>
            </a:prstGeom>
          </p:spPr>
          <p:txBody>
            <a:bodyPr wrap="square" lIns="0" tIns="0" rIns="0" bIns="0" rtlCol="0">
              <a:noAutofit/>
            </a:bodyPr>
            <a:lstStyle/>
            <a:p>
              <a:pPr marL="25400">
                <a:lnSpc>
                  <a:spcPts val="1000"/>
                </a:lnSpc>
              </a:pPr>
              <a:endParaRPr sz="1000"/>
            </a:p>
          </p:txBody>
        </p:sp>
        <p:sp>
          <p:nvSpPr>
            <p:cNvPr id="31" name="object 31"/>
            <p:cNvSpPr txBox="1"/>
            <p:nvPr/>
          </p:nvSpPr>
          <p:spPr>
            <a:xfrm>
              <a:off x="890492" y="5967587"/>
              <a:ext cx="370258" cy="228600"/>
            </a:xfrm>
            <a:prstGeom prst="rect">
              <a:avLst/>
            </a:prstGeom>
          </p:spPr>
          <p:txBody>
            <a:bodyPr wrap="square" lIns="0" tIns="0" rIns="0" bIns="0" rtlCol="0">
              <a:noAutofit/>
            </a:bodyPr>
            <a:lstStyle/>
            <a:p>
              <a:pPr marL="25400">
                <a:lnSpc>
                  <a:spcPts val="1000"/>
                </a:lnSpc>
              </a:pPr>
              <a:endParaRPr sz="1000"/>
            </a:p>
          </p:txBody>
        </p:sp>
        <p:sp>
          <p:nvSpPr>
            <p:cNvPr id="30" name="object 30"/>
            <p:cNvSpPr txBox="1"/>
            <p:nvPr/>
          </p:nvSpPr>
          <p:spPr>
            <a:xfrm>
              <a:off x="1260750" y="5967587"/>
              <a:ext cx="549849" cy="228600"/>
            </a:xfrm>
            <a:prstGeom prst="rect">
              <a:avLst/>
            </a:prstGeom>
          </p:spPr>
          <p:txBody>
            <a:bodyPr wrap="square" lIns="0" tIns="0" rIns="0" bIns="0" rtlCol="0">
              <a:noAutofit/>
            </a:bodyPr>
            <a:lstStyle/>
            <a:p>
              <a:pPr marL="25400">
                <a:lnSpc>
                  <a:spcPts val="1000"/>
                </a:lnSpc>
              </a:pPr>
              <a:endParaRPr sz="1000"/>
            </a:p>
          </p:txBody>
        </p:sp>
        <p:sp>
          <p:nvSpPr>
            <p:cNvPr id="29" name="object 29"/>
            <p:cNvSpPr txBox="1"/>
            <p:nvPr/>
          </p:nvSpPr>
          <p:spPr>
            <a:xfrm>
              <a:off x="1810599" y="5967587"/>
              <a:ext cx="568799" cy="228600"/>
            </a:xfrm>
            <a:prstGeom prst="rect">
              <a:avLst/>
            </a:prstGeom>
          </p:spPr>
          <p:txBody>
            <a:bodyPr wrap="square" lIns="0" tIns="0" rIns="0" bIns="0" rtlCol="0">
              <a:noAutofit/>
            </a:bodyPr>
            <a:lstStyle/>
            <a:p>
              <a:pPr marL="25400">
                <a:lnSpc>
                  <a:spcPts val="1000"/>
                </a:lnSpc>
              </a:pPr>
              <a:endParaRPr sz="1000"/>
            </a:p>
          </p:txBody>
        </p:sp>
        <p:sp>
          <p:nvSpPr>
            <p:cNvPr id="28" name="object 28"/>
            <p:cNvSpPr txBox="1"/>
            <p:nvPr/>
          </p:nvSpPr>
          <p:spPr>
            <a:xfrm>
              <a:off x="2379399" y="5967587"/>
              <a:ext cx="1876101" cy="228600"/>
            </a:xfrm>
            <a:prstGeom prst="rect">
              <a:avLst/>
            </a:prstGeom>
          </p:spPr>
          <p:txBody>
            <a:bodyPr wrap="square" lIns="0" tIns="0" rIns="0" bIns="0" rtlCol="0">
              <a:noAutofit/>
            </a:bodyPr>
            <a:lstStyle/>
            <a:p>
              <a:pPr marL="25400">
                <a:lnSpc>
                  <a:spcPts val="1000"/>
                </a:lnSpc>
              </a:pPr>
              <a:endParaRPr sz="1000"/>
            </a:p>
          </p:txBody>
        </p:sp>
        <p:sp>
          <p:nvSpPr>
            <p:cNvPr id="27" name="object 27"/>
            <p:cNvSpPr txBox="1"/>
            <p:nvPr/>
          </p:nvSpPr>
          <p:spPr>
            <a:xfrm>
              <a:off x="4255500" y="5967587"/>
              <a:ext cx="448979" cy="228600"/>
            </a:xfrm>
            <a:prstGeom prst="rect">
              <a:avLst/>
            </a:prstGeom>
          </p:spPr>
          <p:txBody>
            <a:bodyPr wrap="square" lIns="0" tIns="0" rIns="0" bIns="0" rtlCol="0">
              <a:noAutofit/>
            </a:bodyPr>
            <a:lstStyle/>
            <a:p>
              <a:pPr marL="25400">
                <a:lnSpc>
                  <a:spcPts val="1000"/>
                </a:lnSpc>
              </a:pPr>
              <a:endParaRPr sz="1000"/>
            </a:p>
          </p:txBody>
        </p:sp>
        <p:sp>
          <p:nvSpPr>
            <p:cNvPr id="26" name="object 26"/>
            <p:cNvSpPr txBox="1"/>
            <p:nvPr/>
          </p:nvSpPr>
          <p:spPr>
            <a:xfrm>
              <a:off x="890492" y="6196187"/>
              <a:ext cx="370258" cy="254000"/>
            </a:xfrm>
            <a:prstGeom prst="rect">
              <a:avLst/>
            </a:prstGeom>
          </p:spPr>
          <p:txBody>
            <a:bodyPr wrap="square" lIns="0" tIns="0" rIns="0" bIns="0" rtlCol="0">
              <a:noAutofit/>
            </a:bodyPr>
            <a:lstStyle/>
            <a:p>
              <a:pPr marL="25400">
                <a:lnSpc>
                  <a:spcPts val="1000"/>
                </a:lnSpc>
              </a:pPr>
              <a:endParaRPr sz="1000"/>
            </a:p>
          </p:txBody>
        </p:sp>
        <p:sp>
          <p:nvSpPr>
            <p:cNvPr id="25" name="object 25"/>
            <p:cNvSpPr txBox="1"/>
            <p:nvPr/>
          </p:nvSpPr>
          <p:spPr>
            <a:xfrm>
              <a:off x="1260750" y="6196187"/>
              <a:ext cx="549849" cy="254000"/>
            </a:xfrm>
            <a:prstGeom prst="rect">
              <a:avLst/>
            </a:prstGeom>
          </p:spPr>
          <p:txBody>
            <a:bodyPr wrap="square" lIns="0" tIns="0" rIns="0" bIns="0" rtlCol="0">
              <a:noAutofit/>
            </a:bodyPr>
            <a:lstStyle/>
            <a:p>
              <a:pPr marL="25400">
                <a:lnSpc>
                  <a:spcPts val="1000"/>
                </a:lnSpc>
              </a:pPr>
              <a:endParaRPr sz="1000"/>
            </a:p>
          </p:txBody>
        </p:sp>
        <p:sp>
          <p:nvSpPr>
            <p:cNvPr id="24" name="object 24"/>
            <p:cNvSpPr txBox="1"/>
            <p:nvPr/>
          </p:nvSpPr>
          <p:spPr>
            <a:xfrm>
              <a:off x="1810599" y="6196187"/>
              <a:ext cx="568799" cy="254000"/>
            </a:xfrm>
            <a:prstGeom prst="rect">
              <a:avLst/>
            </a:prstGeom>
          </p:spPr>
          <p:txBody>
            <a:bodyPr wrap="square" lIns="0" tIns="0" rIns="0" bIns="0" rtlCol="0">
              <a:noAutofit/>
            </a:bodyPr>
            <a:lstStyle/>
            <a:p>
              <a:pPr marL="25400">
                <a:lnSpc>
                  <a:spcPts val="1000"/>
                </a:lnSpc>
              </a:pPr>
              <a:endParaRPr sz="1000"/>
            </a:p>
          </p:txBody>
        </p:sp>
        <p:sp>
          <p:nvSpPr>
            <p:cNvPr id="23" name="object 23"/>
            <p:cNvSpPr txBox="1"/>
            <p:nvPr/>
          </p:nvSpPr>
          <p:spPr>
            <a:xfrm>
              <a:off x="2379399" y="6196187"/>
              <a:ext cx="1876101" cy="254000"/>
            </a:xfrm>
            <a:prstGeom prst="rect">
              <a:avLst/>
            </a:prstGeom>
          </p:spPr>
          <p:txBody>
            <a:bodyPr wrap="square" lIns="0" tIns="0" rIns="0" bIns="0" rtlCol="0">
              <a:noAutofit/>
            </a:bodyPr>
            <a:lstStyle/>
            <a:p>
              <a:pPr marL="25400">
                <a:lnSpc>
                  <a:spcPts val="1000"/>
                </a:lnSpc>
              </a:pPr>
              <a:endParaRPr sz="1000"/>
            </a:p>
          </p:txBody>
        </p:sp>
        <p:sp>
          <p:nvSpPr>
            <p:cNvPr id="22" name="object 22"/>
            <p:cNvSpPr txBox="1"/>
            <p:nvPr/>
          </p:nvSpPr>
          <p:spPr>
            <a:xfrm>
              <a:off x="4255500" y="6196187"/>
              <a:ext cx="448979" cy="254000"/>
            </a:xfrm>
            <a:prstGeom prst="rect">
              <a:avLst/>
            </a:prstGeom>
          </p:spPr>
          <p:txBody>
            <a:bodyPr wrap="square" lIns="0" tIns="0" rIns="0" bIns="0" rtlCol="0">
              <a:noAutofit/>
            </a:bodyPr>
            <a:lstStyle/>
            <a:p>
              <a:pPr marL="25400">
                <a:lnSpc>
                  <a:spcPts val="1000"/>
                </a:lnSpc>
              </a:pPr>
              <a:endParaRPr sz="1000"/>
            </a:p>
          </p:txBody>
        </p:sp>
        <p:sp>
          <p:nvSpPr>
            <p:cNvPr id="21" name="object 21"/>
            <p:cNvSpPr txBox="1"/>
            <p:nvPr/>
          </p:nvSpPr>
          <p:spPr>
            <a:xfrm>
              <a:off x="890492" y="6450187"/>
              <a:ext cx="370258" cy="228600"/>
            </a:xfrm>
            <a:prstGeom prst="rect">
              <a:avLst/>
            </a:prstGeom>
          </p:spPr>
          <p:txBody>
            <a:bodyPr wrap="square" lIns="0" tIns="0" rIns="0" bIns="0" rtlCol="0">
              <a:noAutofit/>
            </a:bodyPr>
            <a:lstStyle/>
            <a:p>
              <a:pPr marL="25400">
                <a:lnSpc>
                  <a:spcPts val="1000"/>
                </a:lnSpc>
              </a:pPr>
              <a:endParaRPr sz="1000"/>
            </a:p>
          </p:txBody>
        </p:sp>
        <p:sp>
          <p:nvSpPr>
            <p:cNvPr id="20" name="object 20"/>
            <p:cNvSpPr txBox="1"/>
            <p:nvPr/>
          </p:nvSpPr>
          <p:spPr>
            <a:xfrm>
              <a:off x="1260750" y="6450187"/>
              <a:ext cx="549849" cy="228600"/>
            </a:xfrm>
            <a:prstGeom prst="rect">
              <a:avLst/>
            </a:prstGeom>
          </p:spPr>
          <p:txBody>
            <a:bodyPr wrap="square" lIns="0" tIns="0" rIns="0" bIns="0" rtlCol="0">
              <a:noAutofit/>
            </a:bodyPr>
            <a:lstStyle/>
            <a:p>
              <a:pPr marL="25400">
                <a:lnSpc>
                  <a:spcPts val="1000"/>
                </a:lnSpc>
              </a:pPr>
              <a:endParaRPr sz="1000"/>
            </a:p>
          </p:txBody>
        </p:sp>
        <p:sp>
          <p:nvSpPr>
            <p:cNvPr id="19" name="object 19"/>
            <p:cNvSpPr txBox="1"/>
            <p:nvPr/>
          </p:nvSpPr>
          <p:spPr>
            <a:xfrm>
              <a:off x="1810599" y="6450187"/>
              <a:ext cx="568799" cy="228600"/>
            </a:xfrm>
            <a:prstGeom prst="rect">
              <a:avLst/>
            </a:prstGeom>
          </p:spPr>
          <p:txBody>
            <a:bodyPr wrap="square" lIns="0" tIns="0" rIns="0" bIns="0" rtlCol="0">
              <a:noAutofit/>
            </a:bodyPr>
            <a:lstStyle/>
            <a:p>
              <a:pPr marL="25400">
                <a:lnSpc>
                  <a:spcPts val="1000"/>
                </a:lnSpc>
              </a:pPr>
              <a:endParaRPr sz="1000"/>
            </a:p>
          </p:txBody>
        </p:sp>
        <p:sp>
          <p:nvSpPr>
            <p:cNvPr id="18" name="object 18"/>
            <p:cNvSpPr txBox="1"/>
            <p:nvPr/>
          </p:nvSpPr>
          <p:spPr>
            <a:xfrm>
              <a:off x="2379399" y="6450187"/>
              <a:ext cx="1876101" cy="228600"/>
            </a:xfrm>
            <a:prstGeom prst="rect">
              <a:avLst/>
            </a:prstGeom>
          </p:spPr>
          <p:txBody>
            <a:bodyPr wrap="square" lIns="0" tIns="0" rIns="0" bIns="0" rtlCol="0">
              <a:noAutofit/>
            </a:bodyPr>
            <a:lstStyle/>
            <a:p>
              <a:pPr marL="25400">
                <a:lnSpc>
                  <a:spcPts val="1000"/>
                </a:lnSpc>
              </a:pPr>
              <a:endParaRPr sz="1000"/>
            </a:p>
          </p:txBody>
        </p:sp>
        <p:sp>
          <p:nvSpPr>
            <p:cNvPr id="17" name="object 17"/>
            <p:cNvSpPr txBox="1"/>
            <p:nvPr/>
          </p:nvSpPr>
          <p:spPr>
            <a:xfrm>
              <a:off x="4255500" y="6450187"/>
              <a:ext cx="448979" cy="228600"/>
            </a:xfrm>
            <a:prstGeom prst="rect">
              <a:avLst/>
            </a:prstGeom>
          </p:spPr>
          <p:txBody>
            <a:bodyPr wrap="square" lIns="0" tIns="0" rIns="0" bIns="0" rtlCol="0">
              <a:noAutofit/>
            </a:bodyPr>
            <a:lstStyle/>
            <a:p>
              <a:pPr marL="25400">
                <a:lnSpc>
                  <a:spcPts val="1000"/>
                </a:lnSpc>
              </a:pPr>
              <a:endParaRPr sz="1000"/>
            </a:p>
          </p:txBody>
        </p:sp>
        <p:sp>
          <p:nvSpPr>
            <p:cNvPr id="16" name="object 16"/>
            <p:cNvSpPr txBox="1"/>
            <p:nvPr/>
          </p:nvSpPr>
          <p:spPr>
            <a:xfrm>
              <a:off x="890492" y="6678787"/>
              <a:ext cx="370258" cy="228600"/>
            </a:xfrm>
            <a:prstGeom prst="rect">
              <a:avLst/>
            </a:prstGeom>
          </p:spPr>
          <p:txBody>
            <a:bodyPr wrap="square" lIns="0" tIns="0" rIns="0" bIns="0" rtlCol="0">
              <a:noAutofit/>
            </a:bodyPr>
            <a:lstStyle/>
            <a:p>
              <a:pPr marL="25400">
                <a:lnSpc>
                  <a:spcPts val="1000"/>
                </a:lnSpc>
              </a:pPr>
              <a:endParaRPr sz="1000"/>
            </a:p>
          </p:txBody>
        </p:sp>
        <p:sp>
          <p:nvSpPr>
            <p:cNvPr id="15" name="object 15"/>
            <p:cNvSpPr txBox="1"/>
            <p:nvPr/>
          </p:nvSpPr>
          <p:spPr>
            <a:xfrm>
              <a:off x="1260750" y="6678787"/>
              <a:ext cx="549849" cy="228600"/>
            </a:xfrm>
            <a:prstGeom prst="rect">
              <a:avLst/>
            </a:prstGeom>
          </p:spPr>
          <p:txBody>
            <a:bodyPr wrap="square" lIns="0" tIns="0" rIns="0" bIns="0" rtlCol="0">
              <a:noAutofit/>
            </a:bodyPr>
            <a:lstStyle/>
            <a:p>
              <a:pPr marL="25400">
                <a:lnSpc>
                  <a:spcPts val="1000"/>
                </a:lnSpc>
              </a:pPr>
              <a:endParaRPr sz="1000"/>
            </a:p>
          </p:txBody>
        </p:sp>
        <p:sp>
          <p:nvSpPr>
            <p:cNvPr id="14" name="object 14"/>
            <p:cNvSpPr txBox="1"/>
            <p:nvPr/>
          </p:nvSpPr>
          <p:spPr>
            <a:xfrm>
              <a:off x="1810599" y="6678787"/>
              <a:ext cx="568799" cy="228600"/>
            </a:xfrm>
            <a:prstGeom prst="rect">
              <a:avLst/>
            </a:prstGeom>
          </p:spPr>
          <p:txBody>
            <a:bodyPr wrap="square" lIns="0" tIns="0" rIns="0" bIns="0" rtlCol="0">
              <a:noAutofit/>
            </a:bodyPr>
            <a:lstStyle/>
            <a:p>
              <a:pPr marL="25400">
                <a:lnSpc>
                  <a:spcPts val="1000"/>
                </a:lnSpc>
              </a:pPr>
              <a:endParaRPr sz="1000"/>
            </a:p>
          </p:txBody>
        </p:sp>
        <p:sp>
          <p:nvSpPr>
            <p:cNvPr id="13" name="object 13"/>
            <p:cNvSpPr txBox="1"/>
            <p:nvPr/>
          </p:nvSpPr>
          <p:spPr>
            <a:xfrm>
              <a:off x="2379399" y="6678787"/>
              <a:ext cx="1876101" cy="228600"/>
            </a:xfrm>
            <a:prstGeom prst="rect">
              <a:avLst/>
            </a:prstGeom>
          </p:spPr>
          <p:txBody>
            <a:bodyPr wrap="square" lIns="0" tIns="0" rIns="0" bIns="0" rtlCol="0">
              <a:noAutofit/>
            </a:bodyPr>
            <a:lstStyle/>
            <a:p>
              <a:pPr marL="25400">
                <a:lnSpc>
                  <a:spcPts val="1000"/>
                </a:lnSpc>
              </a:pPr>
              <a:endParaRPr sz="1000"/>
            </a:p>
          </p:txBody>
        </p:sp>
        <p:sp>
          <p:nvSpPr>
            <p:cNvPr id="12" name="object 12"/>
            <p:cNvSpPr txBox="1"/>
            <p:nvPr/>
          </p:nvSpPr>
          <p:spPr>
            <a:xfrm>
              <a:off x="4255500" y="6678787"/>
              <a:ext cx="448979" cy="228600"/>
            </a:xfrm>
            <a:prstGeom prst="rect">
              <a:avLst/>
            </a:prstGeom>
          </p:spPr>
          <p:txBody>
            <a:bodyPr wrap="square" lIns="0" tIns="0" rIns="0" bIns="0" rtlCol="0">
              <a:noAutofit/>
            </a:bodyPr>
            <a:lstStyle/>
            <a:p>
              <a:pPr marL="25400">
                <a:lnSpc>
                  <a:spcPts val="1000"/>
                </a:lnSpc>
              </a:pPr>
              <a:endParaRPr sz="1000"/>
            </a:p>
          </p:txBody>
        </p:sp>
        <p:sp>
          <p:nvSpPr>
            <p:cNvPr id="11" name="object 11"/>
            <p:cNvSpPr txBox="1"/>
            <p:nvPr/>
          </p:nvSpPr>
          <p:spPr>
            <a:xfrm>
              <a:off x="890492" y="6907387"/>
              <a:ext cx="370258" cy="228600"/>
            </a:xfrm>
            <a:prstGeom prst="rect">
              <a:avLst/>
            </a:prstGeom>
          </p:spPr>
          <p:txBody>
            <a:bodyPr wrap="square" lIns="0" tIns="0" rIns="0" bIns="0" rtlCol="0">
              <a:noAutofit/>
            </a:bodyPr>
            <a:lstStyle/>
            <a:p>
              <a:pPr marL="25400">
                <a:lnSpc>
                  <a:spcPts val="1000"/>
                </a:lnSpc>
              </a:pPr>
              <a:endParaRPr sz="1000"/>
            </a:p>
          </p:txBody>
        </p:sp>
        <p:sp>
          <p:nvSpPr>
            <p:cNvPr id="10" name="object 10"/>
            <p:cNvSpPr txBox="1"/>
            <p:nvPr/>
          </p:nvSpPr>
          <p:spPr>
            <a:xfrm>
              <a:off x="1260750" y="6907387"/>
              <a:ext cx="549849" cy="228600"/>
            </a:xfrm>
            <a:prstGeom prst="rect">
              <a:avLst/>
            </a:prstGeom>
          </p:spPr>
          <p:txBody>
            <a:bodyPr wrap="square" lIns="0" tIns="0" rIns="0" bIns="0" rtlCol="0">
              <a:noAutofit/>
            </a:bodyPr>
            <a:lstStyle/>
            <a:p>
              <a:pPr marL="25400">
                <a:lnSpc>
                  <a:spcPts val="1000"/>
                </a:lnSpc>
              </a:pPr>
              <a:endParaRPr sz="1000"/>
            </a:p>
          </p:txBody>
        </p:sp>
        <p:sp>
          <p:nvSpPr>
            <p:cNvPr id="9" name="object 9"/>
            <p:cNvSpPr txBox="1"/>
            <p:nvPr/>
          </p:nvSpPr>
          <p:spPr>
            <a:xfrm>
              <a:off x="1810599" y="6907387"/>
              <a:ext cx="568799" cy="228600"/>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2379399" y="6907387"/>
              <a:ext cx="1876101" cy="22860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4255500" y="6907387"/>
              <a:ext cx="448979" cy="22860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890492" y="7135987"/>
              <a:ext cx="370258" cy="184496"/>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1260750" y="7135987"/>
              <a:ext cx="549849" cy="184496"/>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1810599" y="7135987"/>
              <a:ext cx="568799" cy="184496"/>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2379399" y="7135987"/>
              <a:ext cx="1876101" cy="184496"/>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4255500" y="7135987"/>
              <a:ext cx="448979" cy="184496"/>
            </a:xfrm>
            <a:prstGeom prst="rect">
              <a:avLst/>
            </a:prstGeom>
          </p:spPr>
          <p:txBody>
            <a:bodyPr wrap="square" lIns="0" tIns="0" rIns="0" bIns="0" rtlCol="0">
              <a:noAutofit/>
            </a:bodyPr>
            <a:lstStyle/>
            <a:p>
              <a:pPr marL="25400">
                <a:lnSpc>
                  <a:spcPts val="1000"/>
                </a:lnSpc>
              </a:pPr>
              <a:endParaRPr sz="1000"/>
            </a:p>
          </p:txBody>
        </p:sp>
        <p:sp>
          <p:nvSpPr>
            <p:cNvPr id="325" name="object 121">
              <a:extLst>
                <a:ext uri="{FF2B5EF4-FFF2-40B4-BE49-F238E27FC236}">
                  <a16:creationId xmlns:a16="http://schemas.microsoft.com/office/drawing/2014/main" id="{DA634890-4BD1-4D72-B81A-21F608813117}"/>
                </a:ext>
              </a:extLst>
            </p:cNvPr>
            <p:cNvSpPr txBox="1"/>
            <p:nvPr/>
          </p:nvSpPr>
          <p:spPr>
            <a:xfrm>
              <a:off x="787400" y="1850556"/>
              <a:ext cx="479534" cy="119845"/>
            </a:xfrm>
            <a:prstGeom prst="rect">
              <a:avLst/>
            </a:prstGeom>
          </p:spPr>
          <p:txBody>
            <a:bodyPr wrap="square" lIns="0" tIns="3651" rIns="0" bIns="0" rtlCol="0">
              <a:noAutofit/>
            </a:bodyPr>
            <a:lstStyle/>
            <a:p>
              <a:pPr marL="79658" algn="ctr">
                <a:lnSpc>
                  <a:spcPts val="575"/>
                </a:lnSpc>
              </a:pPr>
              <a:r>
                <a:rPr lang="es-ES" sz="750" dirty="0">
                  <a:solidFill>
                    <a:srgbClr val="00AFEE"/>
                  </a:solidFill>
                  <a:latin typeface="Malgun Gothic"/>
                  <a:cs typeface="Malgun Gothic"/>
                </a:rPr>
                <a:t>FECHA</a:t>
              </a:r>
              <a:endParaRPr sz="750" dirty="0">
                <a:latin typeface="Malgun Gothic"/>
                <a:cs typeface="Malgun Gothic"/>
              </a:endParaRPr>
            </a:p>
          </p:txBody>
        </p:sp>
        <p:sp>
          <p:nvSpPr>
            <p:cNvPr id="326" name="object 120">
              <a:extLst>
                <a:ext uri="{FF2B5EF4-FFF2-40B4-BE49-F238E27FC236}">
                  <a16:creationId xmlns:a16="http://schemas.microsoft.com/office/drawing/2014/main" id="{192211B3-03D1-4C6F-BE49-B6FBF0B480AC}"/>
                </a:ext>
              </a:extLst>
            </p:cNvPr>
            <p:cNvSpPr txBox="1"/>
            <p:nvPr/>
          </p:nvSpPr>
          <p:spPr>
            <a:xfrm>
              <a:off x="1244596" y="1850557"/>
              <a:ext cx="519367" cy="130568"/>
            </a:xfrm>
            <a:prstGeom prst="rect">
              <a:avLst/>
            </a:prstGeom>
          </p:spPr>
          <p:txBody>
            <a:bodyPr wrap="square" lIns="0" tIns="3651" rIns="0" bIns="0" rtlCol="0">
              <a:noAutofit/>
            </a:bodyPr>
            <a:lstStyle/>
            <a:p>
              <a:pPr marL="93544">
                <a:lnSpc>
                  <a:spcPts val="575"/>
                </a:lnSpc>
              </a:pPr>
              <a:r>
                <a:rPr lang="es-ES" sz="750" dirty="0">
                  <a:solidFill>
                    <a:srgbClr val="00AFEE"/>
                  </a:solidFill>
                  <a:latin typeface="Malgun Gothic"/>
                  <a:cs typeface="Malgun Gothic"/>
                </a:rPr>
                <a:t>SOLICITA</a:t>
              </a:r>
              <a:endParaRPr sz="750" dirty="0">
                <a:latin typeface="Malgun Gothic"/>
                <a:cs typeface="Malgun Gothic"/>
              </a:endParaRPr>
            </a:p>
          </p:txBody>
        </p:sp>
        <p:sp>
          <p:nvSpPr>
            <p:cNvPr id="327" name="object 119">
              <a:extLst>
                <a:ext uri="{FF2B5EF4-FFF2-40B4-BE49-F238E27FC236}">
                  <a16:creationId xmlns:a16="http://schemas.microsoft.com/office/drawing/2014/main" id="{6A33A941-512E-44C6-8C6F-AC40CFA0908E}"/>
                </a:ext>
              </a:extLst>
            </p:cNvPr>
            <p:cNvSpPr txBox="1"/>
            <p:nvPr/>
          </p:nvSpPr>
          <p:spPr>
            <a:xfrm>
              <a:off x="1883338" y="1850557"/>
              <a:ext cx="465839" cy="86194"/>
            </a:xfrm>
            <a:prstGeom prst="rect">
              <a:avLst/>
            </a:prstGeom>
          </p:spPr>
          <p:txBody>
            <a:bodyPr wrap="square" lIns="0" tIns="3651" rIns="0" bIns="0" rtlCol="0">
              <a:noAutofit/>
            </a:bodyPr>
            <a:lstStyle/>
            <a:p>
              <a:pPr marL="95001">
                <a:lnSpc>
                  <a:spcPts val="575"/>
                </a:lnSpc>
              </a:pPr>
              <a:r>
                <a:rPr lang="es-ES" sz="750" dirty="0">
                  <a:solidFill>
                    <a:srgbClr val="00AFEE"/>
                  </a:solidFill>
                  <a:latin typeface="Malgun Gothic"/>
                  <a:cs typeface="Malgun Gothic"/>
                </a:rPr>
                <a:t>TEMA</a:t>
              </a:r>
              <a:endParaRPr sz="750" dirty="0">
                <a:latin typeface="Malgun Gothic"/>
                <a:cs typeface="Malgun Gothic"/>
              </a:endParaRPr>
            </a:p>
          </p:txBody>
        </p:sp>
        <p:sp>
          <p:nvSpPr>
            <p:cNvPr id="328" name="object 118">
              <a:extLst>
                <a:ext uri="{FF2B5EF4-FFF2-40B4-BE49-F238E27FC236}">
                  <a16:creationId xmlns:a16="http://schemas.microsoft.com/office/drawing/2014/main" id="{7E7A50E5-ACAD-420D-B4EA-674B71B2C0E1}"/>
                </a:ext>
              </a:extLst>
            </p:cNvPr>
            <p:cNvSpPr txBox="1"/>
            <p:nvPr/>
          </p:nvSpPr>
          <p:spPr>
            <a:xfrm>
              <a:off x="2463796" y="1850556"/>
              <a:ext cx="1876099" cy="154631"/>
            </a:xfrm>
            <a:prstGeom prst="rect">
              <a:avLst/>
            </a:prstGeom>
          </p:spPr>
          <p:txBody>
            <a:bodyPr wrap="square" lIns="0" tIns="3651" rIns="0" bIns="0" rtlCol="0">
              <a:noAutofit/>
            </a:bodyPr>
            <a:lstStyle/>
            <a:p>
              <a:pPr marR="744237" algn="r" defTabSz="1882775">
                <a:lnSpc>
                  <a:spcPts val="575"/>
                </a:lnSpc>
              </a:pPr>
              <a:r>
                <a:rPr lang="es-ES" sz="750" dirty="0">
                  <a:solidFill>
                    <a:srgbClr val="00AFEE"/>
                  </a:solidFill>
                  <a:latin typeface="Malgun Gothic"/>
                  <a:cs typeface="Malgun Gothic"/>
                </a:rPr>
                <a:t>CONTENIDO</a:t>
              </a:r>
              <a:endParaRPr sz="750" dirty="0">
                <a:latin typeface="Malgun Gothic"/>
                <a:cs typeface="Malgun Gothic"/>
              </a:endParaRPr>
            </a:p>
          </p:txBody>
        </p:sp>
        <p:sp>
          <p:nvSpPr>
            <p:cNvPr id="329" name="object 117">
              <a:extLst>
                <a:ext uri="{FF2B5EF4-FFF2-40B4-BE49-F238E27FC236}">
                  <a16:creationId xmlns:a16="http://schemas.microsoft.com/office/drawing/2014/main" id="{0E5ABD48-B80B-4AB8-B829-0A437C20B869}"/>
                </a:ext>
              </a:extLst>
            </p:cNvPr>
            <p:cNvSpPr txBox="1"/>
            <p:nvPr/>
          </p:nvSpPr>
          <p:spPr>
            <a:xfrm>
              <a:off x="4191732" y="1850556"/>
              <a:ext cx="674823" cy="155470"/>
            </a:xfrm>
            <a:prstGeom prst="rect">
              <a:avLst/>
            </a:prstGeom>
          </p:spPr>
          <p:txBody>
            <a:bodyPr wrap="square" lIns="0" tIns="3651" rIns="0" bIns="0" rtlCol="0">
              <a:noAutofit/>
            </a:bodyPr>
            <a:lstStyle/>
            <a:p>
              <a:pPr marL="93168">
                <a:lnSpc>
                  <a:spcPts val="575"/>
                </a:lnSpc>
              </a:pPr>
              <a:r>
                <a:rPr lang="es-ES" sz="750" dirty="0">
                  <a:solidFill>
                    <a:srgbClr val="00AFEE"/>
                  </a:solidFill>
                  <a:latin typeface="Malgun Gothic"/>
                  <a:cs typeface="Malgun Gothic"/>
                </a:rPr>
                <a:t>RESPUESTA</a:t>
              </a:r>
              <a:endParaRPr sz="750" dirty="0">
                <a:latin typeface="Malgun Gothic"/>
                <a:cs typeface="Malgun Gothic"/>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5475697" y="1610000"/>
            <a:ext cx="5586349" cy="6604850"/>
          </a:xfrm>
          <a:custGeom>
            <a:avLst/>
            <a:gdLst/>
            <a:ahLst/>
            <a:cxnLst/>
            <a:rect l="l" t="t" r="r" b="b"/>
            <a:pathLst>
              <a:path w="5586349" h="6604850">
                <a:moveTo>
                  <a:pt x="5586349" y="6136855"/>
                </a:moveTo>
                <a:lnTo>
                  <a:pt x="5475697" y="6136855"/>
                </a:lnTo>
                <a:lnTo>
                  <a:pt x="5475697" y="6597996"/>
                </a:lnTo>
                <a:lnTo>
                  <a:pt x="5586349" y="6597996"/>
                </a:lnTo>
                <a:lnTo>
                  <a:pt x="5586349" y="6136855"/>
                </a:lnTo>
                <a:close/>
              </a:path>
            </a:pathLst>
          </a:custGeom>
          <a:solidFill>
            <a:srgbClr val="4CC8F3"/>
          </a:solidFill>
        </p:spPr>
        <p:txBody>
          <a:bodyPr wrap="square" lIns="0" tIns="0" rIns="0" bIns="0" rtlCol="0">
            <a:noAutofit/>
          </a:bodyPr>
          <a:lstStyle/>
          <a:p>
            <a:endParaRPr/>
          </a:p>
        </p:txBody>
      </p:sp>
      <p:grpSp>
        <p:nvGrpSpPr>
          <p:cNvPr id="35" name="그룹 34">
            <a:extLst>
              <a:ext uri="{FF2B5EF4-FFF2-40B4-BE49-F238E27FC236}">
                <a16:creationId xmlns:a16="http://schemas.microsoft.com/office/drawing/2014/main" id="{06244027-6ADA-49F2-9F7F-F92FDF064E48}"/>
              </a:ext>
            </a:extLst>
          </p:cNvPr>
          <p:cNvGrpSpPr/>
          <p:nvPr/>
        </p:nvGrpSpPr>
        <p:grpSpPr>
          <a:xfrm>
            <a:off x="-1268502" y="-3"/>
            <a:ext cx="6956499" cy="8208003"/>
            <a:chOff x="-1268502" y="-3"/>
            <a:chExt cx="6956499" cy="8208003"/>
          </a:xfrm>
        </p:grpSpPr>
        <p:sp>
          <p:nvSpPr>
            <p:cNvPr id="15" name="object 15"/>
            <p:cNvSpPr/>
            <p:nvPr/>
          </p:nvSpPr>
          <p:spPr>
            <a:xfrm>
              <a:off x="-1268502" y="-3"/>
              <a:ext cx="1376489" cy="1440002"/>
            </a:xfrm>
            <a:custGeom>
              <a:avLst/>
              <a:gdLst/>
              <a:ahLst/>
              <a:cxnLst/>
              <a:rect l="l" t="t" r="r" b="b"/>
              <a:pathLst>
                <a:path w="1376489" h="1440002">
                  <a:moveTo>
                    <a:pt x="1376489" y="3"/>
                  </a:moveTo>
                  <a:lnTo>
                    <a:pt x="1268502" y="3"/>
                  </a:lnTo>
                  <a:lnTo>
                    <a:pt x="1268502" y="1440002"/>
                  </a:lnTo>
                  <a:lnTo>
                    <a:pt x="1376489" y="1440002"/>
                  </a:lnTo>
                  <a:lnTo>
                    <a:pt x="1376489" y="3"/>
                  </a:lnTo>
                  <a:close/>
                </a:path>
              </a:pathLst>
            </a:custGeom>
            <a:solidFill>
              <a:srgbClr val="ACE0F8"/>
            </a:solidFill>
          </p:spPr>
          <p:txBody>
            <a:bodyPr wrap="square" lIns="0" tIns="0" rIns="0" bIns="0" rtlCol="0">
              <a:noAutofit/>
            </a:bodyPr>
            <a:lstStyle/>
            <a:p>
              <a:endParaRPr/>
            </a:p>
          </p:txBody>
        </p:sp>
        <p:grpSp>
          <p:nvGrpSpPr>
            <p:cNvPr id="34" name="그룹 33">
              <a:extLst>
                <a:ext uri="{FF2B5EF4-FFF2-40B4-BE49-F238E27FC236}">
                  <a16:creationId xmlns:a16="http://schemas.microsoft.com/office/drawing/2014/main" id="{A2A340C7-B487-4AFD-BB09-855842D7D8EA}"/>
                </a:ext>
              </a:extLst>
            </p:cNvPr>
            <p:cNvGrpSpPr/>
            <p:nvPr/>
          </p:nvGrpSpPr>
          <p:grpSpPr>
            <a:xfrm>
              <a:off x="101648" y="-3"/>
              <a:ext cx="5586349" cy="8208003"/>
              <a:chOff x="101648" y="-3"/>
              <a:chExt cx="5586349" cy="8208003"/>
            </a:xfrm>
          </p:grpSpPr>
          <p:sp>
            <p:nvSpPr>
              <p:cNvPr id="24" name="object 24"/>
              <p:cNvSpPr/>
              <p:nvPr/>
            </p:nvSpPr>
            <p:spPr>
              <a:xfrm>
                <a:off x="101648" y="1609995"/>
                <a:ext cx="5586349" cy="6598005"/>
              </a:xfrm>
              <a:custGeom>
                <a:avLst/>
                <a:gdLst/>
                <a:ahLst/>
                <a:cxnLst/>
                <a:rect l="l" t="t" r="r" b="b"/>
                <a:pathLst>
                  <a:path w="5586349" h="6598005">
                    <a:moveTo>
                      <a:pt x="5586349" y="0"/>
                    </a:moveTo>
                    <a:lnTo>
                      <a:pt x="5262359" y="0"/>
                    </a:lnTo>
                    <a:lnTo>
                      <a:pt x="5262359" y="6136855"/>
                    </a:lnTo>
                    <a:lnTo>
                      <a:pt x="0" y="6136855"/>
                    </a:lnTo>
                    <a:lnTo>
                      <a:pt x="0" y="6598001"/>
                    </a:lnTo>
                    <a:lnTo>
                      <a:pt x="5586349" y="6598001"/>
                    </a:lnTo>
                    <a:lnTo>
                      <a:pt x="5586349" y="0"/>
                    </a:lnTo>
                    <a:close/>
                  </a:path>
                </a:pathLst>
              </a:custGeom>
              <a:solidFill>
                <a:srgbClr val="ACE0F8"/>
              </a:solidFill>
            </p:spPr>
            <p:txBody>
              <a:bodyPr wrap="square" lIns="0" tIns="0" rIns="0" bIns="0" rtlCol="0">
                <a:noAutofit/>
              </a:bodyPr>
              <a:lstStyle/>
              <a:p>
                <a:endParaRPr/>
              </a:p>
            </p:txBody>
          </p:sp>
          <p:sp>
            <p:nvSpPr>
              <p:cNvPr id="25" name="object 25"/>
              <p:cNvSpPr/>
              <p:nvPr/>
            </p:nvSpPr>
            <p:spPr>
              <a:xfrm>
                <a:off x="5117302" y="7594151"/>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4CC8F3"/>
              </a:solidFill>
            </p:spPr>
            <p:txBody>
              <a:bodyPr wrap="square" lIns="0" tIns="0" rIns="0" bIns="0" rtlCol="0">
                <a:noAutofit/>
              </a:bodyPr>
              <a:lstStyle/>
              <a:p>
                <a:endParaRPr/>
              </a:p>
            </p:txBody>
          </p:sp>
          <p:sp>
            <p:nvSpPr>
              <p:cNvPr id="26" name="object 26"/>
              <p:cNvSpPr/>
              <p:nvPr/>
            </p:nvSpPr>
            <p:spPr>
              <a:xfrm>
                <a:off x="647999" y="5599859"/>
                <a:ext cx="4463999" cy="0"/>
              </a:xfrm>
              <a:custGeom>
                <a:avLst/>
                <a:gdLst/>
                <a:ahLst/>
                <a:cxnLst/>
                <a:rect l="l" t="t" r="r" b="b"/>
                <a:pathLst>
                  <a:path w="4463999">
                    <a:moveTo>
                      <a:pt x="0" y="0"/>
                    </a:moveTo>
                    <a:lnTo>
                      <a:pt x="4463999" y="0"/>
                    </a:lnTo>
                  </a:path>
                </a:pathLst>
              </a:custGeom>
              <a:ln w="9525">
                <a:solidFill>
                  <a:srgbClr val="A8AAAD"/>
                </a:solidFill>
                <a:prstDash val="dash"/>
              </a:ln>
            </p:spPr>
            <p:txBody>
              <a:bodyPr wrap="square" lIns="0" tIns="0" rIns="0" bIns="0" rtlCol="0">
                <a:noAutofit/>
              </a:bodyPr>
              <a:lstStyle/>
              <a:p>
                <a:endParaRPr/>
              </a:p>
            </p:txBody>
          </p:sp>
          <p:sp>
            <p:nvSpPr>
              <p:cNvPr id="27" name="object 27"/>
              <p:cNvSpPr/>
              <p:nvPr/>
            </p:nvSpPr>
            <p:spPr>
              <a:xfrm>
                <a:off x="647999" y="6476159"/>
                <a:ext cx="4463999" cy="0"/>
              </a:xfrm>
              <a:custGeom>
                <a:avLst/>
                <a:gdLst/>
                <a:ahLst/>
                <a:cxnLst/>
                <a:rect l="l" t="t" r="r" b="b"/>
                <a:pathLst>
                  <a:path w="4463999">
                    <a:moveTo>
                      <a:pt x="0" y="0"/>
                    </a:moveTo>
                    <a:lnTo>
                      <a:pt x="4463999" y="0"/>
                    </a:lnTo>
                  </a:path>
                </a:pathLst>
              </a:custGeom>
              <a:ln w="9525">
                <a:solidFill>
                  <a:srgbClr val="A8AAAD"/>
                </a:solidFill>
                <a:prstDash val="dash"/>
              </a:ln>
            </p:spPr>
            <p:txBody>
              <a:bodyPr wrap="square" lIns="0" tIns="0" rIns="0" bIns="0" rtlCol="0">
                <a:noAutofit/>
              </a:bodyPr>
              <a:lstStyle/>
              <a:p>
                <a:endParaRPr/>
              </a:p>
            </p:txBody>
          </p:sp>
          <p:sp>
            <p:nvSpPr>
              <p:cNvPr id="28" name="object 28"/>
              <p:cNvSpPr/>
              <p:nvPr/>
            </p:nvSpPr>
            <p:spPr>
              <a:xfrm>
                <a:off x="647999" y="5890159"/>
                <a:ext cx="4463999" cy="0"/>
              </a:xfrm>
              <a:custGeom>
                <a:avLst/>
                <a:gdLst/>
                <a:ahLst/>
                <a:cxnLst/>
                <a:rect l="l" t="t" r="r" b="b"/>
                <a:pathLst>
                  <a:path w="4463999">
                    <a:moveTo>
                      <a:pt x="0" y="0"/>
                    </a:moveTo>
                    <a:lnTo>
                      <a:pt x="4463999" y="0"/>
                    </a:lnTo>
                  </a:path>
                </a:pathLst>
              </a:custGeom>
              <a:ln w="9525">
                <a:solidFill>
                  <a:srgbClr val="A8AAAD"/>
                </a:solidFill>
                <a:prstDash val="dash"/>
              </a:ln>
            </p:spPr>
            <p:txBody>
              <a:bodyPr wrap="square" lIns="0" tIns="0" rIns="0" bIns="0" rtlCol="0">
                <a:noAutofit/>
              </a:bodyPr>
              <a:lstStyle/>
              <a:p>
                <a:endParaRPr/>
              </a:p>
            </p:txBody>
          </p:sp>
          <p:sp>
            <p:nvSpPr>
              <p:cNvPr id="29" name="object 29"/>
              <p:cNvSpPr/>
              <p:nvPr/>
            </p:nvSpPr>
            <p:spPr>
              <a:xfrm>
                <a:off x="647999" y="6766459"/>
                <a:ext cx="4463999" cy="0"/>
              </a:xfrm>
              <a:custGeom>
                <a:avLst/>
                <a:gdLst/>
                <a:ahLst/>
                <a:cxnLst/>
                <a:rect l="l" t="t" r="r" b="b"/>
                <a:pathLst>
                  <a:path w="4463999">
                    <a:moveTo>
                      <a:pt x="0" y="0"/>
                    </a:moveTo>
                    <a:lnTo>
                      <a:pt x="4463999" y="0"/>
                    </a:lnTo>
                  </a:path>
                </a:pathLst>
              </a:custGeom>
              <a:ln w="9525">
                <a:solidFill>
                  <a:srgbClr val="A8AAAD"/>
                </a:solidFill>
                <a:prstDash val="dash"/>
              </a:ln>
            </p:spPr>
            <p:txBody>
              <a:bodyPr wrap="square" lIns="0" tIns="0" rIns="0" bIns="0" rtlCol="0">
                <a:noAutofit/>
              </a:bodyPr>
              <a:lstStyle/>
              <a:p>
                <a:endParaRPr/>
              </a:p>
            </p:txBody>
          </p:sp>
          <p:sp>
            <p:nvSpPr>
              <p:cNvPr id="30" name="object 30"/>
              <p:cNvSpPr/>
              <p:nvPr/>
            </p:nvSpPr>
            <p:spPr>
              <a:xfrm>
                <a:off x="647999" y="6180460"/>
                <a:ext cx="4463999" cy="0"/>
              </a:xfrm>
              <a:custGeom>
                <a:avLst/>
                <a:gdLst/>
                <a:ahLst/>
                <a:cxnLst/>
                <a:rect l="l" t="t" r="r" b="b"/>
                <a:pathLst>
                  <a:path w="4463999">
                    <a:moveTo>
                      <a:pt x="0" y="0"/>
                    </a:moveTo>
                    <a:lnTo>
                      <a:pt x="4463999" y="0"/>
                    </a:lnTo>
                  </a:path>
                </a:pathLst>
              </a:custGeom>
              <a:ln w="9525">
                <a:solidFill>
                  <a:srgbClr val="A8AAAD"/>
                </a:solidFill>
                <a:prstDash val="dash"/>
              </a:ln>
            </p:spPr>
            <p:txBody>
              <a:bodyPr wrap="square" lIns="0" tIns="0" rIns="0" bIns="0" rtlCol="0">
                <a:noAutofit/>
              </a:bodyPr>
              <a:lstStyle/>
              <a:p>
                <a:endParaRPr/>
              </a:p>
            </p:txBody>
          </p:sp>
          <p:sp>
            <p:nvSpPr>
              <p:cNvPr id="31" name="object 31"/>
              <p:cNvSpPr/>
              <p:nvPr/>
            </p:nvSpPr>
            <p:spPr>
              <a:xfrm>
                <a:off x="647999" y="7056760"/>
                <a:ext cx="4463999" cy="0"/>
              </a:xfrm>
              <a:custGeom>
                <a:avLst/>
                <a:gdLst/>
                <a:ahLst/>
                <a:cxnLst/>
                <a:rect l="l" t="t" r="r" b="b"/>
                <a:pathLst>
                  <a:path w="4463999">
                    <a:moveTo>
                      <a:pt x="0" y="0"/>
                    </a:moveTo>
                    <a:lnTo>
                      <a:pt x="4463999" y="0"/>
                    </a:lnTo>
                  </a:path>
                </a:pathLst>
              </a:custGeom>
              <a:ln w="9525">
                <a:solidFill>
                  <a:srgbClr val="A8AAAD"/>
                </a:solidFill>
                <a:prstDash val="dash"/>
              </a:ln>
            </p:spPr>
            <p:txBody>
              <a:bodyPr wrap="square" lIns="0" tIns="0" rIns="0" bIns="0" rtlCol="0">
                <a:noAutofit/>
              </a:bodyPr>
              <a:lstStyle/>
              <a:p>
                <a:endParaRPr/>
              </a:p>
            </p:txBody>
          </p:sp>
          <p:sp>
            <p:nvSpPr>
              <p:cNvPr id="32" name="object 32"/>
              <p:cNvSpPr/>
              <p:nvPr/>
            </p:nvSpPr>
            <p:spPr>
              <a:xfrm>
                <a:off x="647999" y="7348860"/>
                <a:ext cx="4463999" cy="0"/>
              </a:xfrm>
              <a:custGeom>
                <a:avLst/>
                <a:gdLst/>
                <a:ahLst/>
                <a:cxnLst/>
                <a:rect l="l" t="t" r="r" b="b"/>
                <a:pathLst>
                  <a:path w="4463999">
                    <a:moveTo>
                      <a:pt x="0" y="0"/>
                    </a:moveTo>
                    <a:lnTo>
                      <a:pt x="4463999" y="0"/>
                    </a:lnTo>
                  </a:path>
                </a:pathLst>
              </a:custGeom>
              <a:ln w="9525">
                <a:solidFill>
                  <a:srgbClr val="A8AAAD"/>
                </a:solidFill>
                <a:prstDash val="dash"/>
              </a:ln>
            </p:spPr>
            <p:txBody>
              <a:bodyPr wrap="square" lIns="0" tIns="0" rIns="0" bIns="0" rtlCol="0">
                <a:noAutofit/>
              </a:bodyPr>
              <a:lstStyle/>
              <a:p>
                <a:endParaRPr/>
              </a:p>
            </p:txBody>
          </p:sp>
          <p:sp>
            <p:nvSpPr>
              <p:cNvPr id="16" name="object 16"/>
              <p:cNvSpPr/>
              <p:nvPr/>
            </p:nvSpPr>
            <p:spPr>
              <a:xfrm>
                <a:off x="109799" y="-3"/>
                <a:ext cx="1376514" cy="1440002"/>
              </a:xfrm>
              <a:custGeom>
                <a:avLst/>
                <a:gdLst/>
                <a:ahLst/>
                <a:cxnLst/>
                <a:rect l="l" t="t" r="r" b="b"/>
                <a:pathLst>
                  <a:path w="1376514" h="1440002">
                    <a:moveTo>
                      <a:pt x="260515" y="324002"/>
                    </a:moveTo>
                    <a:lnTo>
                      <a:pt x="1376514" y="324002"/>
                    </a:lnTo>
                    <a:lnTo>
                      <a:pt x="1376514" y="12"/>
                    </a:lnTo>
                    <a:lnTo>
                      <a:pt x="412972" y="3"/>
                    </a:lnTo>
                    <a:lnTo>
                      <a:pt x="17" y="3"/>
                    </a:lnTo>
                    <a:lnTo>
                      <a:pt x="25" y="1440002"/>
                    </a:lnTo>
                    <a:lnTo>
                      <a:pt x="260515" y="1440002"/>
                    </a:lnTo>
                    <a:lnTo>
                      <a:pt x="260515" y="324002"/>
                    </a:lnTo>
                    <a:close/>
                  </a:path>
                </a:pathLst>
              </a:custGeom>
              <a:solidFill>
                <a:srgbClr val="4CC8F3"/>
              </a:solidFill>
            </p:spPr>
            <p:txBody>
              <a:bodyPr wrap="square" lIns="0" tIns="0" rIns="0" bIns="0" rtlCol="0">
                <a:noAutofit/>
              </a:bodyPr>
              <a:lstStyle/>
              <a:p>
                <a:endParaRPr/>
              </a:p>
            </p:txBody>
          </p:sp>
          <p:sp>
            <p:nvSpPr>
              <p:cNvPr id="17" name="object 17"/>
              <p:cNvSpPr/>
              <p:nvPr/>
            </p:nvSpPr>
            <p:spPr>
              <a:xfrm>
                <a:off x="657550" y="575063"/>
                <a:ext cx="729081" cy="506981"/>
              </a:xfrm>
              <a:custGeom>
                <a:avLst/>
                <a:gdLst/>
                <a:ahLst/>
                <a:cxnLst/>
                <a:rect l="l" t="t" r="r" b="b"/>
                <a:pathLst>
                  <a:path w="729081" h="506981">
                    <a:moveTo>
                      <a:pt x="0" y="56946"/>
                    </a:moveTo>
                    <a:lnTo>
                      <a:pt x="9781" y="41526"/>
                    </a:lnTo>
                    <a:lnTo>
                      <a:pt x="17367" y="33028"/>
                    </a:lnTo>
                    <a:lnTo>
                      <a:pt x="25842" y="29754"/>
                    </a:lnTo>
                    <a:lnTo>
                      <a:pt x="38287" y="30006"/>
                    </a:lnTo>
                    <a:lnTo>
                      <a:pt x="47193" y="30949"/>
                    </a:lnTo>
                    <a:lnTo>
                      <a:pt x="66725" y="30695"/>
                    </a:lnTo>
                    <a:lnTo>
                      <a:pt x="84323" y="23540"/>
                    </a:lnTo>
                    <a:lnTo>
                      <a:pt x="96771" y="18794"/>
                    </a:lnTo>
                    <a:lnTo>
                      <a:pt x="106417" y="15795"/>
                    </a:lnTo>
                    <a:lnTo>
                      <a:pt x="115606" y="13884"/>
                    </a:lnTo>
                    <a:lnTo>
                      <a:pt x="126685" y="12400"/>
                    </a:lnTo>
                    <a:lnTo>
                      <a:pt x="135077" y="11455"/>
                    </a:lnTo>
                    <a:lnTo>
                      <a:pt x="154242" y="7498"/>
                    </a:lnTo>
                    <a:lnTo>
                      <a:pt x="170250" y="4346"/>
                    </a:lnTo>
                    <a:lnTo>
                      <a:pt x="183687" y="2027"/>
                    </a:lnTo>
                    <a:lnTo>
                      <a:pt x="195137" y="569"/>
                    </a:lnTo>
                    <a:lnTo>
                      <a:pt x="205186" y="0"/>
                    </a:lnTo>
                    <a:lnTo>
                      <a:pt x="214419" y="347"/>
                    </a:lnTo>
                    <a:lnTo>
                      <a:pt x="223419" y="1638"/>
                    </a:lnTo>
                    <a:lnTo>
                      <a:pt x="232773" y="3902"/>
                    </a:lnTo>
                    <a:lnTo>
                      <a:pt x="243066" y="7165"/>
                    </a:lnTo>
                    <a:lnTo>
                      <a:pt x="254881" y="11456"/>
                    </a:lnTo>
                    <a:lnTo>
                      <a:pt x="268805" y="16803"/>
                    </a:lnTo>
                    <a:lnTo>
                      <a:pt x="271780" y="17957"/>
                    </a:lnTo>
                    <a:lnTo>
                      <a:pt x="288584" y="22165"/>
                    </a:lnTo>
                    <a:lnTo>
                      <a:pt x="301799" y="25806"/>
                    </a:lnTo>
                    <a:lnTo>
                      <a:pt x="312369" y="29433"/>
                    </a:lnTo>
                    <a:lnTo>
                      <a:pt x="321237" y="33601"/>
                    </a:lnTo>
                    <a:lnTo>
                      <a:pt x="329348" y="38863"/>
                    </a:lnTo>
                    <a:lnTo>
                      <a:pt x="337646" y="45773"/>
                    </a:lnTo>
                    <a:lnTo>
                      <a:pt x="347076" y="54885"/>
                    </a:lnTo>
                    <a:lnTo>
                      <a:pt x="358581" y="66752"/>
                    </a:lnTo>
                    <a:lnTo>
                      <a:pt x="363181" y="71564"/>
                    </a:lnTo>
                    <a:lnTo>
                      <a:pt x="373817" y="61034"/>
                    </a:lnTo>
                    <a:lnTo>
                      <a:pt x="382901" y="52356"/>
                    </a:lnTo>
                    <a:lnTo>
                      <a:pt x="391019" y="45256"/>
                    </a:lnTo>
                    <a:lnTo>
                      <a:pt x="398753" y="39460"/>
                    </a:lnTo>
                    <a:lnTo>
                      <a:pt x="406689" y="34697"/>
                    </a:lnTo>
                    <a:lnTo>
                      <a:pt x="415411" y="30692"/>
                    </a:lnTo>
                    <a:lnTo>
                      <a:pt x="425503" y="27173"/>
                    </a:lnTo>
                    <a:lnTo>
                      <a:pt x="437549" y="23866"/>
                    </a:lnTo>
                    <a:lnTo>
                      <a:pt x="452134" y="20498"/>
                    </a:lnTo>
                    <a:lnTo>
                      <a:pt x="469842" y="16795"/>
                    </a:lnTo>
                    <a:lnTo>
                      <a:pt x="488226" y="13093"/>
                    </a:lnTo>
                    <a:lnTo>
                      <a:pt x="514041" y="9155"/>
                    </a:lnTo>
                    <a:lnTo>
                      <a:pt x="534206" y="6261"/>
                    </a:lnTo>
                    <a:lnTo>
                      <a:pt x="549678" y="4440"/>
                    </a:lnTo>
                    <a:lnTo>
                      <a:pt x="561412" y="3721"/>
                    </a:lnTo>
                    <a:lnTo>
                      <a:pt x="570367" y="4134"/>
                    </a:lnTo>
                    <a:lnTo>
                      <a:pt x="577498" y="5705"/>
                    </a:lnTo>
                    <a:lnTo>
                      <a:pt x="583762" y="8466"/>
                    </a:lnTo>
                    <a:lnTo>
                      <a:pt x="590117" y="12443"/>
                    </a:lnTo>
                    <a:lnTo>
                      <a:pt x="595642" y="16331"/>
                    </a:lnTo>
                    <a:lnTo>
                      <a:pt x="614976" y="21713"/>
                    </a:lnTo>
                    <a:lnTo>
                      <a:pt x="628814" y="25937"/>
                    </a:lnTo>
                    <a:lnTo>
                      <a:pt x="638920" y="29842"/>
                    </a:lnTo>
                    <a:lnTo>
                      <a:pt x="647056" y="34269"/>
                    </a:lnTo>
                    <a:lnTo>
                      <a:pt x="654988" y="40059"/>
                    </a:lnTo>
                    <a:lnTo>
                      <a:pt x="664479" y="48052"/>
                    </a:lnTo>
                    <a:lnTo>
                      <a:pt x="667245" y="50444"/>
                    </a:lnTo>
                    <a:lnTo>
                      <a:pt x="706297" y="52069"/>
                    </a:lnTo>
                    <a:lnTo>
                      <a:pt x="714991" y="46428"/>
                    </a:lnTo>
                    <a:lnTo>
                      <a:pt x="718912" y="49543"/>
                    </a:lnTo>
                    <a:lnTo>
                      <a:pt x="720552" y="64735"/>
                    </a:lnTo>
                    <a:lnTo>
                      <a:pt x="720940" y="71564"/>
                    </a:lnTo>
                    <a:lnTo>
                      <a:pt x="729081" y="254926"/>
                    </a:lnTo>
                    <a:lnTo>
                      <a:pt x="729081" y="411060"/>
                    </a:lnTo>
                    <a:lnTo>
                      <a:pt x="729081" y="492289"/>
                    </a:lnTo>
                    <a:lnTo>
                      <a:pt x="718786" y="496703"/>
                    </a:lnTo>
                    <a:lnTo>
                      <a:pt x="709329" y="496418"/>
                    </a:lnTo>
                    <a:lnTo>
                      <a:pt x="694905" y="492289"/>
                    </a:lnTo>
                    <a:lnTo>
                      <a:pt x="676604" y="486079"/>
                    </a:lnTo>
                    <a:lnTo>
                      <a:pt x="661400" y="481017"/>
                    </a:lnTo>
                    <a:lnTo>
                      <a:pt x="648639" y="476977"/>
                    </a:lnTo>
                    <a:lnTo>
                      <a:pt x="637669" y="473830"/>
                    </a:lnTo>
                    <a:lnTo>
                      <a:pt x="627838" y="471450"/>
                    </a:lnTo>
                    <a:lnTo>
                      <a:pt x="618492" y="469710"/>
                    </a:lnTo>
                    <a:lnTo>
                      <a:pt x="608979" y="468482"/>
                    </a:lnTo>
                    <a:lnTo>
                      <a:pt x="598646" y="467640"/>
                    </a:lnTo>
                    <a:lnTo>
                      <a:pt x="586841" y="467055"/>
                    </a:lnTo>
                    <a:lnTo>
                      <a:pt x="572911" y="466602"/>
                    </a:lnTo>
                    <a:lnTo>
                      <a:pt x="561467" y="466292"/>
                    </a:lnTo>
                    <a:lnTo>
                      <a:pt x="539003" y="464629"/>
                    </a:lnTo>
                    <a:lnTo>
                      <a:pt x="520164" y="463384"/>
                    </a:lnTo>
                    <a:lnTo>
                      <a:pt x="504426" y="462662"/>
                    </a:lnTo>
                    <a:lnTo>
                      <a:pt x="491262" y="462570"/>
                    </a:lnTo>
                    <a:lnTo>
                      <a:pt x="480147" y="463213"/>
                    </a:lnTo>
                    <a:lnTo>
                      <a:pt x="470555" y="464699"/>
                    </a:lnTo>
                    <a:lnTo>
                      <a:pt x="461961" y="467132"/>
                    </a:lnTo>
                    <a:lnTo>
                      <a:pt x="453840" y="470618"/>
                    </a:lnTo>
                    <a:lnTo>
                      <a:pt x="445666" y="475264"/>
                    </a:lnTo>
                    <a:lnTo>
                      <a:pt x="436913" y="481176"/>
                    </a:lnTo>
                    <a:lnTo>
                      <a:pt x="427057" y="488459"/>
                    </a:lnTo>
                    <a:lnTo>
                      <a:pt x="418249" y="495172"/>
                    </a:lnTo>
                    <a:lnTo>
                      <a:pt x="410608" y="500709"/>
                    </a:lnTo>
                    <a:lnTo>
                      <a:pt x="403142" y="503731"/>
                    </a:lnTo>
                    <a:lnTo>
                      <a:pt x="391806" y="505001"/>
                    </a:lnTo>
                    <a:lnTo>
                      <a:pt x="372556" y="505278"/>
                    </a:lnTo>
                    <a:lnTo>
                      <a:pt x="364540" y="505281"/>
                    </a:lnTo>
                    <a:lnTo>
                      <a:pt x="352821" y="506981"/>
                    </a:lnTo>
                    <a:lnTo>
                      <a:pt x="343846" y="506715"/>
                    </a:lnTo>
                    <a:lnTo>
                      <a:pt x="333083" y="503730"/>
                    </a:lnTo>
                    <a:lnTo>
                      <a:pt x="315997" y="497273"/>
                    </a:lnTo>
                    <a:lnTo>
                      <a:pt x="302122" y="490410"/>
                    </a:lnTo>
                    <a:lnTo>
                      <a:pt x="290689" y="484931"/>
                    </a:lnTo>
                    <a:lnTo>
                      <a:pt x="280744" y="480584"/>
                    </a:lnTo>
                    <a:lnTo>
                      <a:pt x="271608" y="477225"/>
                    </a:lnTo>
                    <a:lnTo>
                      <a:pt x="262603" y="474710"/>
                    </a:lnTo>
                    <a:lnTo>
                      <a:pt x="253049" y="472895"/>
                    </a:lnTo>
                    <a:lnTo>
                      <a:pt x="242268" y="471637"/>
                    </a:lnTo>
                    <a:lnTo>
                      <a:pt x="229582" y="470791"/>
                    </a:lnTo>
                    <a:lnTo>
                      <a:pt x="214312" y="470213"/>
                    </a:lnTo>
                    <a:lnTo>
                      <a:pt x="195779" y="469759"/>
                    </a:lnTo>
                    <a:lnTo>
                      <a:pt x="185521" y="469544"/>
                    </a:lnTo>
                    <a:lnTo>
                      <a:pt x="169494" y="466839"/>
                    </a:lnTo>
                    <a:lnTo>
                      <a:pt x="156907" y="465039"/>
                    </a:lnTo>
                    <a:lnTo>
                      <a:pt x="146547" y="464244"/>
                    </a:lnTo>
                    <a:lnTo>
                      <a:pt x="137199" y="464557"/>
                    </a:lnTo>
                    <a:lnTo>
                      <a:pt x="127649" y="466083"/>
                    </a:lnTo>
                    <a:lnTo>
                      <a:pt x="116683" y="468923"/>
                    </a:lnTo>
                    <a:lnTo>
                      <a:pt x="103086" y="473180"/>
                    </a:lnTo>
                    <a:lnTo>
                      <a:pt x="89509" y="477672"/>
                    </a:lnTo>
                    <a:lnTo>
                      <a:pt x="72031" y="487136"/>
                    </a:lnTo>
                    <a:lnTo>
                      <a:pt x="59982" y="493431"/>
                    </a:lnTo>
                    <a:lnTo>
                      <a:pt x="50933" y="497657"/>
                    </a:lnTo>
                    <a:lnTo>
                      <a:pt x="42457" y="500915"/>
                    </a:lnTo>
                    <a:lnTo>
                      <a:pt x="32125" y="504307"/>
                    </a:lnTo>
                    <a:lnTo>
                      <a:pt x="27673" y="505713"/>
                    </a:lnTo>
                    <a:lnTo>
                      <a:pt x="10698" y="503581"/>
                    </a:lnTo>
                    <a:lnTo>
                      <a:pt x="3077" y="497438"/>
                    </a:lnTo>
                    <a:lnTo>
                      <a:pt x="533" y="482199"/>
                    </a:lnTo>
                    <a:lnTo>
                      <a:pt x="0" y="472795"/>
                    </a:lnTo>
                    <a:lnTo>
                      <a:pt x="0" y="255777"/>
                    </a:lnTo>
                    <a:lnTo>
                      <a:pt x="0" y="56946"/>
                    </a:lnTo>
                    <a:close/>
                  </a:path>
                </a:pathLst>
              </a:custGeom>
              <a:ln w="12700">
                <a:solidFill>
                  <a:srgbClr val="96989A"/>
                </a:solidFill>
              </a:ln>
            </p:spPr>
            <p:txBody>
              <a:bodyPr wrap="square" lIns="0" tIns="0" rIns="0" bIns="0" rtlCol="0">
                <a:noAutofit/>
              </a:bodyPr>
              <a:lstStyle/>
              <a:p>
                <a:endParaRPr/>
              </a:p>
            </p:txBody>
          </p:sp>
          <p:sp>
            <p:nvSpPr>
              <p:cNvPr id="18" name="object 18"/>
              <p:cNvSpPr/>
              <p:nvPr/>
            </p:nvSpPr>
            <p:spPr>
              <a:xfrm>
                <a:off x="1020732" y="646628"/>
                <a:ext cx="346367" cy="409359"/>
              </a:xfrm>
              <a:custGeom>
                <a:avLst/>
                <a:gdLst/>
                <a:ahLst/>
                <a:cxnLst/>
                <a:rect l="l" t="t" r="r" b="b"/>
                <a:pathLst>
                  <a:path w="346367" h="409359">
                    <a:moveTo>
                      <a:pt x="0" y="0"/>
                    </a:moveTo>
                    <a:lnTo>
                      <a:pt x="0" y="399605"/>
                    </a:lnTo>
                    <a:lnTo>
                      <a:pt x="11972" y="388048"/>
                    </a:lnTo>
                    <a:lnTo>
                      <a:pt x="22181" y="378547"/>
                    </a:lnTo>
                    <a:lnTo>
                      <a:pt x="31202" y="370894"/>
                    </a:lnTo>
                    <a:lnTo>
                      <a:pt x="47974" y="360287"/>
                    </a:lnTo>
                    <a:lnTo>
                      <a:pt x="66879" y="354547"/>
                    </a:lnTo>
                    <a:lnTo>
                      <a:pt x="78566" y="352977"/>
                    </a:lnTo>
                    <a:lnTo>
                      <a:pt x="92508" y="351993"/>
                    </a:lnTo>
                    <a:lnTo>
                      <a:pt x="109280" y="351387"/>
                    </a:lnTo>
                    <a:lnTo>
                      <a:pt x="129454" y="350947"/>
                    </a:lnTo>
                    <a:lnTo>
                      <a:pt x="133172" y="350875"/>
                    </a:lnTo>
                    <a:lnTo>
                      <a:pt x="243839" y="350875"/>
                    </a:lnTo>
                    <a:lnTo>
                      <a:pt x="266559" y="350959"/>
                    </a:lnTo>
                    <a:lnTo>
                      <a:pt x="282154" y="351547"/>
                    </a:lnTo>
                    <a:lnTo>
                      <a:pt x="292848" y="353144"/>
                    </a:lnTo>
                    <a:lnTo>
                      <a:pt x="308423" y="361378"/>
                    </a:lnTo>
                    <a:lnTo>
                      <a:pt x="346367" y="409359"/>
                    </a:lnTo>
                    <a:lnTo>
                      <a:pt x="339652" y="402820"/>
                    </a:lnTo>
                    <a:lnTo>
                      <a:pt x="333624" y="397932"/>
                    </a:lnTo>
                    <a:lnTo>
                      <a:pt x="326854" y="394238"/>
                    </a:lnTo>
                    <a:lnTo>
                      <a:pt x="317916" y="391282"/>
                    </a:lnTo>
                    <a:lnTo>
                      <a:pt x="305384" y="388606"/>
                    </a:lnTo>
                    <a:lnTo>
                      <a:pt x="287829" y="385753"/>
                    </a:lnTo>
                    <a:lnTo>
                      <a:pt x="263827" y="382267"/>
                    </a:lnTo>
                    <a:lnTo>
                      <a:pt x="260108" y="381736"/>
                    </a:lnTo>
                    <a:lnTo>
                      <a:pt x="245792" y="376846"/>
                    </a:lnTo>
                    <a:lnTo>
                      <a:pt x="234122" y="373096"/>
                    </a:lnTo>
                    <a:lnTo>
                      <a:pt x="224147" y="370389"/>
                    </a:lnTo>
                    <a:lnTo>
                      <a:pt x="214916" y="368629"/>
                    </a:lnTo>
                    <a:lnTo>
                      <a:pt x="205478" y="367715"/>
                    </a:lnTo>
                    <a:lnTo>
                      <a:pt x="194882" y="367552"/>
                    </a:lnTo>
                    <a:lnTo>
                      <a:pt x="182175" y="368042"/>
                    </a:lnTo>
                    <a:lnTo>
                      <a:pt x="166407" y="369086"/>
                    </a:lnTo>
                    <a:lnTo>
                      <a:pt x="149453" y="370370"/>
                    </a:lnTo>
                    <a:lnTo>
                      <a:pt x="126887" y="373774"/>
                    </a:lnTo>
                    <a:lnTo>
                      <a:pt x="109835" y="376520"/>
                    </a:lnTo>
                    <a:lnTo>
                      <a:pt x="97021" y="378964"/>
                    </a:lnTo>
                    <a:lnTo>
                      <a:pt x="87170" y="381464"/>
                    </a:lnTo>
                    <a:lnTo>
                      <a:pt x="79007" y="384377"/>
                    </a:lnTo>
                    <a:lnTo>
                      <a:pt x="71256" y="388061"/>
                    </a:lnTo>
                    <a:lnTo>
                      <a:pt x="62643" y="392873"/>
                    </a:lnTo>
                    <a:lnTo>
                      <a:pt x="56692" y="396354"/>
                    </a:lnTo>
                    <a:lnTo>
                      <a:pt x="22517" y="409359"/>
                    </a:lnTo>
                    <a:lnTo>
                      <a:pt x="0" y="409359"/>
                    </a:lnTo>
                  </a:path>
                </a:pathLst>
              </a:custGeom>
              <a:ln w="12699">
                <a:solidFill>
                  <a:srgbClr val="96989A"/>
                </a:solidFill>
              </a:ln>
            </p:spPr>
            <p:txBody>
              <a:bodyPr wrap="square" lIns="0" tIns="0" rIns="0" bIns="0" rtlCol="0">
                <a:noAutofit/>
              </a:bodyPr>
              <a:lstStyle/>
              <a:p>
                <a:endParaRPr/>
              </a:p>
            </p:txBody>
          </p:sp>
          <p:sp>
            <p:nvSpPr>
              <p:cNvPr id="19" name="object 19"/>
              <p:cNvSpPr/>
              <p:nvPr/>
            </p:nvSpPr>
            <p:spPr>
              <a:xfrm>
                <a:off x="1324795" y="615778"/>
                <a:ext cx="11391" cy="397968"/>
              </a:xfrm>
              <a:custGeom>
                <a:avLst/>
                <a:gdLst/>
                <a:ahLst/>
                <a:cxnLst/>
                <a:rect l="l" t="t" r="r" b="b"/>
                <a:pathLst>
                  <a:path w="11391" h="397968">
                    <a:moveTo>
                      <a:pt x="0" y="9729"/>
                    </a:moveTo>
                    <a:lnTo>
                      <a:pt x="2106" y="4777"/>
                    </a:lnTo>
                    <a:lnTo>
                      <a:pt x="3814" y="1371"/>
                    </a:lnTo>
                    <a:lnTo>
                      <a:pt x="5163" y="0"/>
                    </a:lnTo>
                    <a:lnTo>
                      <a:pt x="6197" y="1149"/>
                    </a:lnTo>
                    <a:lnTo>
                      <a:pt x="7486" y="12961"/>
                    </a:lnTo>
                    <a:lnTo>
                      <a:pt x="8017" y="40708"/>
                    </a:lnTo>
                    <a:lnTo>
                      <a:pt x="8104" y="61775"/>
                    </a:lnTo>
                    <a:lnTo>
                      <a:pt x="8127" y="88288"/>
                    </a:lnTo>
                    <a:lnTo>
                      <a:pt x="8128" y="103950"/>
                    </a:lnTo>
                    <a:lnTo>
                      <a:pt x="8128" y="352489"/>
                    </a:lnTo>
                    <a:lnTo>
                      <a:pt x="11391" y="397968"/>
                    </a:lnTo>
                  </a:path>
                </a:pathLst>
              </a:custGeom>
              <a:ln w="12699">
                <a:solidFill>
                  <a:srgbClr val="96989A"/>
                </a:solidFill>
              </a:ln>
            </p:spPr>
            <p:txBody>
              <a:bodyPr wrap="square" lIns="0" tIns="0" rIns="0" bIns="0" rtlCol="0">
                <a:noAutofit/>
              </a:bodyPr>
              <a:lstStyle/>
              <a:p>
                <a:endParaRPr/>
              </a:p>
            </p:txBody>
          </p:sp>
          <p:sp>
            <p:nvSpPr>
              <p:cNvPr id="20" name="object 20"/>
              <p:cNvSpPr/>
              <p:nvPr/>
            </p:nvSpPr>
            <p:spPr>
              <a:xfrm>
                <a:off x="1330485" y="625749"/>
                <a:ext cx="36614" cy="430237"/>
              </a:xfrm>
              <a:custGeom>
                <a:avLst/>
                <a:gdLst/>
                <a:ahLst/>
                <a:cxnLst/>
                <a:rect l="l" t="t" r="r" b="b"/>
                <a:pathLst>
                  <a:path w="36614" h="430237">
                    <a:moveTo>
                      <a:pt x="0" y="0"/>
                    </a:moveTo>
                    <a:lnTo>
                      <a:pt x="23596" y="20878"/>
                    </a:lnTo>
                    <a:lnTo>
                      <a:pt x="36614" y="430237"/>
                    </a:lnTo>
                  </a:path>
                </a:pathLst>
              </a:custGeom>
              <a:ln w="12700">
                <a:solidFill>
                  <a:srgbClr val="96989A"/>
                </a:solidFill>
              </a:ln>
            </p:spPr>
            <p:txBody>
              <a:bodyPr wrap="square" lIns="0" tIns="0" rIns="0" bIns="0" rtlCol="0">
                <a:noAutofit/>
              </a:bodyPr>
              <a:lstStyle/>
              <a:p>
                <a:endParaRPr/>
              </a:p>
            </p:txBody>
          </p:sp>
          <p:sp>
            <p:nvSpPr>
              <p:cNvPr id="21" name="object 21"/>
              <p:cNvSpPr/>
              <p:nvPr/>
            </p:nvSpPr>
            <p:spPr>
              <a:xfrm>
                <a:off x="677082" y="605759"/>
                <a:ext cx="335241" cy="455091"/>
              </a:xfrm>
              <a:custGeom>
                <a:avLst/>
                <a:gdLst/>
                <a:ahLst/>
                <a:cxnLst/>
                <a:rect l="l" t="t" r="r" b="b"/>
                <a:pathLst>
                  <a:path w="335241" h="455091">
                    <a:moveTo>
                      <a:pt x="47193" y="0"/>
                    </a:moveTo>
                    <a:lnTo>
                      <a:pt x="29286" y="18478"/>
                    </a:lnTo>
                    <a:lnTo>
                      <a:pt x="29286" y="407987"/>
                    </a:lnTo>
                    <a:lnTo>
                      <a:pt x="39929" y="402459"/>
                    </a:lnTo>
                    <a:lnTo>
                      <a:pt x="48719" y="398285"/>
                    </a:lnTo>
                    <a:lnTo>
                      <a:pt x="56895" y="395191"/>
                    </a:lnTo>
                    <a:lnTo>
                      <a:pt x="65701" y="392904"/>
                    </a:lnTo>
                    <a:lnTo>
                      <a:pt x="76379" y="391150"/>
                    </a:lnTo>
                    <a:lnTo>
                      <a:pt x="90170" y="389657"/>
                    </a:lnTo>
                    <a:lnTo>
                      <a:pt x="108316" y="388151"/>
                    </a:lnTo>
                    <a:lnTo>
                      <a:pt x="125298" y="386867"/>
                    </a:lnTo>
                    <a:lnTo>
                      <a:pt x="138685" y="383029"/>
                    </a:lnTo>
                    <a:lnTo>
                      <a:pt x="149906" y="380063"/>
                    </a:lnTo>
                    <a:lnTo>
                      <a:pt x="159649" y="378014"/>
                    </a:lnTo>
                    <a:lnTo>
                      <a:pt x="168603" y="376926"/>
                    </a:lnTo>
                    <a:lnTo>
                      <a:pt x="177457" y="376843"/>
                    </a:lnTo>
                    <a:lnTo>
                      <a:pt x="186899" y="377811"/>
                    </a:lnTo>
                    <a:lnTo>
                      <a:pt x="197617" y="379875"/>
                    </a:lnTo>
                    <a:lnTo>
                      <a:pt x="210302" y="383078"/>
                    </a:lnTo>
                    <a:lnTo>
                      <a:pt x="225641" y="387465"/>
                    </a:lnTo>
                    <a:lnTo>
                      <a:pt x="244322" y="393082"/>
                    </a:lnTo>
                    <a:lnTo>
                      <a:pt x="250621" y="394995"/>
                    </a:lnTo>
                    <a:lnTo>
                      <a:pt x="275465" y="405278"/>
                    </a:lnTo>
                    <a:lnTo>
                      <a:pt x="294223" y="413294"/>
                    </a:lnTo>
                    <a:lnTo>
                      <a:pt x="307902" y="419701"/>
                    </a:lnTo>
                    <a:lnTo>
                      <a:pt x="317511" y="425157"/>
                    </a:lnTo>
                    <a:lnTo>
                      <a:pt x="324058" y="430320"/>
                    </a:lnTo>
                    <a:lnTo>
                      <a:pt x="328550" y="435847"/>
                    </a:lnTo>
                    <a:lnTo>
                      <a:pt x="331995" y="442397"/>
                    </a:lnTo>
                    <a:lnTo>
                      <a:pt x="335241" y="450227"/>
                    </a:lnTo>
                    <a:lnTo>
                      <a:pt x="320598" y="450227"/>
                    </a:lnTo>
                    <a:lnTo>
                      <a:pt x="310854" y="445143"/>
                    </a:lnTo>
                    <a:lnTo>
                      <a:pt x="302647" y="441096"/>
                    </a:lnTo>
                    <a:lnTo>
                      <a:pt x="294979" y="437790"/>
                    </a:lnTo>
                    <a:lnTo>
                      <a:pt x="286851" y="434929"/>
                    </a:lnTo>
                    <a:lnTo>
                      <a:pt x="277266" y="432217"/>
                    </a:lnTo>
                    <a:lnTo>
                      <a:pt x="265223" y="429359"/>
                    </a:lnTo>
                    <a:lnTo>
                      <a:pt x="249726" y="426057"/>
                    </a:lnTo>
                    <a:lnTo>
                      <a:pt x="229774" y="422017"/>
                    </a:lnTo>
                    <a:lnTo>
                      <a:pt x="216446" y="419354"/>
                    </a:lnTo>
                    <a:lnTo>
                      <a:pt x="198746" y="414617"/>
                    </a:lnTo>
                    <a:lnTo>
                      <a:pt x="184470" y="411026"/>
                    </a:lnTo>
                    <a:lnTo>
                      <a:pt x="172743" y="408570"/>
                    </a:lnTo>
                    <a:lnTo>
                      <a:pt x="162692" y="407234"/>
                    </a:lnTo>
                    <a:lnTo>
                      <a:pt x="153444" y="407007"/>
                    </a:lnTo>
                    <a:lnTo>
                      <a:pt x="144123" y="407876"/>
                    </a:lnTo>
                    <a:lnTo>
                      <a:pt x="133857" y="409828"/>
                    </a:lnTo>
                    <a:lnTo>
                      <a:pt x="121771" y="412850"/>
                    </a:lnTo>
                    <a:lnTo>
                      <a:pt x="106992" y="416931"/>
                    </a:lnTo>
                    <a:lnTo>
                      <a:pt x="73600" y="426996"/>
                    </a:lnTo>
                    <a:lnTo>
                      <a:pt x="50731" y="433983"/>
                    </a:lnTo>
                    <a:lnTo>
                      <a:pt x="34381" y="439091"/>
                    </a:lnTo>
                    <a:lnTo>
                      <a:pt x="23383" y="442721"/>
                    </a:lnTo>
                    <a:lnTo>
                      <a:pt x="16571" y="445275"/>
                    </a:lnTo>
                    <a:lnTo>
                      <a:pt x="10840" y="448759"/>
                    </a:lnTo>
                    <a:lnTo>
                      <a:pt x="6502" y="455091"/>
                    </a:lnTo>
                    <a:lnTo>
                      <a:pt x="0" y="440474"/>
                    </a:lnTo>
                    <a:lnTo>
                      <a:pt x="0" y="321894"/>
                    </a:lnTo>
                    <a:lnTo>
                      <a:pt x="0" y="156197"/>
                    </a:lnTo>
                    <a:lnTo>
                      <a:pt x="0" y="34366"/>
                    </a:lnTo>
                    <a:lnTo>
                      <a:pt x="21145" y="18478"/>
                    </a:lnTo>
                  </a:path>
                </a:pathLst>
              </a:custGeom>
              <a:ln w="12700">
                <a:solidFill>
                  <a:srgbClr val="96989A"/>
                </a:solidFill>
              </a:ln>
            </p:spPr>
            <p:txBody>
              <a:bodyPr wrap="square" lIns="0" tIns="0" rIns="0" bIns="0" rtlCol="0">
                <a:noAutofit/>
              </a:bodyPr>
              <a:lstStyle/>
              <a:p>
                <a:endParaRPr/>
              </a:p>
            </p:txBody>
          </p:sp>
          <p:sp>
            <p:nvSpPr>
              <p:cNvPr id="22" name="object 22"/>
              <p:cNvSpPr/>
              <p:nvPr/>
            </p:nvSpPr>
            <p:spPr>
              <a:xfrm>
                <a:off x="686849" y="1013747"/>
                <a:ext cx="19519" cy="42240"/>
              </a:xfrm>
              <a:custGeom>
                <a:avLst/>
                <a:gdLst/>
                <a:ahLst/>
                <a:cxnLst/>
                <a:rect l="l" t="t" r="r" b="b"/>
                <a:pathLst>
                  <a:path w="19519" h="42240">
                    <a:moveTo>
                      <a:pt x="19519" y="0"/>
                    </a:moveTo>
                    <a:lnTo>
                      <a:pt x="0" y="42240"/>
                    </a:lnTo>
                  </a:path>
                </a:pathLst>
              </a:custGeom>
              <a:ln w="12700">
                <a:solidFill>
                  <a:srgbClr val="96989A"/>
                </a:solidFill>
              </a:ln>
            </p:spPr>
            <p:txBody>
              <a:bodyPr wrap="square" lIns="0" tIns="0" rIns="0" bIns="0" rtlCol="0">
                <a:noAutofit/>
              </a:bodyPr>
              <a:lstStyle/>
              <a:p>
                <a:endParaRPr/>
              </a:p>
            </p:txBody>
          </p:sp>
          <p:sp>
            <p:nvSpPr>
              <p:cNvPr id="12" name="object 12"/>
              <p:cNvSpPr txBox="1"/>
              <p:nvPr/>
            </p:nvSpPr>
            <p:spPr>
              <a:xfrm>
                <a:off x="644286" y="1319998"/>
                <a:ext cx="4516235" cy="2096058"/>
              </a:xfrm>
              <a:prstGeom prst="rect">
                <a:avLst/>
              </a:prstGeom>
            </p:spPr>
            <p:txBody>
              <a:bodyPr wrap="square" lIns="0" tIns="6604" rIns="0" bIns="0" rtlCol="0">
                <a:noAutofit/>
              </a:bodyPr>
              <a:lstStyle/>
              <a:p>
                <a:pPr marR="639" indent="120650" algn="just">
                  <a:lnSpc>
                    <a:spcPts val="1200"/>
                  </a:lnSpc>
                </a:pPr>
                <a:r>
                  <a:rPr lang="es-ES" sz="900" dirty="0">
                    <a:solidFill>
                      <a:srgbClr val="363435"/>
                    </a:solidFill>
                    <a:latin typeface="Malgun Gothic"/>
                    <a:cs typeface="Malgun Gothic"/>
                  </a:rPr>
                  <a:t>Juan el Bautista es el último profeta de los tiempos del Antiguo Testamento que predicó el bautismo de arrepentimiento que conduciría al perdón de los pecados en el desierto, como lo profetizó el profeta Isaías. Era el hijo de Zacarías, un padre justo ante Dios, y de su madre, Elisabeth. Fue lleno del Espíritu Santo desde el vientre de su madre y creció como nazareo desde pequeño. Nació como hijo de un sacerdote, pero en ese momento se separó de los sacerdotes corrompidos y habitó en el desierto de Judea, y Dios le hizo venir su santa palabra. A partir de este momento, Juan predicó el bautismo de arrepentimiento, que provocó el perdón de los pecados al pueblo de Israel, Juan lo hizo con el espíritu y poder de Elías. Y cuando Jesús apareció ante él, testificó a los israelitas que Jesús era "el Cordero de Dios que quita el pecado del mundo". Había muchas personas que lo seguían en ese momento, pero Juan no quería para nada que le siguieran, sino quería que todos creyeran en Jesús que es el Hijo de Dios, el Cristo, y le siguieran a él. Cumplió perfectamente su misión como "la voz que clama en el desierto" escrita en Isaías. Más tarde, fue encarcelado y martirizado por un incidente relacionado con el rey Herodes.</a:t>
                </a:r>
              </a:p>
            </p:txBody>
          </p:sp>
          <p:sp>
            <p:nvSpPr>
              <p:cNvPr id="11" name="object 11"/>
              <p:cNvSpPr txBox="1"/>
              <p:nvPr/>
            </p:nvSpPr>
            <p:spPr>
              <a:xfrm>
                <a:off x="644286" y="3790747"/>
                <a:ext cx="4515595" cy="851103"/>
              </a:xfrm>
              <a:prstGeom prst="rect">
                <a:avLst/>
              </a:prstGeom>
            </p:spPr>
            <p:txBody>
              <a:bodyPr wrap="square" lIns="0" tIns="6604" rIns="0" bIns="0" rtlCol="0">
                <a:noAutofit/>
              </a:bodyPr>
              <a:lstStyle/>
              <a:p>
                <a:pPr indent="120650" algn="just">
                  <a:lnSpc>
                    <a:spcPts val="1200"/>
                  </a:lnSpc>
                </a:pPr>
                <a:r>
                  <a:rPr lang="es-ES" sz="900" dirty="0">
                    <a:solidFill>
                      <a:srgbClr val="363435"/>
                    </a:solidFill>
                    <a:latin typeface="Malgun Gothic"/>
                    <a:cs typeface="Malgun Gothic"/>
                  </a:rPr>
                  <a:t>Todos quieren vivir con atención de las personas. Además, es muy difícil para una persona en una posición importante ser humilde. Sin embargo, Juan el Bautista era un hombre santo y justo que, mientras cumplía su misión de preparar el camino del Señor, no tenía vano honor ni orgullo. Tampoco se halagaba ni se unía a los poderes y no evitó reprochar el pecado. Él es verdaderamente un ejemplo para todos los que testifican del Señor.</a:t>
                </a:r>
              </a:p>
            </p:txBody>
          </p:sp>
          <p:sp>
            <p:nvSpPr>
              <p:cNvPr id="10" name="object 10"/>
              <p:cNvSpPr txBox="1"/>
              <p:nvPr/>
            </p:nvSpPr>
            <p:spPr>
              <a:xfrm>
                <a:off x="678500" y="5147680"/>
                <a:ext cx="1480500" cy="186340"/>
              </a:xfrm>
              <a:prstGeom prst="rect">
                <a:avLst/>
              </a:prstGeom>
            </p:spPr>
            <p:txBody>
              <a:bodyPr wrap="square" lIns="0" tIns="8636" rIns="0" bIns="0" rtlCol="0">
                <a:noAutofit/>
              </a:bodyPr>
              <a:lstStyle/>
              <a:p>
                <a:pPr marL="12700">
                  <a:lnSpc>
                    <a:spcPts val="1360"/>
                  </a:lnSpc>
                </a:pPr>
                <a:r>
                  <a:rPr lang="es-ES" sz="1200" dirty="0">
                    <a:solidFill>
                      <a:srgbClr val="00ADEF"/>
                    </a:solidFill>
                    <a:latin typeface="Times New Roman"/>
                    <a:cs typeface="Times New Roman"/>
                  </a:rPr>
                  <a:t>Resumen de la lección</a:t>
                </a:r>
                <a:endParaRPr lang="es-ES" sz="1200" dirty="0">
                  <a:latin typeface="Times New Roman"/>
                  <a:cs typeface="Times New Roman"/>
                </a:endParaRPr>
              </a:p>
            </p:txBody>
          </p:sp>
          <p:sp>
            <p:nvSpPr>
              <p:cNvPr id="9" name="object 9"/>
              <p:cNvSpPr txBox="1"/>
              <p:nvPr/>
            </p:nvSpPr>
            <p:spPr>
              <a:xfrm>
                <a:off x="5164400" y="7702250"/>
                <a:ext cx="234950" cy="152400"/>
              </a:xfrm>
              <a:prstGeom prst="rect">
                <a:avLst/>
              </a:prstGeom>
            </p:spPr>
            <p:txBody>
              <a:bodyPr wrap="square" lIns="0" tIns="6985" rIns="0" bIns="0" rtlCol="0">
                <a:noAutofit/>
              </a:bodyPr>
              <a:lstStyle/>
              <a:p>
                <a:pPr marL="12700">
                  <a:lnSpc>
                    <a:spcPts val="1100"/>
                  </a:lnSpc>
                </a:pPr>
                <a:r>
                  <a:rPr sz="1000" dirty="0">
                    <a:solidFill>
                      <a:srgbClr val="363435"/>
                    </a:solidFill>
                    <a:latin typeface="Times New Roman"/>
                    <a:cs typeface="Times New Roman"/>
                  </a:rPr>
                  <a:t>113</a:t>
                </a:r>
                <a:endParaRPr sz="1000">
                  <a:latin typeface="Times New Roman"/>
                  <a:cs typeface="Times New Roman"/>
                </a:endParaRPr>
              </a:p>
            </p:txBody>
          </p:sp>
          <p:sp>
            <p:nvSpPr>
              <p:cNvPr id="8" name="object 8"/>
              <p:cNvSpPr txBox="1"/>
              <p:nvPr/>
            </p:nvSpPr>
            <p:spPr>
              <a:xfrm>
                <a:off x="647999" y="5460159"/>
                <a:ext cx="4463999" cy="15240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647999" y="5750459"/>
                <a:ext cx="4463999" cy="15240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647999" y="6040760"/>
                <a:ext cx="4463999" cy="152400"/>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647999" y="6336459"/>
                <a:ext cx="4463999" cy="15240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647999" y="6626759"/>
                <a:ext cx="4463999" cy="1524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647999" y="6917060"/>
                <a:ext cx="4463999"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647999" y="7209160"/>
                <a:ext cx="4463999" cy="152400"/>
              </a:xfrm>
              <a:prstGeom prst="rect">
                <a:avLst/>
              </a:prstGeom>
            </p:spPr>
            <p:txBody>
              <a:bodyPr wrap="square" lIns="0" tIns="0" rIns="0" bIns="0" rtlCol="0">
                <a:noAutofit/>
              </a:bodyPr>
              <a:lstStyle/>
              <a:p>
                <a:pPr marL="25400">
                  <a:lnSpc>
                    <a:spcPts val="1000"/>
                  </a:lnSpc>
                </a:pPr>
                <a:endParaRPr sz="1000"/>
              </a:p>
            </p:txBody>
          </p:sp>
          <p:sp>
            <p:nvSpPr>
              <p:cNvPr id="33" name="object 11">
                <a:extLst>
                  <a:ext uri="{FF2B5EF4-FFF2-40B4-BE49-F238E27FC236}">
                    <a16:creationId xmlns:a16="http://schemas.microsoft.com/office/drawing/2014/main" id="{2D419D58-3EE2-48F3-8E34-653BA0DC921A}"/>
                  </a:ext>
                </a:extLst>
              </p:cNvPr>
              <p:cNvSpPr txBox="1"/>
              <p:nvPr/>
            </p:nvSpPr>
            <p:spPr>
              <a:xfrm>
                <a:off x="711200" y="628650"/>
                <a:ext cx="2209800" cy="279400"/>
              </a:xfrm>
              <a:prstGeom prst="rect">
                <a:avLst/>
              </a:prstGeom>
            </p:spPr>
            <p:txBody>
              <a:bodyPr wrap="square" lIns="0" tIns="13747" rIns="0" bIns="0" rtlCol="0">
                <a:noAutofit/>
              </a:bodyPr>
              <a:lstStyle/>
              <a:p>
                <a:pPr marL="12700">
                  <a:lnSpc>
                    <a:spcPts val="2165"/>
                  </a:lnSpc>
                </a:pPr>
                <a:r>
                  <a:rPr lang="es-ES" sz="1400" b="1" dirty="0">
                    <a:solidFill>
                      <a:srgbClr val="00ADEF"/>
                    </a:solidFill>
                    <a:latin typeface="Times New Roman"/>
                    <a:cs typeface="Times New Roman"/>
                  </a:rPr>
                  <a:t>Palabra</a:t>
                </a:r>
                <a:r>
                  <a:rPr sz="1000" dirty="0">
                    <a:solidFill>
                      <a:srgbClr val="00ADEF"/>
                    </a:solidFill>
                    <a:latin typeface="Times New Roman"/>
                    <a:cs typeface="Times New Roman"/>
                  </a:rPr>
                  <a:t> </a:t>
                </a:r>
                <a:r>
                  <a:rPr lang="es-ES" sz="1000" dirty="0">
                    <a:solidFill>
                      <a:srgbClr val="00ADEF"/>
                    </a:solidFill>
                    <a:latin typeface="Times New Roman"/>
                    <a:cs typeface="Times New Roman"/>
                  </a:rPr>
                  <a:t>    Entender</a:t>
                </a:r>
                <a:endParaRPr sz="1000" dirty="0">
                  <a:latin typeface="Times New Roman"/>
                  <a:cs typeface="Times New Roman"/>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그룹 52">
            <a:extLst>
              <a:ext uri="{FF2B5EF4-FFF2-40B4-BE49-F238E27FC236}">
                <a16:creationId xmlns:a16="http://schemas.microsoft.com/office/drawing/2014/main" id="{FB205234-B7F0-4F55-863A-2A91CD70C672}"/>
              </a:ext>
            </a:extLst>
          </p:cNvPr>
          <p:cNvGrpSpPr/>
          <p:nvPr/>
        </p:nvGrpSpPr>
        <p:grpSpPr>
          <a:xfrm>
            <a:off x="265700" y="575056"/>
            <a:ext cx="4875949" cy="7279544"/>
            <a:chOff x="265700" y="575056"/>
            <a:chExt cx="4875949" cy="7279544"/>
          </a:xfrm>
        </p:grpSpPr>
        <p:sp>
          <p:nvSpPr>
            <p:cNvPr id="45" name="object 45"/>
            <p:cNvSpPr/>
            <p:nvPr/>
          </p:nvSpPr>
          <p:spPr>
            <a:xfrm>
              <a:off x="573350" y="575056"/>
              <a:ext cx="729081" cy="506981"/>
            </a:xfrm>
            <a:custGeom>
              <a:avLst/>
              <a:gdLst/>
              <a:ahLst/>
              <a:cxnLst/>
              <a:rect l="l" t="t" r="r" b="b"/>
              <a:pathLst>
                <a:path w="729081" h="506981">
                  <a:moveTo>
                    <a:pt x="0" y="56946"/>
                  </a:moveTo>
                  <a:lnTo>
                    <a:pt x="9781" y="41526"/>
                  </a:lnTo>
                  <a:lnTo>
                    <a:pt x="17367" y="33028"/>
                  </a:lnTo>
                  <a:lnTo>
                    <a:pt x="25842" y="29754"/>
                  </a:lnTo>
                  <a:lnTo>
                    <a:pt x="38287" y="30006"/>
                  </a:lnTo>
                  <a:lnTo>
                    <a:pt x="47193" y="30949"/>
                  </a:lnTo>
                  <a:lnTo>
                    <a:pt x="66725" y="30695"/>
                  </a:lnTo>
                  <a:lnTo>
                    <a:pt x="84323" y="23540"/>
                  </a:lnTo>
                  <a:lnTo>
                    <a:pt x="96771" y="18794"/>
                  </a:lnTo>
                  <a:lnTo>
                    <a:pt x="106417" y="15795"/>
                  </a:lnTo>
                  <a:lnTo>
                    <a:pt x="115606" y="13884"/>
                  </a:lnTo>
                  <a:lnTo>
                    <a:pt x="126685" y="12400"/>
                  </a:lnTo>
                  <a:lnTo>
                    <a:pt x="135077" y="11455"/>
                  </a:lnTo>
                  <a:lnTo>
                    <a:pt x="154242" y="7498"/>
                  </a:lnTo>
                  <a:lnTo>
                    <a:pt x="170250" y="4346"/>
                  </a:lnTo>
                  <a:lnTo>
                    <a:pt x="183687" y="2027"/>
                  </a:lnTo>
                  <a:lnTo>
                    <a:pt x="195137" y="569"/>
                  </a:lnTo>
                  <a:lnTo>
                    <a:pt x="205186" y="0"/>
                  </a:lnTo>
                  <a:lnTo>
                    <a:pt x="214419" y="347"/>
                  </a:lnTo>
                  <a:lnTo>
                    <a:pt x="223419" y="1638"/>
                  </a:lnTo>
                  <a:lnTo>
                    <a:pt x="232773" y="3902"/>
                  </a:lnTo>
                  <a:lnTo>
                    <a:pt x="243066" y="7165"/>
                  </a:lnTo>
                  <a:lnTo>
                    <a:pt x="254881" y="11456"/>
                  </a:lnTo>
                  <a:lnTo>
                    <a:pt x="268805" y="16803"/>
                  </a:lnTo>
                  <a:lnTo>
                    <a:pt x="271780" y="17957"/>
                  </a:lnTo>
                  <a:lnTo>
                    <a:pt x="288584" y="22165"/>
                  </a:lnTo>
                  <a:lnTo>
                    <a:pt x="301799" y="25806"/>
                  </a:lnTo>
                  <a:lnTo>
                    <a:pt x="312369" y="29433"/>
                  </a:lnTo>
                  <a:lnTo>
                    <a:pt x="321237" y="33601"/>
                  </a:lnTo>
                  <a:lnTo>
                    <a:pt x="329348" y="38863"/>
                  </a:lnTo>
                  <a:lnTo>
                    <a:pt x="337646" y="45773"/>
                  </a:lnTo>
                  <a:lnTo>
                    <a:pt x="347076" y="54885"/>
                  </a:lnTo>
                  <a:lnTo>
                    <a:pt x="358581" y="66752"/>
                  </a:lnTo>
                  <a:lnTo>
                    <a:pt x="363181" y="71564"/>
                  </a:lnTo>
                  <a:lnTo>
                    <a:pt x="373817" y="61034"/>
                  </a:lnTo>
                  <a:lnTo>
                    <a:pt x="382901" y="52356"/>
                  </a:lnTo>
                  <a:lnTo>
                    <a:pt x="391019" y="45256"/>
                  </a:lnTo>
                  <a:lnTo>
                    <a:pt x="398753" y="39460"/>
                  </a:lnTo>
                  <a:lnTo>
                    <a:pt x="406689" y="34697"/>
                  </a:lnTo>
                  <a:lnTo>
                    <a:pt x="415411" y="30692"/>
                  </a:lnTo>
                  <a:lnTo>
                    <a:pt x="425503" y="27173"/>
                  </a:lnTo>
                  <a:lnTo>
                    <a:pt x="437549" y="23866"/>
                  </a:lnTo>
                  <a:lnTo>
                    <a:pt x="452134" y="20498"/>
                  </a:lnTo>
                  <a:lnTo>
                    <a:pt x="469842" y="16795"/>
                  </a:lnTo>
                  <a:lnTo>
                    <a:pt x="488226" y="13093"/>
                  </a:lnTo>
                  <a:lnTo>
                    <a:pt x="514041" y="9155"/>
                  </a:lnTo>
                  <a:lnTo>
                    <a:pt x="534206" y="6261"/>
                  </a:lnTo>
                  <a:lnTo>
                    <a:pt x="549678" y="4440"/>
                  </a:lnTo>
                  <a:lnTo>
                    <a:pt x="561412" y="3721"/>
                  </a:lnTo>
                  <a:lnTo>
                    <a:pt x="570367" y="4134"/>
                  </a:lnTo>
                  <a:lnTo>
                    <a:pt x="577498" y="5705"/>
                  </a:lnTo>
                  <a:lnTo>
                    <a:pt x="583762" y="8466"/>
                  </a:lnTo>
                  <a:lnTo>
                    <a:pt x="590117" y="12443"/>
                  </a:lnTo>
                  <a:lnTo>
                    <a:pt x="595642" y="16331"/>
                  </a:lnTo>
                  <a:lnTo>
                    <a:pt x="614976" y="21713"/>
                  </a:lnTo>
                  <a:lnTo>
                    <a:pt x="628814" y="25937"/>
                  </a:lnTo>
                  <a:lnTo>
                    <a:pt x="638920" y="29842"/>
                  </a:lnTo>
                  <a:lnTo>
                    <a:pt x="647056" y="34269"/>
                  </a:lnTo>
                  <a:lnTo>
                    <a:pt x="654988" y="40059"/>
                  </a:lnTo>
                  <a:lnTo>
                    <a:pt x="664479" y="48052"/>
                  </a:lnTo>
                  <a:lnTo>
                    <a:pt x="667245" y="50444"/>
                  </a:lnTo>
                  <a:lnTo>
                    <a:pt x="706297" y="52069"/>
                  </a:lnTo>
                  <a:lnTo>
                    <a:pt x="714991" y="46428"/>
                  </a:lnTo>
                  <a:lnTo>
                    <a:pt x="718912" y="49543"/>
                  </a:lnTo>
                  <a:lnTo>
                    <a:pt x="720552" y="64735"/>
                  </a:lnTo>
                  <a:lnTo>
                    <a:pt x="720940" y="71564"/>
                  </a:lnTo>
                  <a:lnTo>
                    <a:pt x="729081" y="254926"/>
                  </a:lnTo>
                  <a:lnTo>
                    <a:pt x="729081" y="411060"/>
                  </a:lnTo>
                  <a:lnTo>
                    <a:pt x="729081" y="492289"/>
                  </a:lnTo>
                  <a:lnTo>
                    <a:pt x="718786" y="496703"/>
                  </a:lnTo>
                  <a:lnTo>
                    <a:pt x="709329" y="496418"/>
                  </a:lnTo>
                  <a:lnTo>
                    <a:pt x="694905" y="492289"/>
                  </a:lnTo>
                  <a:lnTo>
                    <a:pt x="676604" y="486079"/>
                  </a:lnTo>
                  <a:lnTo>
                    <a:pt x="661400" y="481017"/>
                  </a:lnTo>
                  <a:lnTo>
                    <a:pt x="648639" y="476977"/>
                  </a:lnTo>
                  <a:lnTo>
                    <a:pt x="637669" y="473830"/>
                  </a:lnTo>
                  <a:lnTo>
                    <a:pt x="627838" y="471450"/>
                  </a:lnTo>
                  <a:lnTo>
                    <a:pt x="618492" y="469710"/>
                  </a:lnTo>
                  <a:lnTo>
                    <a:pt x="608979" y="468482"/>
                  </a:lnTo>
                  <a:lnTo>
                    <a:pt x="598646" y="467640"/>
                  </a:lnTo>
                  <a:lnTo>
                    <a:pt x="586841" y="467055"/>
                  </a:lnTo>
                  <a:lnTo>
                    <a:pt x="572911" y="466602"/>
                  </a:lnTo>
                  <a:lnTo>
                    <a:pt x="561467" y="466292"/>
                  </a:lnTo>
                  <a:lnTo>
                    <a:pt x="539003" y="464629"/>
                  </a:lnTo>
                  <a:lnTo>
                    <a:pt x="520164" y="463384"/>
                  </a:lnTo>
                  <a:lnTo>
                    <a:pt x="504426" y="462662"/>
                  </a:lnTo>
                  <a:lnTo>
                    <a:pt x="491262" y="462570"/>
                  </a:lnTo>
                  <a:lnTo>
                    <a:pt x="480147" y="463213"/>
                  </a:lnTo>
                  <a:lnTo>
                    <a:pt x="470555" y="464699"/>
                  </a:lnTo>
                  <a:lnTo>
                    <a:pt x="461961" y="467132"/>
                  </a:lnTo>
                  <a:lnTo>
                    <a:pt x="453840" y="470618"/>
                  </a:lnTo>
                  <a:lnTo>
                    <a:pt x="445666" y="475264"/>
                  </a:lnTo>
                  <a:lnTo>
                    <a:pt x="436913" y="481176"/>
                  </a:lnTo>
                  <a:lnTo>
                    <a:pt x="427057" y="488459"/>
                  </a:lnTo>
                  <a:lnTo>
                    <a:pt x="418249" y="495172"/>
                  </a:lnTo>
                  <a:lnTo>
                    <a:pt x="410608" y="500709"/>
                  </a:lnTo>
                  <a:lnTo>
                    <a:pt x="403142" y="503731"/>
                  </a:lnTo>
                  <a:lnTo>
                    <a:pt x="391806" y="505001"/>
                  </a:lnTo>
                  <a:lnTo>
                    <a:pt x="372556" y="505278"/>
                  </a:lnTo>
                  <a:lnTo>
                    <a:pt x="364540" y="505281"/>
                  </a:lnTo>
                  <a:lnTo>
                    <a:pt x="352821" y="506981"/>
                  </a:lnTo>
                  <a:lnTo>
                    <a:pt x="343846" y="506715"/>
                  </a:lnTo>
                  <a:lnTo>
                    <a:pt x="333083" y="503730"/>
                  </a:lnTo>
                  <a:lnTo>
                    <a:pt x="315997" y="497273"/>
                  </a:lnTo>
                  <a:lnTo>
                    <a:pt x="302122" y="490410"/>
                  </a:lnTo>
                  <a:lnTo>
                    <a:pt x="290689" y="484931"/>
                  </a:lnTo>
                  <a:lnTo>
                    <a:pt x="280744" y="480584"/>
                  </a:lnTo>
                  <a:lnTo>
                    <a:pt x="271608" y="477225"/>
                  </a:lnTo>
                  <a:lnTo>
                    <a:pt x="262603" y="474710"/>
                  </a:lnTo>
                  <a:lnTo>
                    <a:pt x="253049" y="472895"/>
                  </a:lnTo>
                  <a:lnTo>
                    <a:pt x="242268" y="471637"/>
                  </a:lnTo>
                  <a:lnTo>
                    <a:pt x="229582" y="470791"/>
                  </a:lnTo>
                  <a:lnTo>
                    <a:pt x="214312" y="470213"/>
                  </a:lnTo>
                  <a:lnTo>
                    <a:pt x="195779" y="469759"/>
                  </a:lnTo>
                  <a:lnTo>
                    <a:pt x="185521" y="469544"/>
                  </a:lnTo>
                  <a:lnTo>
                    <a:pt x="169494" y="466839"/>
                  </a:lnTo>
                  <a:lnTo>
                    <a:pt x="156907" y="465039"/>
                  </a:lnTo>
                  <a:lnTo>
                    <a:pt x="146547" y="464244"/>
                  </a:lnTo>
                  <a:lnTo>
                    <a:pt x="137199" y="464557"/>
                  </a:lnTo>
                  <a:lnTo>
                    <a:pt x="127649" y="466083"/>
                  </a:lnTo>
                  <a:lnTo>
                    <a:pt x="116683" y="468923"/>
                  </a:lnTo>
                  <a:lnTo>
                    <a:pt x="103086" y="473180"/>
                  </a:lnTo>
                  <a:lnTo>
                    <a:pt x="89509" y="477672"/>
                  </a:lnTo>
                  <a:lnTo>
                    <a:pt x="72031" y="487136"/>
                  </a:lnTo>
                  <a:lnTo>
                    <a:pt x="59982" y="493431"/>
                  </a:lnTo>
                  <a:lnTo>
                    <a:pt x="50933" y="497657"/>
                  </a:lnTo>
                  <a:lnTo>
                    <a:pt x="42457" y="500915"/>
                  </a:lnTo>
                  <a:lnTo>
                    <a:pt x="32125" y="504307"/>
                  </a:lnTo>
                  <a:lnTo>
                    <a:pt x="27673" y="505713"/>
                  </a:lnTo>
                  <a:lnTo>
                    <a:pt x="10698" y="503581"/>
                  </a:lnTo>
                  <a:lnTo>
                    <a:pt x="3077" y="497438"/>
                  </a:lnTo>
                  <a:lnTo>
                    <a:pt x="533" y="482199"/>
                  </a:lnTo>
                  <a:lnTo>
                    <a:pt x="0" y="472795"/>
                  </a:lnTo>
                  <a:lnTo>
                    <a:pt x="0" y="255777"/>
                  </a:lnTo>
                  <a:lnTo>
                    <a:pt x="0" y="56946"/>
                  </a:lnTo>
                  <a:close/>
                </a:path>
              </a:pathLst>
            </a:custGeom>
            <a:ln w="12700">
              <a:solidFill>
                <a:srgbClr val="96989A"/>
              </a:solidFill>
            </a:ln>
          </p:spPr>
          <p:txBody>
            <a:bodyPr wrap="square" lIns="0" tIns="0" rIns="0" bIns="0" rtlCol="0">
              <a:noAutofit/>
            </a:bodyPr>
            <a:lstStyle/>
            <a:p>
              <a:endParaRPr/>
            </a:p>
          </p:txBody>
        </p:sp>
        <p:sp>
          <p:nvSpPr>
            <p:cNvPr id="46" name="object 46"/>
            <p:cNvSpPr/>
            <p:nvPr/>
          </p:nvSpPr>
          <p:spPr>
            <a:xfrm>
              <a:off x="936532" y="646620"/>
              <a:ext cx="346367" cy="409359"/>
            </a:xfrm>
            <a:custGeom>
              <a:avLst/>
              <a:gdLst/>
              <a:ahLst/>
              <a:cxnLst/>
              <a:rect l="l" t="t" r="r" b="b"/>
              <a:pathLst>
                <a:path w="346367" h="409359">
                  <a:moveTo>
                    <a:pt x="0" y="0"/>
                  </a:moveTo>
                  <a:lnTo>
                    <a:pt x="0" y="399605"/>
                  </a:lnTo>
                  <a:lnTo>
                    <a:pt x="11972" y="388048"/>
                  </a:lnTo>
                  <a:lnTo>
                    <a:pt x="22181" y="378547"/>
                  </a:lnTo>
                  <a:lnTo>
                    <a:pt x="31202" y="370894"/>
                  </a:lnTo>
                  <a:lnTo>
                    <a:pt x="47974" y="360287"/>
                  </a:lnTo>
                  <a:lnTo>
                    <a:pt x="66879" y="354547"/>
                  </a:lnTo>
                  <a:lnTo>
                    <a:pt x="78566" y="352977"/>
                  </a:lnTo>
                  <a:lnTo>
                    <a:pt x="92508" y="351993"/>
                  </a:lnTo>
                  <a:lnTo>
                    <a:pt x="109280" y="351387"/>
                  </a:lnTo>
                  <a:lnTo>
                    <a:pt x="129454" y="350947"/>
                  </a:lnTo>
                  <a:lnTo>
                    <a:pt x="133172" y="350875"/>
                  </a:lnTo>
                  <a:lnTo>
                    <a:pt x="243839" y="350875"/>
                  </a:lnTo>
                  <a:lnTo>
                    <a:pt x="266559" y="350959"/>
                  </a:lnTo>
                  <a:lnTo>
                    <a:pt x="282154" y="351547"/>
                  </a:lnTo>
                  <a:lnTo>
                    <a:pt x="292848" y="353144"/>
                  </a:lnTo>
                  <a:lnTo>
                    <a:pt x="308423" y="361378"/>
                  </a:lnTo>
                  <a:lnTo>
                    <a:pt x="346367" y="409359"/>
                  </a:lnTo>
                  <a:lnTo>
                    <a:pt x="339652" y="402820"/>
                  </a:lnTo>
                  <a:lnTo>
                    <a:pt x="333624" y="397932"/>
                  </a:lnTo>
                  <a:lnTo>
                    <a:pt x="326854" y="394238"/>
                  </a:lnTo>
                  <a:lnTo>
                    <a:pt x="317916" y="391282"/>
                  </a:lnTo>
                  <a:lnTo>
                    <a:pt x="305384" y="388606"/>
                  </a:lnTo>
                  <a:lnTo>
                    <a:pt x="287829" y="385753"/>
                  </a:lnTo>
                  <a:lnTo>
                    <a:pt x="263827" y="382267"/>
                  </a:lnTo>
                  <a:lnTo>
                    <a:pt x="260108" y="381736"/>
                  </a:lnTo>
                  <a:lnTo>
                    <a:pt x="245792" y="376846"/>
                  </a:lnTo>
                  <a:lnTo>
                    <a:pt x="234122" y="373096"/>
                  </a:lnTo>
                  <a:lnTo>
                    <a:pt x="224147" y="370389"/>
                  </a:lnTo>
                  <a:lnTo>
                    <a:pt x="214916" y="368629"/>
                  </a:lnTo>
                  <a:lnTo>
                    <a:pt x="205478" y="367715"/>
                  </a:lnTo>
                  <a:lnTo>
                    <a:pt x="194882" y="367552"/>
                  </a:lnTo>
                  <a:lnTo>
                    <a:pt x="182175" y="368042"/>
                  </a:lnTo>
                  <a:lnTo>
                    <a:pt x="166407" y="369086"/>
                  </a:lnTo>
                  <a:lnTo>
                    <a:pt x="149453" y="370370"/>
                  </a:lnTo>
                  <a:lnTo>
                    <a:pt x="126887" y="373774"/>
                  </a:lnTo>
                  <a:lnTo>
                    <a:pt x="109835" y="376520"/>
                  </a:lnTo>
                  <a:lnTo>
                    <a:pt x="97021" y="378964"/>
                  </a:lnTo>
                  <a:lnTo>
                    <a:pt x="87170" y="381464"/>
                  </a:lnTo>
                  <a:lnTo>
                    <a:pt x="79007" y="384377"/>
                  </a:lnTo>
                  <a:lnTo>
                    <a:pt x="71256" y="388061"/>
                  </a:lnTo>
                  <a:lnTo>
                    <a:pt x="62643" y="392873"/>
                  </a:lnTo>
                  <a:lnTo>
                    <a:pt x="56692" y="396354"/>
                  </a:lnTo>
                  <a:lnTo>
                    <a:pt x="22517" y="409359"/>
                  </a:lnTo>
                  <a:lnTo>
                    <a:pt x="0" y="409359"/>
                  </a:lnTo>
                </a:path>
              </a:pathLst>
            </a:custGeom>
            <a:ln w="12699">
              <a:solidFill>
                <a:srgbClr val="96989A"/>
              </a:solidFill>
            </a:ln>
          </p:spPr>
          <p:txBody>
            <a:bodyPr wrap="square" lIns="0" tIns="0" rIns="0" bIns="0" rtlCol="0">
              <a:noAutofit/>
            </a:bodyPr>
            <a:lstStyle/>
            <a:p>
              <a:endParaRPr/>
            </a:p>
          </p:txBody>
        </p:sp>
        <p:sp>
          <p:nvSpPr>
            <p:cNvPr id="47" name="object 47"/>
            <p:cNvSpPr/>
            <p:nvPr/>
          </p:nvSpPr>
          <p:spPr>
            <a:xfrm>
              <a:off x="1240595" y="615770"/>
              <a:ext cx="11391" cy="397968"/>
            </a:xfrm>
            <a:custGeom>
              <a:avLst/>
              <a:gdLst/>
              <a:ahLst/>
              <a:cxnLst/>
              <a:rect l="l" t="t" r="r" b="b"/>
              <a:pathLst>
                <a:path w="11391" h="397968">
                  <a:moveTo>
                    <a:pt x="0" y="9729"/>
                  </a:moveTo>
                  <a:lnTo>
                    <a:pt x="2106" y="4777"/>
                  </a:lnTo>
                  <a:lnTo>
                    <a:pt x="3814" y="1371"/>
                  </a:lnTo>
                  <a:lnTo>
                    <a:pt x="5163" y="0"/>
                  </a:lnTo>
                  <a:lnTo>
                    <a:pt x="6197" y="1149"/>
                  </a:lnTo>
                  <a:lnTo>
                    <a:pt x="7486" y="12961"/>
                  </a:lnTo>
                  <a:lnTo>
                    <a:pt x="8017" y="40708"/>
                  </a:lnTo>
                  <a:lnTo>
                    <a:pt x="8104" y="61775"/>
                  </a:lnTo>
                  <a:lnTo>
                    <a:pt x="8127" y="88288"/>
                  </a:lnTo>
                  <a:lnTo>
                    <a:pt x="8128" y="103950"/>
                  </a:lnTo>
                  <a:lnTo>
                    <a:pt x="8128" y="352489"/>
                  </a:lnTo>
                  <a:lnTo>
                    <a:pt x="11391" y="397968"/>
                  </a:lnTo>
                </a:path>
              </a:pathLst>
            </a:custGeom>
            <a:ln w="12699">
              <a:solidFill>
                <a:srgbClr val="96989A"/>
              </a:solidFill>
            </a:ln>
          </p:spPr>
          <p:txBody>
            <a:bodyPr wrap="square" lIns="0" tIns="0" rIns="0" bIns="0" rtlCol="0">
              <a:noAutofit/>
            </a:bodyPr>
            <a:lstStyle/>
            <a:p>
              <a:endParaRPr/>
            </a:p>
          </p:txBody>
        </p:sp>
        <p:sp>
          <p:nvSpPr>
            <p:cNvPr id="48" name="object 48"/>
            <p:cNvSpPr/>
            <p:nvPr/>
          </p:nvSpPr>
          <p:spPr>
            <a:xfrm>
              <a:off x="1246285" y="625741"/>
              <a:ext cx="36614" cy="430237"/>
            </a:xfrm>
            <a:custGeom>
              <a:avLst/>
              <a:gdLst/>
              <a:ahLst/>
              <a:cxnLst/>
              <a:rect l="l" t="t" r="r" b="b"/>
              <a:pathLst>
                <a:path w="36614" h="430237">
                  <a:moveTo>
                    <a:pt x="0" y="0"/>
                  </a:moveTo>
                  <a:lnTo>
                    <a:pt x="23596" y="20878"/>
                  </a:lnTo>
                  <a:lnTo>
                    <a:pt x="36614" y="430237"/>
                  </a:lnTo>
                </a:path>
              </a:pathLst>
            </a:custGeom>
            <a:ln w="12700">
              <a:solidFill>
                <a:srgbClr val="96989A"/>
              </a:solidFill>
            </a:ln>
          </p:spPr>
          <p:txBody>
            <a:bodyPr wrap="square" lIns="0" tIns="0" rIns="0" bIns="0" rtlCol="0">
              <a:noAutofit/>
            </a:bodyPr>
            <a:lstStyle/>
            <a:p>
              <a:endParaRPr/>
            </a:p>
          </p:txBody>
        </p:sp>
        <p:sp>
          <p:nvSpPr>
            <p:cNvPr id="49" name="object 49"/>
            <p:cNvSpPr/>
            <p:nvPr/>
          </p:nvSpPr>
          <p:spPr>
            <a:xfrm>
              <a:off x="592882" y="605751"/>
              <a:ext cx="335241" cy="455091"/>
            </a:xfrm>
            <a:custGeom>
              <a:avLst/>
              <a:gdLst/>
              <a:ahLst/>
              <a:cxnLst/>
              <a:rect l="l" t="t" r="r" b="b"/>
              <a:pathLst>
                <a:path w="335241" h="455091">
                  <a:moveTo>
                    <a:pt x="47193" y="0"/>
                  </a:moveTo>
                  <a:lnTo>
                    <a:pt x="29286" y="18478"/>
                  </a:lnTo>
                  <a:lnTo>
                    <a:pt x="29286" y="407987"/>
                  </a:lnTo>
                  <a:lnTo>
                    <a:pt x="39929" y="402459"/>
                  </a:lnTo>
                  <a:lnTo>
                    <a:pt x="48719" y="398285"/>
                  </a:lnTo>
                  <a:lnTo>
                    <a:pt x="56895" y="395191"/>
                  </a:lnTo>
                  <a:lnTo>
                    <a:pt x="65701" y="392904"/>
                  </a:lnTo>
                  <a:lnTo>
                    <a:pt x="76379" y="391150"/>
                  </a:lnTo>
                  <a:lnTo>
                    <a:pt x="90170" y="389657"/>
                  </a:lnTo>
                  <a:lnTo>
                    <a:pt x="108316" y="388151"/>
                  </a:lnTo>
                  <a:lnTo>
                    <a:pt x="125298" y="386867"/>
                  </a:lnTo>
                  <a:lnTo>
                    <a:pt x="138685" y="383029"/>
                  </a:lnTo>
                  <a:lnTo>
                    <a:pt x="149906" y="380063"/>
                  </a:lnTo>
                  <a:lnTo>
                    <a:pt x="159649" y="378014"/>
                  </a:lnTo>
                  <a:lnTo>
                    <a:pt x="168603" y="376926"/>
                  </a:lnTo>
                  <a:lnTo>
                    <a:pt x="177457" y="376843"/>
                  </a:lnTo>
                  <a:lnTo>
                    <a:pt x="186899" y="377811"/>
                  </a:lnTo>
                  <a:lnTo>
                    <a:pt x="197617" y="379875"/>
                  </a:lnTo>
                  <a:lnTo>
                    <a:pt x="210302" y="383078"/>
                  </a:lnTo>
                  <a:lnTo>
                    <a:pt x="225641" y="387465"/>
                  </a:lnTo>
                  <a:lnTo>
                    <a:pt x="244322" y="393082"/>
                  </a:lnTo>
                  <a:lnTo>
                    <a:pt x="250621" y="394995"/>
                  </a:lnTo>
                  <a:lnTo>
                    <a:pt x="275465" y="405278"/>
                  </a:lnTo>
                  <a:lnTo>
                    <a:pt x="294223" y="413294"/>
                  </a:lnTo>
                  <a:lnTo>
                    <a:pt x="307902" y="419701"/>
                  </a:lnTo>
                  <a:lnTo>
                    <a:pt x="317511" y="425157"/>
                  </a:lnTo>
                  <a:lnTo>
                    <a:pt x="324058" y="430320"/>
                  </a:lnTo>
                  <a:lnTo>
                    <a:pt x="328550" y="435847"/>
                  </a:lnTo>
                  <a:lnTo>
                    <a:pt x="331995" y="442397"/>
                  </a:lnTo>
                  <a:lnTo>
                    <a:pt x="335241" y="450227"/>
                  </a:lnTo>
                  <a:lnTo>
                    <a:pt x="320598" y="450227"/>
                  </a:lnTo>
                  <a:lnTo>
                    <a:pt x="310854" y="445143"/>
                  </a:lnTo>
                  <a:lnTo>
                    <a:pt x="302647" y="441096"/>
                  </a:lnTo>
                  <a:lnTo>
                    <a:pt x="294979" y="437790"/>
                  </a:lnTo>
                  <a:lnTo>
                    <a:pt x="286851" y="434929"/>
                  </a:lnTo>
                  <a:lnTo>
                    <a:pt x="277266" y="432217"/>
                  </a:lnTo>
                  <a:lnTo>
                    <a:pt x="265223" y="429359"/>
                  </a:lnTo>
                  <a:lnTo>
                    <a:pt x="249726" y="426057"/>
                  </a:lnTo>
                  <a:lnTo>
                    <a:pt x="229774" y="422017"/>
                  </a:lnTo>
                  <a:lnTo>
                    <a:pt x="216446" y="419354"/>
                  </a:lnTo>
                  <a:lnTo>
                    <a:pt x="198746" y="414617"/>
                  </a:lnTo>
                  <a:lnTo>
                    <a:pt x="184470" y="411026"/>
                  </a:lnTo>
                  <a:lnTo>
                    <a:pt x="172743" y="408570"/>
                  </a:lnTo>
                  <a:lnTo>
                    <a:pt x="162692" y="407234"/>
                  </a:lnTo>
                  <a:lnTo>
                    <a:pt x="153444" y="407007"/>
                  </a:lnTo>
                  <a:lnTo>
                    <a:pt x="144123" y="407876"/>
                  </a:lnTo>
                  <a:lnTo>
                    <a:pt x="133857" y="409828"/>
                  </a:lnTo>
                  <a:lnTo>
                    <a:pt x="121771" y="412850"/>
                  </a:lnTo>
                  <a:lnTo>
                    <a:pt x="106992" y="416931"/>
                  </a:lnTo>
                  <a:lnTo>
                    <a:pt x="73600" y="426996"/>
                  </a:lnTo>
                  <a:lnTo>
                    <a:pt x="50731" y="433983"/>
                  </a:lnTo>
                  <a:lnTo>
                    <a:pt x="34381" y="439091"/>
                  </a:lnTo>
                  <a:lnTo>
                    <a:pt x="23383" y="442721"/>
                  </a:lnTo>
                  <a:lnTo>
                    <a:pt x="16571" y="445275"/>
                  </a:lnTo>
                  <a:lnTo>
                    <a:pt x="10840" y="448759"/>
                  </a:lnTo>
                  <a:lnTo>
                    <a:pt x="6502" y="455091"/>
                  </a:lnTo>
                  <a:lnTo>
                    <a:pt x="0" y="440474"/>
                  </a:lnTo>
                  <a:lnTo>
                    <a:pt x="0" y="321894"/>
                  </a:lnTo>
                  <a:lnTo>
                    <a:pt x="0" y="156197"/>
                  </a:lnTo>
                  <a:lnTo>
                    <a:pt x="0" y="34366"/>
                  </a:lnTo>
                  <a:lnTo>
                    <a:pt x="21145" y="18478"/>
                  </a:lnTo>
                </a:path>
              </a:pathLst>
            </a:custGeom>
            <a:ln w="12700">
              <a:solidFill>
                <a:srgbClr val="96989A"/>
              </a:solidFill>
            </a:ln>
          </p:spPr>
          <p:txBody>
            <a:bodyPr wrap="square" lIns="0" tIns="0" rIns="0" bIns="0" rtlCol="0">
              <a:noAutofit/>
            </a:bodyPr>
            <a:lstStyle/>
            <a:p>
              <a:endParaRPr/>
            </a:p>
          </p:txBody>
        </p:sp>
        <p:sp>
          <p:nvSpPr>
            <p:cNvPr id="50" name="object 50"/>
            <p:cNvSpPr/>
            <p:nvPr/>
          </p:nvSpPr>
          <p:spPr>
            <a:xfrm>
              <a:off x="602649" y="1013739"/>
              <a:ext cx="19519" cy="42240"/>
            </a:xfrm>
            <a:custGeom>
              <a:avLst/>
              <a:gdLst/>
              <a:ahLst/>
              <a:cxnLst/>
              <a:rect l="l" t="t" r="r" b="b"/>
              <a:pathLst>
                <a:path w="19519" h="42240">
                  <a:moveTo>
                    <a:pt x="19519" y="0"/>
                  </a:moveTo>
                  <a:lnTo>
                    <a:pt x="0" y="42240"/>
                  </a:lnTo>
                </a:path>
              </a:pathLst>
            </a:custGeom>
            <a:ln w="12700">
              <a:solidFill>
                <a:srgbClr val="96989A"/>
              </a:solidFill>
            </a:ln>
          </p:spPr>
          <p:txBody>
            <a:bodyPr wrap="square" lIns="0" tIns="0" rIns="0" bIns="0" rtlCol="0">
              <a:noAutofit/>
            </a:bodyPr>
            <a:lstStyle/>
            <a:p>
              <a:endParaRPr/>
            </a:p>
          </p:txBody>
        </p:sp>
        <p:sp>
          <p:nvSpPr>
            <p:cNvPr id="43" name="object 43"/>
            <p:cNvSpPr/>
            <p:nvPr/>
          </p:nvSpPr>
          <p:spPr>
            <a:xfrm>
              <a:off x="554394" y="2672398"/>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CC8F3"/>
            </a:solidFill>
          </p:spPr>
          <p:txBody>
            <a:bodyPr wrap="square" lIns="0" tIns="0" rIns="0" bIns="0" rtlCol="0">
              <a:noAutofit/>
            </a:bodyPr>
            <a:lstStyle/>
            <a:p>
              <a:endParaRPr/>
            </a:p>
          </p:txBody>
        </p:sp>
        <p:sp>
          <p:nvSpPr>
            <p:cNvPr id="44" name="object 44"/>
            <p:cNvSpPr/>
            <p:nvPr/>
          </p:nvSpPr>
          <p:spPr>
            <a:xfrm>
              <a:off x="591935" y="2709941"/>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DFDFD"/>
            </a:solidFill>
          </p:spPr>
          <p:txBody>
            <a:bodyPr wrap="square" lIns="0" tIns="0" rIns="0" bIns="0" rtlCol="0">
              <a:noAutofit/>
            </a:bodyPr>
            <a:lstStyle/>
            <a:p>
              <a:endParaRPr/>
            </a:p>
          </p:txBody>
        </p:sp>
        <p:sp>
          <p:nvSpPr>
            <p:cNvPr id="37" name="object 37"/>
            <p:cNvSpPr/>
            <p:nvPr/>
          </p:nvSpPr>
          <p:spPr>
            <a:xfrm>
              <a:off x="573350" y="4014504"/>
              <a:ext cx="729081" cy="506981"/>
            </a:xfrm>
            <a:custGeom>
              <a:avLst/>
              <a:gdLst/>
              <a:ahLst/>
              <a:cxnLst/>
              <a:rect l="l" t="t" r="r" b="b"/>
              <a:pathLst>
                <a:path w="729081" h="506981">
                  <a:moveTo>
                    <a:pt x="0" y="56946"/>
                  </a:moveTo>
                  <a:lnTo>
                    <a:pt x="9781" y="41526"/>
                  </a:lnTo>
                  <a:lnTo>
                    <a:pt x="17367" y="33028"/>
                  </a:lnTo>
                  <a:lnTo>
                    <a:pt x="25842" y="29754"/>
                  </a:lnTo>
                  <a:lnTo>
                    <a:pt x="38287" y="30006"/>
                  </a:lnTo>
                  <a:lnTo>
                    <a:pt x="47193" y="30949"/>
                  </a:lnTo>
                  <a:lnTo>
                    <a:pt x="66725" y="30695"/>
                  </a:lnTo>
                  <a:lnTo>
                    <a:pt x="84323" y="23540"/>
                  </a:lnTo>
                  <a:lnTo>
                    <a:pt x="96771" y="18794"/>
                  </a:lnTo>
                  <a:lnTo>
                    <a:pt x="106417" y="15795"/>
                  </a:lnTo>
                  <a:lnTo>
                    <a:pt x="115606" y="13884"/>
                  </a:lnTo>
                  <a:lnTo>
                    <a:pt x="126685" y="12400"/>
                  </a:lnTo>
                  <a:lnTo>
                    <a:pt x="135077" y="11455"/>
                  </a:lnTo>
                  <a:lnTo>
                    <a:pt x="154242" y="7498"/>
                  </a:lnTo>
                  <a:lnTo>
                    <a:pt x="170250" y="4346"/>
                  </a:lnTo>
                  <a:lnTo>
                    <a:pt x="183687" y="2027"/>
                  </a:lnTo>
                  <a:lnTo>
                    <a:pt x="195137" y="569"/>
                  </a:lnTo>
                  <a:lnTo>
                    <a:pt x="205186" y="0"/>
                  </a:lnTo>
                  <a:lnTo>
                    <a:pt x="214419" y="347"/>
                  </a:lnTo>
                  <a:lnTo>
                    <a:pt x="223419" y="1638"/>
                  </a:lnTo>
                  <a:lnTo>
                    <a:pt x="232773" y="3902"/>
                  </a:lnTo>
                  <a:lnTo>
                    <a:pt x="243066" y="7165"/>
                  </a:lnTo>
                  <a:lnTo>
                    <a:pt x="254881" y="11456"/>
                  </a:lnTo>
                  <a:lnTo>
                    <a:pt x="268805" y="16803"/>
                  </a:lnTo>
                  <a:lnTo>
                    <a:pt x="271780" y="17957"/>
                  </a:lnTo>
                  <a:lnTo>
                    <a:pt x="288584" y="22165"/>
                  </a:lnTo>
                  <a:lnTo>
                    <a:pt x="301799" y="25806"/>
                  </a:lnTo>
                  <a:lnTo>
                    <a:pt x="312369" y="29433"/>
                  </a:lnTo>
                  <a:lnTo>
                    <a:pt x="321237" y="33601"/>
                  </a:lnTo>
                  <a:lnTo>
                    <a:pt x="329348" y="38863"/>
                  </a:lnTo>
                  <a:lnTo>
                    <a:pt x="337646" y="45773"/>
                  </a:lnTo>
                  <a:lnTo>
                    <a:pt x="347076" y="54885"/>
                  </a:lnTo>
                  <a:lnTo>
                    <a:pt x="358581" y="66752"/>
                  </a:lnTo>
                  <a:lnTo>
                    <a:pt x="363181" y="71564"/>
                  </a:lnTo>
                  <a:lnTo>
                    <a:pt x="373817" y="61034"/>
                  </a:lnTo>
                  <a:lnTo>
                    <a:pt x="382901" y="52356"/>
                  </a:lnTo>
                  <a:lnTo>
                    <a:pt x="391019" y="45256"/>
                  </a:lnTo>
                  <a:lnTo>
                    <a:pt x="398753" y="39460"/>
                  </a:lnTo>
                  <a:lnTo>
                    <a:pt x="406689" y="34697"/>
                  </a:lnTo>
                  <a:lnTo>
                    <a:pt x="415411" y="30692"/>
                  </a:lnTo>
                  <a:lnTo>
                    <a:pt x="425503" y="27173"/>
                  </a:lnTo>
                  <a:lnTo>
                    <a:pt x="437549" y="23866"/>
                  </a:lnTo>
                  <a:lnTo>
                    <a:pt x="452134" y="20498"/>
                  </a:lnTo>
                  <a:lnTo>
                    <a:pt x="469842" y="16795"/>
                  </a:lnTo>
                  <a:lnTo>
                    <a:pt x="488226" y="13093"/>
                  </a:lnTo>
                  <a:lnTo>
                    <a:pt x="514041" y="9155"/>
                  </a:lnTo>
                  <a:lnTo>
                    <a:pt x="534206" y="6261"/>
                  </a:lnTo>
                  <a:lnTo>
                    <a:pt x="549678" y="4440"/>
                  </a:lnTo>
                  <a:lnTo>
                    <a:pt x="561412" y="3721"/>
                  </a:lnTo>
                  <a:lnTo>
                    <a:pt x="570367" y="4134"/>
                  </a:lnTo>
                  <a:lnTo>
                    <a:pt x="577498" y="5705"/>
                  </a:lnTo>
                  <a:lnTo>
                    <a:pt x="583762" y="8466"/>
                  </a:lnTo>
                  <a:lnTo>
                    <a:pt x="590117" y="12443"/>
                  </a:lnTo>
                  <a:lnTo>
                    <a:pt x="595642" y="16331"/>
                  </a:lnTo>
                  <a:lnTo>
                    <a:pt x="614976" y="21713"/>
                  </a:lnTo>
                  <a:lnTo>
                    <a:pt x="628814" y="25937"/>
                  </a:lnTo>
                  <a:lnTo>
                    <a:pt x="638920" y="29842"/>
                  </a:lnTo>
                  <a:lnTo>
                    <a:pt x="647056" y="34269"/>
                  </a:lnTo>
                  <a:lnTo>
                    <a:pt x="654988" y="40059"/>
                  </a:lnTo>
                  <a:lnTo>
                    <a:pt x="664479" y="48052"/>
                  </a:lnTo>
                  <a:lnTo>
                    <a:pt x="667245" y="50444"/>
                  </a:lnTo>
                  <a:lnTo>
                    <a:pt x="706297" y="52069"/>
                  </a:lnTo>
                  <a:lnTo>
                    <a:pt x="714991" y="46428"/>
                  </a:lnTo>
                  <a:lnTo>
                    <a:pt x="718912" y="49543"/>
                  </a:lnTo>
                  <a:lnTo>
                    <a:pt x="720552" y="64735"/>
                  </a:lnTo>
                  <a:lnTo>
                    <a:pt x="720940" y="71564"/>
                  </a:lnTo>
                  <a:lnTo>
                    <a:pt x="729081" y="254926"/>
                  </a:lnTo>
                  <a:lnTo>
                    <a:pt x="729081" y="411060"/>
                  </a:lnTo>
                  <a:lnTo>
                    <a:pt x="729081" y="492289"/>
                  </a:lnTo>
                  <a:lnTo>
                    <a:pt x="718786" y="496703"/>
                  </a:lnTo>
                  <a:lnTo>
                    <a:pt x="709329" y="496418"/>
                  </a:lnTo>
                  <a:lnTo>
                    <a:pt x="694905" y="492289"/>
                  </a:lnTo>
                  <a:lnTo>
                    <a:pt x="676604" y="486079"/>
                  </a:lnTo>
                  <a:lnTo>
                    <a:pt x="661400" y="481017"/>
                  </a:lnTo>
                  <a:lnTo>
                    <a:pt x="648639" y="476977"/>
                  </a:lnTo>
                  <a:lnTo>
                    <a:pt x="637669" y="473830"/>
                  </a:lnTo>
                  <a:lnTo>
                    <a:pt x="627838" y="471450"/>
                  </a:lnTo>
                  <a:lnTo>
                    <a:pt x="618492" y="469710"/>
                  </a:lnTo>
                  <a:lnTo>
                    <a:pt x="608979" y="468482"/>
                  </a:lnTo>
                  <a:lnTo>
                    <a:pt x="598646" y="467640"/>
                  </a:lnTo>
                  <a:lnTo>
                    <a:pt x="586841" y="467055"/>
                  </a:lnTo>
                  <a:lnTo>
                    <a:pt x="572911" y="466602"/>
                  </a:lnTo>
                  <a:lnTo>
                    <a:pt x="561467" y="466292"/>
                  </a:lnTo>
                  <a:lnTo>
                    <a:pt x="539003" y="464629"/>
                  </a:lnTo>
                  <a:lnTo>
                    <a:pt x="520164" y="463384"/>
                  </a:lnTo>
                  <a:lnTo>
                    <a:pt x="504426" y="462662"/>
                  </a:lnTo>
                  <a:lnTo>
                    <a:pt x="491262" y="462570"/>
                  </a:lnTo>
                  <a:lnTo>
                    <a:pt x="480147" y="463213"/>
                  </a:lnTo>
                  <a:lnTo>
                    <a:pt x="470555" y="464699"/>
                  </a:lnTo>
                  <a:lnTo>
                    <a:pt x="461961" y="467132"/>
                  </a:lnTo>
                  <a:lnTo>
                    <a:pt x="453840" y="470618"/>
                  </a:lnTo>
                  <a:lnTo>
                    <a:pt x="445666" y="475264"/>
                  </a:lnTo>
                  <a:lnTo>
                    <a:pt x="436913" y="481176"/>
                  </a:lnTo>
                  <a:lnTo>
                    <a:pt x="427057" y="488459"/>
                  </a:lnTo>
                  <a:lnTo>
                    <a:pt x="418249" y="495172"/>
                  </a:lnTo>
                  <a:lnTo>
                    <a:pt x="410608" y="500709"/>
                  </a:lnTo>
                  <a:lnTo>
                    <a:pt x="403142" y="503731"/>
                  </a:lnTo>
                  <a:lnTo>
                    <a:pt x="391806" y="505001"/>
                  </a:lnTo>
                  <a:lnTo>
                    <a:pt x="372556" y="505278"/>
                  </a:lnTo>
                  <a:lnTo>
                    <a:pt x="364540" y="505281"/>
                  </a:lnTo>
                  <a:lnTo>
                    <a:pt x="352821" y="506981"/>
                  </a:lnTo>
                  <a:lnTo>
                    <a:pt x="343846" y="506715"/>
                  </a:lnTo>
                  <a:lnTo>
                    <a:pt x="333083" y="503730"/>
                  </a:lnTo>
                  <a:lnTo>
                    <a:pt x="315997" y="497273"/>
                  </a:lnTo>
                  <a:lnTo>
                    <a:pt x="302122" y="490410"/>
                  </a:lnTo>
                  <a:lnTo>
                    <a:pt x="290689" y="484931"/>
                  </a:lnTo>
                  <a:lnTo>
                    <a:pt x="280744" y="480584"/>
                  </a:lnTo>
                  <a:lnTo>
                    <a:pt x="271608" y="477225"/>
                  </a:lnTo>
                  <a:lnTo>
                    <a:pt x="262603" y="474710"/>
                  </a:lnTo>
                  <a:lnTo>
                    <a:pt x="253049" y="472895"/>
                  </a:lnTo>
                  <a:lnTo>
                    <a:pt x="242268" y="471637"/>
                  </a:lnTo>
                  <a:lnTo>
                    <a:pt x="229582" y="470791"/>
                  </a:lnTo>
                  <a:lnTo>
                    <a:pt x="214312" y="470213"/>
                  </a:lnTo>
                  <a:lnTo>
                    <a:pt x="195779" y="469759"/>
                  </a:lnTo>
                  <a:lnTo>
                    <a:pt x="185521" y="469544"/>
                  </a:lnTo>
                  <a:lnTo>
                    <a:pt x="169494" y="466839"/>
                  </a:lnTo>
                  <a:lnTo>
                    <a:pt x="156907" y="465039"/>
                  </a:lnTo>
                  <a:lnTo>
                    <a:pt x="146547" y="464244"/>
                  </a:lnTo>
                  <a:lnTo>
                    <a:pt x="137199" y="464557"/>
                  </a:lnTo>
                  <a:lnTo>
                    <a:pt x="127649" y="466083"/>
                  </a:lnTo>
                  <a:lnTo>
                    <a:pt x="116683" y="468923"/>
                  </a:lnTo>
                  <a:lnTo>
                    <a:pt x="103086" y="473180"/>
                  </a:lnTo>
                  <a:lnTo>
                    <a:pt x="89509" y="477672"/>
                  </a:lnTo>
                  <a:lnTo>
                    <a:pt x="72031" y="487136"/>
                  </a:lnTo>
                  <a:lnTo>
                    <a:pt x="59982" y="493431"/>
                  </a:lnTo>
                  <a:lnTo>
                    <a:pt x="50933" y="497657"/>
                  </a:lnTo>
                  <a:lnTo>
                    <a:pt x="42457" y="500915"/>
                  </a:lnTo>
                  <a:lnTo>
                    <a:pt x="32125" y="504307"/>
                  </a:lnTo>
                  <a:lnTo>
                    <a:pt x="27673" y="505713"/>
                  </a:lnTo>
                  <a:lnTo>
                    <a:pt x="10698" y="503581"/>
                  </a:lnTo>
                  <a:lnTo>
                    <a:pt x="3077" y="497438"/>
                  </a:lnTo>
                  <a:lnTo>
                    <a:pt x="533" y="482199"/>
                  </a:lnTo>
                  <a:lnTo>
                    <a:pt x="0" y="472795"/>
                  </a:lnTo>
                  <a:lnTo>
                    <a:pt x="0" y="255777"/>
                  </a:lnTo>
                  <a:lnTo>
                    <a:pt x="0" y="56946"/>
                  </a:lnTo>
                  <a:close/>
                </a:path>
              </a:pathLst>
            </a:custGeom>
            <a:ln w="12700">
              <a:solidFill>
                <a:srgbClr val="96989A"/>
              </a:solidFill>
            </a:ln>
          </p:spPr>
          <p:txBody>
            <a:bodyPr wrap="square" lIns="0" tIns="0" rIns="0" bIns="0" rtlCol="0">
              <a:noAutofit/>
            </a:bodyPr>
            <a:lstStyle/>
            <a:p>
              <a:endParaRPr/>
            </a:p>
          </p:txBody>
        </p:sp>
        <p:sp>
          <p:nvSpPr>
            <p:cNvPr id="38" name="object 38"/>
            <p:cNvSpPr/>
            <p:nvPr/>
          </p:nvSpPr>
          <p:spPr>
            <a:xfrm>
              <a:off x="936532" y="4086068"/>
              <a:ext cx="346367" cy="409359"/>
            </a:xfrm>
            <a:custGeom>
              <a:avLst/>
              <a:gdLst/>
              <a:ahLst/>
              <a:cxnLst/>
              <a:rect l="l" t="t" r="r" b="b"/>
              <a:pathLst>
                <a:path w="346367" h="409359">
                  <a:moveTo>
                    <a:pt x="0" y="0"/>
                  </a:moveTo>
                  <a:lnTo>
                    <a:pt x="0" y="399605"/>
                  </a:lnTo>
                  <a:lnTo>
                    <a:pt x="11972" y="388048"/>
                  </a:lnTo>
                  <a:lnTo>
                    <a:pt x="22181" y="378547"/>
                  </a:lnTo>
                  <a:lnTo>
                    <a:pt x="31202" y="370894"/>
                  </a:lnTo>
                  <a:lnTo>
                    <a:pt x="47974" y="360287"/>
                  </a:lnTo>
                  <a:lnTo>
                    <a:pt x="66879" y="354547"/>
                  </a:lnTo>
                  <a:lnTo>
                    <a:pt x="78566" y="352977"/>
                  </a:lnTo>
                  <a:lnTo>
                    <a:pt x="92508" y="351993"/>
                  </a:lnTo>
                  <a:lnTo>
                    <a:pt x="109280" y="351387"/>
                  </a:lnTo>
                  <a:lnTo>
                    <a:pt x="129454" y="350947"/>
                  </a:lnTo>
                  <a:lnTo>
                    <a:pt x="133172" y="350875"/>
                  </a:lnTo>
                  <a:lnTo>
                    <a:pt x="243839" y="350875"/>
                  </a:lnTo>
                  <a:lnTo>
                    <a:pt x="266559" y="350959"/>
                  </a:lnTo>
                  <a:lnTo>
                    <a:pt x="282154" y="351547"/>
                  </a:lnTo>
                  <a:lnTo>
                    <a:pt x="292848" y="353144"/>
                  </a:lnTo>
                  <a:lnTo>
                    <a:pt x="308423" y="361378"/>
                  </a:lnTo>
                  <a:lnTo>
                    <a:pt x="346367" y="409359"/>
                  </a:lnTo>
                  <a:lnTo>
                    <a:pt x="339652" y="402820"/>
                  </a:lnTo>
                  <a:lnTo>
                    <a:pt x="333624" y="397932"/>
                  </a:lnTo>
                  <a:lnTo>
                    <a:pt x="326854" y="394238"/>
                  </a:lnTo>
                  <a:lnTo>
                    <a:pt x="317916" y="391282"/>
                  </a:lnTo>
                  <a:lnTo>
                    <a:pt x="305384" y="388606"/>
                  </a:lnTo>
                  <a:lnTo>
                    <a:pt x="287829" y="385753"/>
                  </a:lnTo>
                  <a:lnTo>
                    <a:pt x="263827" y="382267"/>
                  </a:lnTo>
                  <a:lnTo>
                    <a:pt x="260108" y="381736"/>
                  </a:lnTo>
                  <a:lnTo>
                    <a:pt x="245792" y="376846"/>
                  </a:lnTo>
                  <a:lnTo>
                    <a:pt x="234122" y="373096"/>
                  </a:lnTo>
                  <a:lnTo>
                    <a:pt x="224147" y="370389"/>
                  </a:lnTo>
                  <a:lnTo>
                    <a:pt x="214916" y="368629"/>
                  </a:lnTo>
                  <a:lnTo>
                    <a:pt x="205478" y="367715"/>
                  </a:lnTo>
                  <a:lnTo>
                    <a:pt x="194882" y="367552"/>
                  </a:lnTo>
                  <a:lnTo>
                    <a:pt x="182175" y="368042"/>
                  </a:lnTo>
                  <a:lnTo>
                    <a:pt x="166407" y="369086"/>
                  </a:lnTo>
                  <a:lnTo>
                    <a:pt x="149453" y="370370"/>
                  </a:lnTo>
                  <a:lnTo>
                    <a:pt x="126887" y="373774"/>
                  </a:lnTo>
                  <a:lnTo>
                    <a:pt x="109835" y="376520"/>
                  </a:lnTo>
                  <a:lnTo>
                    <a:pt x="97021" y="378964"/>
                  </a:lnTo>
                  <a:lnTo>
                    <a:pt x="87170" y="381464"/>
                  </a:lnTo>
                  <a:lnTo>
                    <a:pt x="79007" y="384377"/>
                  </a:lnTo>
                  <a:lnTo>
                    <a:pt x="71256" y="388061"/>
                  </a:lnTo>
                  <a:lnTo>
                    <a:pt x="62643" y="392873"/>
                  </a:lnTo>
                  <a:lnTo>
                    <a:pt x="56692" y="396354"/>
                  </a:lnTo>
                  <a:lnTo>
                    <a:pt x="22517" y="409359"/>
                  </a:lnTo>
                  <a:lnTo>
                    <a:pt x="0" y="409359"/>
                  </a:lnTo>
                </a:path>
              </a:pathLst>
            </a:custGeom>
            <a:ln w="12699">
              <a:solidFill>
                <a:srgbClr val="96989A"/>
              </a:solidFill>
            </a:ln>
          </p:spPr>
          <p:txBody>
            <a:bodyPr wrap="square" lIns="0" tIns="0" rIns="0" bIns="0" rtlCol="0">
              <a:noAutofit/>
            </a:bodyPr>
            <a:lstStyle/>
            <a:p>
              <a:endParaRPr/>
            </a:p>
          </p:txBody>
        </p:sp>
        <p:sp>
          <p:nvSpPr>
            <p:cNvPr id="39" name="object 39"/>
            <p:cNvSpPr/>
            <p:nvPr/>
          </p:nvSpPr>
          <p:spPr>
            <a:xfrm>
              <a:off x="1240595" y="4055218"/>
              <a:ext cx="11391" cy="397968"/>
            </a:xfrm>
            <a:custGeom>
              <a:avLst/>
              <a:gdLst/>
              <a:ahLst/>
              <a:cxnLst/>
              <a:rect l="l" t="t" r="r" b="b"/>
              <a:pathLst>
                <a:path w="11391" h="397968">
                  <a:moveTo>
                    <a:pt x="0" y="9729"/>
                  </a:moveTo>
                  <a:lnTo>
                    <a:pt x="2106" y="4777"/>
                  </a:lnTo>
                  <a:lnTo>
                    <a:pt x="3814" y="1371"/>
                  </a:lnTo>
                  <a:lnTo>
                    <a:pt x="5163" y="0"/>
                  </a:lnTo>
                  <a:lnTo>
                    <a:pt x="6197" y="1149"/>
                  </a:lnTo>
                  <a:lnTo>
                    <a:pt x="7486" y="12961"/>
                  </a:lnTo>
                  <a:lnTo>
                    <a:pt x="8017" y="40708"/>
                  </a:lnTo>
                  <a:lnTo>
                    <a:pt x="8104" y="61775"/>
                  </a:lnTo>
                  <a:lnTo>
                    <a:pt x="8127" y="88288"/>
                  </a:lnTo>
                  <a:lnTo>
                    <a:pt x="8128" y="103950"/>
                  </a:lnTo>
                  <a:lnTo>
                    <a:pt x="8128" y="352489"/>
                  </a:lnTo>
                  <a:lnTo>
                    <a:pt x="11391" y="397968"/>
                  </a:lnTo>
                </a:path>
              </a:pathLst>
            </a:custGeom>
            <a:ln w="12699">
              <a:solidFill>
                <a:srgbClr val="96989A"/>
              </a:solidFill>
            </a:ln>
          </p:spPr>
          <p:txBody>
            <a:bodyPr wrap="square" lIns="0" tIns="0" rIns="0" bIns="0" rtlCol="0">
              <a:noAutofit/>
            </a:bodyPr>
            <a:lstStyle/>
            <a:p>
              <a:endParaRPr/>
            </a:p>
          </p:txBody>
        </p:sp>
        <p:sp>
          <p:nvSpPr>
            <p:cNvPr id="40" name="object 40"/>
            <p:cNvSpPr/>
            <p:nvPr/>
          </p:nvSpPr>
          <p:spPr>
            <a:xfrm>
              <a:off x="1246285" y="4065189"/>
              <a:ext cx="36614" cy="430237"/>
            </a:xfrm>
            <a:custGeom>
              <a:avLst/>
              <a:gdLst/>
              <a:ahLst/>
              <a:cxnLst/>
              <a:rect l="l" t="t" r="r" b="b"/>
              <a:pathLst>
                <a:path w="36614" h="430237">
                  <a:moveTo>
                    <a:pt x="0" y="0"/>
                  </a:moveTo>
                  <a:lnTo>
                    <a:pt x="23596" y="20878"/>
                  </a:lnTo>
                  <a:lnTo>
                    <a:pt x="36614" y="430237"/>
                  </a:lnTo>
                </a:path>
              </a:pathLst>
            </a:custGeom>
            <a:ln w="12700">
              <a:solidFill>
                <a:srgbClr val="96989A"/>
              </a:solidFill>
            </a:ln>
          </p:spPr>
          <p:txBody>
            <a:bodyPr wrap="square" lIns="0" tIns="0" rIns="0" bIns="0" rtlCol="0">
              <a:noAutofit/>
            </a:bodyPr>
            <a:lstStyle/>
            <a:p>
              <a:endParaRPr/>
            </a:p>
          </p:txBody>
        </p:sp>
        <p:sp>
          <p:nvSpPr>
            <p:cNvPr id="41" name="object 41"/>
            <p:cNvSpPr/>
            <p:nvPr/>
          </p:nvSpPr>
          <p:spPr>
            <a:xfrm>
              <a:off x="592882" y="4045200"/>
              <a:ext cx="335241" cy="455091"/>
            </a:xfrm>
            <a:custGeom>
              <a:avLst/>
              <a:gdLst/>
              <a:ahLst/>
              <a:cxnLst/>
              <a:rect l="l" t="t" r="r" b="b"/>
              <a:pathLst>
                <a:path w="335241" h="455091">
                  <a:moveTo>
                    <a:pt x="47193" y="0"/>
                  </a:moveTo>
                  <a:lnTo>
                    <a:pt x="29286" y="18478"/>
                  </a:lnTo>
                  <a:lnTo>
                    <a:pt x="29286" y="407987"/>
                  </a:lnTo>
                  <a:lnTo>
                    <a:pt x="39929" y="402459"/>
                  </a:lnTo>
                  <a:lnTo>
                    <a:pt x="48719" y="398285"/>
                  </a:lnTo>
                  <a:lnTo>
                    <a:pt x="56895" y="395191"/>
                  </a:lnTo>
                  <a:lnTo>
                    <a:pt x="65701" y="392904"/>
                  </a:lnTo>
                  <a:lnTo>
                    <a:pt x="76379" y="391150"/>
                  </a:lnTo>
                  <a:lnTo>
                    <a:pt x="90170" y="389657"/>
                  </a:lnTo>
                  <a:lnTo>
                    <a:pt x="108316" y="388151"/>
                  </a:lnTo>
                  <a:lnTo>
                    <a:pt x="125298" y="386867"/>
                  </a:lnTo>
                  <a:lnTo>
                    <a:pt x="138685" y="383029"/>
                  </a:lnTo>
                  <a:lnTo>
                    <a:pt x="149906" y="380063"/>
                  </a:lnTo>
                  <a:lnTo>
                    <a:pt x="159649" y="378014"/>
                  </a:lnTo>
                  <a:lnTo>
                    <a:pt x="168603" y="376926"/>
                  </a:lnTo>
                  <a:lnTo>
                    <a:pt x="177457" y="376843"/>
                  </a:lnTo>
                  <a:lnTo>
                    <a:pt x="186899" y="377811"/>
                  </a:lnTo>
                  <a:lnTo>
                    <a:pt x="197617" y="379875"/>
                  </a:lnTo>
                  <a:lnTo>
                    <a:pt x="210302" y="383078"/>
                  </a:lnTo>
                  <a:lnTo>
                    <a:pt x="225641" y="387465"/>
                  </a:lnTo>
                  <a:lnTo>
                    <a:pt x="244322" y="393082"/>
                  </a:lnTo>
                  <a:lnTo>
                    <a:pt x="250621" y="394995"/>
                  </a:lnTo>
                  <a:lnTo>
                    <a:pt x="275465" y="405278"/>
                  </a:lnTo>
                  <a:lnTo>
                    <a:pt x="294223" y="413294"/>
                  </a:lnTo>
                  <a:lnTo>
                    <a:pt x="307902" y="419701"/>
                  </a:lnTo>
                  <a:lnTo>
                    <a:pt x="317511" y="425157"/>
                  </a:lnTo>
                  <a:lnTo>
                    <a:pt x="324058" y="430320"/>
                  </a:lnTo>
                  <a:lnTo>
                    <a:pt x="328550" y="435847"/>
                  </a:lnTo>
                  <a:lnTo>
                    <a:pt x="331995" y="442397"/>
                  </a:lnTo>
                  <a:lnTo>
                    <a:pt x="335241" y="450227"/>
                  </a:lnTo>
                  <a:lnTo>
                    <a:pt x="320598" y="450227"/>
                  </a:lnTo>
                  <a:lnTo>
                    <a:pt x="310854" y="445143"/>
                  </a:lnTo>
                  <a:lnTo>
                    <a:pt x="302647" y="441096"/>
                  </a:lnTo>
                  <a:lnTo>
                    <a:pt x="294979" y="437790"/>
                  </a:lnTo>
                  <a:lnTo>
                    <a:pt x="286851" y="434929"/>
                  </a:lnTo>
                  <a:lnTo>
                    <a:pt x="277266" y="432217"/>
                  </a:lnTo>
                  <a:lnTo>
                    <a:pt x="265223" y="429359"/>
                  </a:lnTo>
                  <a:lnTo>
                    <a:pt x="249726" y="426057"/>
                  </a:lnTo>
                  <a:lnTo>
                    <a:pt x="229774" y="422017"/>
                  </a:lnTo>
                  <a:lnTo>
                    <a:pt x="216446" y="419354"/>
                  </a:lnTo>
                  <a:lnTo>
                    <a:pt x="198746" y="414617"/>
                  </a:lnTo>
                  <a:lnTo>
                    <a:pt x="184470" y="411026"/>
                  </a:lnTo>
                  <a:lnTo>
                    <a:pt x="172743" y="408570"/>
                  </a:lnTo>
                  <a:lnTo>
                    <a:pt x="162692" y="407234"/>
                  </a:lnTo>
                  <a:lnTo>
                    <a:pt x="153444" y="407007"/>
                  </a:lnTo>
                  <a:lnTo>
                    <a:pt x="144123" y="407876"/>
                  </a:lnTo>
                  <a:lnTo>
                    <a:pt x="133857" y="409828"/>
                  </a:lnTo>
                  <a:lnTo>
                    <a:pt x="121771" y="412850"/>
                  </a:lnTo>
                  <a:lnTo>
                    <a:pt x="106992" y="416931"/>
                  </a:lnTo>
                  <a:lnTo>
                    <a:pt x="73600" y="426996"/>
                  </a:lnTo>
                  <a:lnTo>
                    <a:pt x="50731" y="433983"/>
                  </a:lnTo>
                  <a:lnTo>
                    <a:pt x="34381" y="439091"/>
                  </a:lnTo>
                  <a:lnTo>
                    <a:pt x="23383" y="442721"/>
                  </a:lnTo>
                  <a:lnTo>
                    <a:pt x="16571" y="445275"/>
                  </a:lnTo>
                  <a:lnTo>
                    <a:pt x="10840" y="448759"/>
                  </a:lnTo>
                  <a:lnTo>
                    <a:pt x="6502" y="455091"/>
                  </a:lnTo>
                  <a:lnTo>
                    <a:pt x="0" y="440474"/>
                  </a:lnTo>
                  <a:lnTo>
                    <a:pt x="0" y="321894"/>
                  </a:lnTo>
                  <a:lnTo>
                    <a:pt x="0" y="156197"/>
                  </a:lnTo>
                  <a:lnTo>
                    <a:pt x="0" y="34366"/>
                  </a:lnTo>
                  <a:lnTo>
                    <a:pt x="21145" y="18478"/>
                  </a:lnTo>
                </a:path>
              </a:pathLst>
            </a:custGeom>
            <a:ln w="12700">
              <a:solidFill>
                <a:srgbClr val="96989A"/>
              </a:solidFill>
            </a:ln>
          </p:spPr>
          <p:txBody>
            <a:bodyPr wrap="square" lIns="0" tIns="0" rIns="0" bIns="0" rtlCol="0">
              <a:noAutofit/>
            </a:bodyPr>
            <a:lstStyle/>
            <a:p>
              <a:endParaRPr/>
            </a:p>
          </p:txBody>
        </p:sp>
        <p:sp>
          <p:nvSpPr>
            <p:cNvPr id="42" name="object 42"/>
            <p:cNvSpPr/>
            <p:nvPr/>
          </p:nvSpPr>
          <p:spPr>
            <a:xfrm>
              <a:off x="602649" y="4453187"/>
              <a:ext cx="19519" cy="42240"/>
            </a:xfrm>
            <a:custGeom>
              <a:avLst/>
              <a:gdLst/>
              <a:ahLst/>
              <a:cxnLst/>
              <a:rect l="l" t="t" r="r" b="b"/>
              <a:pathLst>
                <a:path w="19519" h="42240">
                  <a:moveTo>
                    <a:pt x="19519" y="0"/>
                  </a:moveTo>
                  <a:lnTo>
                    <a:pt x="0" y="42240"/>
                  </a:lnTo>
                </a:path>
              </a:pathLst>
            </a:custGeom>
            <a:ln w="12700">
              <a:solidFill>
                <a:srgbClr val="96989A"/>
              </a:solidFill>
            </a:ln>
          </p:spPr>
          <p:txBody>
            <a:bodyPr wrap="square" lIns="0" tIns="0" rIns="0" bIns="0" rtlCol="0">
              <a:noAutofit/>
            </a:bodyPr>
            <a:lstStyle/>
            <a:p>
              <a:endParaRPr/>
            </a:p>
          </p:txBody>
        </p:sp>
        <p:sp>
          <p:nvSpPr>
            <p:cNvPr id="35" name="object 35"/>
            <p:cNvSpPr/>
            <p:nvPr/>
          </p:nvSpPr>
          <p:spPr>
            <a:xfrm>
              <a:off x="557994" y="4726598"/>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CC8F3"/>
            </a:solidFill>
          </p:spPr>
          <p:txBody>
            <a:bodyPr wrap="square" lIns="0" tIns="0" rIns="0" bIns="0" rtlCol="0">
              <a:noAutofit/>
            </a:bodyPr>
            <a:lstStyle/>
            <a:p>
              <a:endParaRPr/>
            </a:p>
          </p:txBody>
        </p:sp>
        <p:sp>
          <p:nvSpPr>
            <p:cNvPr id="36" name="object 36"/>
            <p:cNvSpPr/>
            <p:nvPr/>
          </p:nvSpPr>
          <p:spPr>
            <a:xfrm>
              <a:off x="595536" y="4764140"/>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DFDFD"/>
            </a:solidFill>
          </p:spPr>
          <p:txBody>
            <a:bodyPr wrap="square" lIns="0" tIns="0" rIns="0" bIns="0" rtlCol="0">
              <a:noAutofit/>
            </a:bodyPr>
            <a:lstStyle/>
            <a:p>
              <a:endParaRPr/>
            </a:p>
          </p:txBody>
        </p:sp>
        <p:sp>
          <p:nvSpPr>
            <p:cNvPr id="33" name="object 33"/>
            <p:cNvSpPr/>
            <p:nvPr/>
          </p:nvSpPr>
          <p:spPr>
            <a:xfrm>
              <a:off x="554394" y="3136299"/>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CC8F3"/>
            </a:solidFill>
          </p:spPr>
          <p:txBody>
            <a:bodyPr wrap="square" lIns="0" tIns="0" rIns="0" bIns="0" rtlCol="0">
              <a:noAutofit/>
            </a:bodyPr>
            <a:lstStyle/>
            <a:p>
              <a:endParaRPr/>
            </a:p>
          </p:txBody>
        </p:sp>
        <p:sp>
          <p:nvSpPr>
            <p:cNvPr id="34" name="object 34"/>
            <p:cNvSpPr/>
            <p:nvPr/>
          </p:nvSpPr>
          <p:spPr>
            <a:xfrm>
              <a:off x="591935" y="3173840"/>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DFDFD"/>
            </a:solidFill>
          </p:spPr>
          <p:txBody>
            <a:bodyPr wrap="square" lIns="0" tIns="0" rIns="0" bIns="0" rtlCol="0">
              <a:noAutofit/>
            </a:bodyPr>
            <a:lstStyle/>
            <a:p>
              <a:endParaRPr/>
            </a:p>
          </p:txBody>
        </p:sp>
        <p:sp>
          <p:nvSpPr>
            <p:cNvPr id="17" name="object 17"/>
            <p:cNvSpPr/>
            <p:nvPr/>
          </p:nvSpPr>
          <p:spPr>
            <a:xfrm>
              <a:off x="476530" y="1291527"/>
              <a:ext cx="108610" cy="116103"/>
            </a:xfrm>
            <a:custGeom>
              <a:avLst/>
              <a:gdLst/>
              <a:ahLst/>
              <a:cxnLst/>
              <a:rect l="l" t="t" r="r" b="b"/>
              <a:pathLst>
                <a:path w="108610" h="116103">
                  <a:moveTo>
                    <a:pt x="108610" y="0"/>
                  </a:moveTo>
                  <a:lnTo>
                    <a:pt x="98680" y="2885"/>
                  </a:lnTo>
                  <a:lnTo>
                    <a:pt x="88311" y="6551"/>
                  </a:lnTo>
                  <a:lnTo>
                    <a:pt x="77691" y="11091"/>
                  </a:lnTo>
                  <a:lnTo>
                    <a:pt x="67006" y="16600"/>
                  </a:lnTo>
                  <a:lnTo>
                    <a:pt x="56444" y="23171"/>
                  </a:lnTo>
                  <a:lnTo>
                    <a:pt x="46192" y="30897"/>
                  </a:lnTo>
                  <a:lnTo>
                    <a:pt x="36438" y="39873"/>
                  </a:lnTo>
                  <a:lnTo>
                    <a:pt x="27368" y="50192"/>
                  </a:lnTo>
                  <a:lnTo>
                    <a:pt x="19171" y="61948"/>
                  </a:lnTo>
                  <a:lnTo>
                    <a:pt x="12033" y="75234"/>
                  </a:lnTo>
                  <a:lnTo>
                    <a:pt x="6142" y="90145"/>
                  </a:lnTo>
                  <a:lnTo>
                    <a:pt x="1684" y="106774"/>
                  </a:lnTo>
                  <a:lnTo>
                    <a:pt x="0" y="116103"/>
                  </a:lnTo>
                </a:path>
              </a:pathLst>
            </a:custGeom>
            <a:ln w="12700">
              <a:solidFill>
                <a:srgbClr val="05C1F2"/>
              </a:solidFill>
              <a:prstDash val="dash"/>
            </a:ln>
          </p:spPr>
          <p:txBody>
            <a:bodyPr wrap="square" lIns="0" tIns="0" rIns="0" bIns="0" rtlCol="0">
              <a:noAutofit/>
            </a:bodyPr>
            <a:lstStyle/>
            <a:p>
              <a:endParaRPr/>
            </a:p>
          </p:txBody>
        </p:sp>
        <p:sp>
          <p:nvSpPr>
            <p:cNvPr id="18" name="object 18"/>
            <p:cNvSpPr/>
            <p:nvPr/>
          </p:nvSpPr>
          <p:spPr>
            <a:xfrm>
              <a:off x="474350" y="1480746"/>
              <a:ext cx="0" cy="849718"/>
            </a:xfrm>
            <a:custGeom>
              <a:avLst/>
              <a:gdLst/>
              <a:ahLst/>
              <a:cxnLst/>
              <a:rect l="l" t="t" r="r" b="b"/>
              <a:pathLst>
                <a:path h="849718">
                  <a:moveTo>
                    <a:pt x="0" y="0"/>
                  </a:moveTo>
                  <a:lnTo>
                    <a:pt x="0" y="849718"/>
                  </a:lnTo>
                </a:path>
              </a:pathLst>
            </a:custGeom>
            <a:ln w="12700">
              <a:solidFill>
                <a:srgbClr val="05C1F2"/>
              </a:solidFill>
              <a:prstDash val="dash"/>
            </a:ln>
          </p:spPr>
          <p:txBody>
            <a:bodyPr wrap="square" lIns="0" tIns="0" rIns="0" bIns="0" rtlCol="0">
              <a:noAutofit/>
            </a:bodyPr>
            <a:lstStyle/>
            <a:p>
              <a:endParaRPr/>
            </a:p>
          </p:txBody>
        </p:sp>
        <p:sp>
          <p:nvSpPr>
            <p:cNvPr id="19" name="object 19"/>
            <p:cNvSpPr/>
            <p:nvPr/>
          </p:nvSpPr>
          <p:spPr>
            <a:xfrm>
              <a:off x="474346" y="1419484"/>
              <a:ext cx="774" cy="36830"/>
            </a:xfrm>
            <a:custGeom>
              <a:avLst/>
              <a:gdLst/>
              <a:ahLst/>
              <a:cxnLst/>
              <a:rect l="l" t="t" r="r" b="b"/>
              <a:pathLst>
                <a:path w="774" h="36830">
                  <a:moveTo>
                    <a:pt x="774" y="0"/>
                  </a:moveTo>
                  <a:lnTo>
                    <a:pt x="266" y="5829"/>
                  </a:lnTo>
                  <a:lnTo>
                    <a:pt x="0" y="11912"/>
                  </a:lnTo>
                  <a:lnTo>
                    <a:pt x="0" y="18262"/>
                  </a:lnTo>
                  <a:lnTo>
                    <a:pt x="0" y="36830"/>
                  </a:lnTo>
                </a:path>
              </a:pathLst>
            </a:custGeom>
            <a:ln w="12699">
              <a:solidFill>
                <a:srgbClr val="05C1F2"/>
              </a:solidFill>
            </a:ln>
          </p:spPr>
          <p:txBody>
            <a:bodyPr wrap="square" lIns="0" tIns="0" rIns="0" bIns="0" rtlCol="0">
              <a:noAutofit/>
            </a:bodyPr>
            <a:lstStyle/>
            <a:p>
              <a:endParaRPr/>
            </a:p>
          </p:txBody>
        </p:sp>
        <p:sp>
          <p:nvSpPr>
            <p:cNvPr id="20" name="object 20"/>
            <p:cNvSpPr/>
            <p:nvPr/>
          </p:nvSpPr>
          <p:spPr>
            <a:xfrm>
              <a:off x="480531" y="2402856"/>
              <a:ext cx="116103" cy="108610"/>
            </a:xfrm>
            <a:custGeom>
              <a:avLst/>
              <a:gdLst/>
              <a:ahLst/>
              <a:cxnLst/>
              <a:rect l="l" t="t" r="r" b="b"/>
              <a:pathLst>
                <a:path w="116103" h="108610">
                  <a:moveTo>
                    <a:pt x="0" y="0"/>
                  </a:moveTo>
                  <a:lnTo>
                    <a:pt x="2885" y="9929"/>
                  </a:lnTo>
                  <a:lnTo>
                    <a:pt x="6551" y="20298"/>
                  </a:lnTo>
                  <a:lnTo>
                    <a:pt x="11091" y="30919"/>
                  </a:lnTo>
                  <a:lnTo>
                    <a:pt x="16600" y="41603"/>
                  </a:lnTo>
                  <a:lnTo>
                    <a:pt x="23171" y="52165"/>
                  </a:lnTo>
                  <a:lnTo>
                    <a:pt x="30897" y="62417"/>
                  </a:lnTo>
                  <a:lnTo>
                    <a:pt x="39873" y="72171"/>
                  </a:lnTo>
                  <a:lnTo>
                    <a:pt x="50192" y="81241"/>
                  </a:lnTo>
                  <a:lnTo>
                    <a:pt x="61948" y="89438"/>
                  </a:lnTo>
                  <a:lnTo>
                    <a:pt x="75234" y="96576"/>
                  </a:lnTo>
                  <a:lnTo>
                    <a:pt x="90145" y="102468"/>
                  </a:lnTo>
                  <a:lnTo>
                    <a:pt x="106774" y="106925"/>
                  </a:lnTo>
                  <a:lnTo>
                    <a:pt x="116103" y="108610"/>
                  </a:lnTo>
                </a:path>
              </a:pathLst>
            </a:custGeom>
            <a:ln w="12700">
              <a:solidFill>
                <a:srgbClr val="05C1F2"/>
              </a:solidFill>
              <a:prstDash val="dash"/>
            </a:ln>
          </p:spPr>
          <p:txBody>
            <a:bodyPr wrap="square" lIns="0" tIns="0" rIns="0" bIns="0" rtlCol="0">
              <a:noAutofit/>
            </a:bodyPr>
            <a:lstStyle/>
            <a:p>
              <a:endParaRPr/>
            </a:p>
          </p:txBody>
        </p:sp>
        <p:sp>
          <p:nvSpPr>
            <p:cNvPr id="21" name="object 21"/>
            <p:cNvSpPr/>
            <p:nvPr/>
          </p:nvSpPr>
          <p:spPr>
            <a:xfrm>
              <a:off x="474346" y="2342685"/>
              <a:ext cx="1536" cy="36766"/>
            </a:xfrm>
            <a:custGeom>
              <a:avLst/>
              <a:gdLst/>
              <a:ahLst/>
              <a:cxnLst/>
              <a:rect l="l" t="t" r="r" b="b"/>
              <a:pathLst>
                <a:path w="1536" h="36766">
                  <a:moveTo>
                    <a:pt x="0" y="0"/>
                  </a:moveTo>
                  <a:lnTo>
                    <a:pt x="0" y="18567"/>
                  </a:lnTo>
                  <a:lnTo>
                    <a:pt x="0" y="25654"/>
                  </a:lnTo>
                  <a:lnTo>
                    <a:pt x="1536" y="36766"/>
                  </a:lnTo>
                </a:path>
              </a:pathLst>
            </a:custGeom>
            <a:ln w="12700">
              <a:solidFill>
                <a:srgbClr val="05C1F2"/>
              </a:solidFill>
            </a:ln>
          </p:spPr>
          <p:txBody>
            <a:bodyPr wrap="square" lIns="0" tIns="0" rIns="0" bIns="0" rtlCol="0">
              <a:noAutofit/>
            </a:bodyPr>
            <a:lstStyle/>
            <a:p>
              <a:endParaRPr/>
            </a:p>
          </p:txBody>
        </p:sp>
        <p:sp>
          <p:nvSpPr>
            <p:cNvPr id="22" name="object 22"/>
            <p:cNvSpPr/>
            <p:nvPr/>
          </p:nvSpPr>
          <p:spPr>
            <a:xfrm>
              <a:off x="670993" y="2513646"/>
              <a:ext cx="4286643" cy="0"/>
            </a:xfrm>
            <a:custGeom>
              <a:avLst/>
              <a:gdLst/>
              <a:ahLst/>
              <a:cxnLst/>
              <a:rect l="l" t="t" r="r" b="b"/>
              <a:pathLst>
                <a:path w="4286643">
                  <a:moveTo>
                    <a:pt x="0" y="0"/>
                  </a:moveTo>
                  <a:lnTo>
                    <a:pt x="4286643" y="0"/>
                  </a:lnTo>
                </a:path>
              </a:pathLst>
            </a:custGeom>
            <a:ln w="12700">
              <a:solidFill>
                <a:srgbClr val="05C1F2"/>
              </a:solidFill>
              <a:prstDash val="dash"/>
            </a:ln>
          </p:spPr>
          <p:txBody>
            <a:bodyPr wrap="square" lIns="0" tIns="0" rIns="0" bIns="0" rtlCol="0">
              <a:noAutofit/>
            </a:bodyPr>
            <a:lstStyle/>
            <a:p>
              <a:endParaRPr/>
            </a:p>
          </p:txBody>
        </p:sp>
        <p:sp>
          <p:nvSpPr>
            <p:cNvPr id="23" name="object 23"/>
            <p:cNvSpPr/>
            <p:nvPr/>
          </p:nvSpPr>
          <p:spPr>
            <a:xfrm>
              <a:off x="608483" y="2512877"/>
              <a:ext cx="37249" cy="774"/>
            </a:xfrm>
            <a:custGeom>
              <a:avLst/>
              <a:gdLst/>
              <a:ahLst/>
              <a:cxnLst/>
              <a:rect l="l" t="t" r="r" b="b"/>
              <a:pathLst>
                <a:path w="37249" h="774">
                  <a:moveTo>
                    <a:pt x="0" y="0"/>
                  </a:moveTo>
                  <a:lnTo>
                    <a:pt x="5829" y="508"/>
                  </a:lnTo>
                  <a:lnTo>
                    <a:pt x="11912" y="774"/>
                  </a:lnTo>
                  <a:lnTo>
                    <a:pt x="18262" y="774"/>
                  </a:lnTo>
                  <a:lnTo>
                    <a:pt x="37249" y="774"/>
                  </a:lnTo>
                </a:path>
              </a:pathLst>
            </a:custGeom>
            <a:ln w="12700">
              <a:solidFill>
                <a:srgbClr val="05C1F2"/>
              </a:solidFill>
            </a:ln>
          </p:spPr>
          <p:txBody>
            <a:bodyPr wrap="square" lIns="0" tIns="0" rIns="0" bIns="0" rtlCol="0">
              <a:noAutofit/>
            </a:bodyPr>
            <a:lstStyle/>
            <a:p>
              <a:endParaRPr/>
            </a:p>
          </p:txBody>
        </p:sp>
        <p:sp>
          <p:nvSpPr>
            <p:cNvPr id="24" name="object 24"/>
            <p:cNvSpPr/>
            <p:nvPr/>
          </p:nvSpPr>
          <p:spPr>
            <a:xfrm>
              <a:off x="5030858" y="2391361"/>
              <a:ext cx="108610" cy="116103"/>
            </a:xfrm>
            <a:custGeom>
              <a:avLst/>
              <a:gdLst/>
              <a:ahLst/>
              <a:cxnLst/>
              <a:rect l="l" t="t" r="r" b="b"/>
              <a:pathLst>
                <a:path w="108610" h="116103">
                  <a:moveTo>
                    <a:pt x="0" y="116103"/>
                  </a:moveTo>
                  <a:lnTo>
                    <a:pt x="9929" y="113218"/>
                  </a:lnTo>
                  <a:lnTo>
                    <a:pt x="20298" y="109552"/>
                  </a:lnTo>
                  <a:lnTo>
                    <a:pt x="30919" y="105011"/>
                  </a:lnTo>
                  <a:lnTo>
                    <a:pt x="41603" y="99502"/>
                  </a:lnTo>
                  <a:lnTo>
                    <a:pt x="52165" y="92932"/>
                  </a:lnTo>
                  <a:lnTo>
                    <a:pt x="62417" y="85205"/>
                  </a:lnTo>
                  <a:lnTo>
                    <a:pt x="72171" y="76229"/>
                  </a:lnTo>
                  <a:lnTo>
                    <a:pt x="81241" y="65910"/>
                  </a:lnTo>
                  <a:lnTo>
                    <a:pt x="89438" y="54155"/>
                  </a:lnTo>
                  <a:lnTo>
                    <a:pt x="96576" y="40868"/>
                  </a:lnTo>
                  <a:lnTo>
                    <a:pt x="102468" y="25958"/>
                  </a:lnTo>
                  <a:lnTo>
                    <a:pt x="106925" y="9329"/>
                  </a:lnTo>
                  <a:lnTo>
                    <a:pt x="108610" y="0"/>
                  </a:lnTo>
                </a:path>
              </a:pathLst>
            </a:custGeom>
            <a:ln w="12700">
              <a:solidFill>
                <a:srgbClr val="05C1F2"/>
              </a:solidFill>
              <a:prstDash val="dash"/>
            </a:ln>
          </p:spPr>
          <p:txBody>
            <a:bodyPr wrap="square" lIns="0" tIns="0" rIns="0" bIns="0" rtlCol="0">
              <a:noAutofit/>
            </a:bodyPr>
            <a:lstStyle/>
            <a:p>
              <a:endParaRPr/>
            </a:p>
          </p:txBody>
        </p:sp>
        <p:sp>
          <p:nvSpPr>
            <p:cNvPr id="25" name="object 25"/>
            <p:cNvSpPr/>
            <p:nvPr/>
          </p:nvSpPr>
          <p:spPr>
            <a:xfrm>
              <a:off x="4970273" y="2512115"/>
              <a:ext cx="37185" cy="1536"/>
            </a:xfrm>
            <a:custGeom>
              <a:avLst/>
              <a:gdLst/>
              <a:ahLst/>
              <a:cxnLst/>
              <a:rect l="l" t="t" r="r" b="b"/>
              <a:pathLst>
                <a:path w="37185" h="1536">
                  <a:moveTo>
                    <a:pt x="0" y="1536"/>
                  </a:moveTo>
                  <a:lnTo>
                    <a:pt x="18973" y="1536"/>
                  </a:lnTo>
                  <a:lnTo>
                    <a:pt x="26060" y="1536"/>
                  </a:lnTo>
                  <a:lnTo>
                    <a:pt x="37185" y="0"/>
                  </a:lnTo>
                </a:path>
              </a:pathLst>
            </a:custGeom>
            <a:ln w="12699">
              <a:solidFill>
                <a:srgbClr val="05C1F2"/>
              </a:solidFill>
            </a:ln>
          </p:spPr>
          <p:txBody>
            <a:bodyPr wrap="square" lIns="0" tIns="0" rIns="0" bIns="0" rtlCol="0">
              <a:noAutofit/>
            </a:bodyPr>
            <a:lstStyle/>
            <a:p>
              <a:endParaRPr/>
            </a:p>
          </p:txBody>
        </p:sp>
        <p:sp>
          <p:nvSpPr>
            <p:cNvPr id="26" name="object 26"/>
            <p:cNvSpPr/>
            <p:nvPr/>
          </p:nvSpPr>
          <p:spPr>
            <a:xfrm>
              <a:off x="5141649" y="1468527"/>
              <a:ext cx="0" cy="849718"/>
            </a:xfrm>
            <a:custGeom>
              <a:avLst/>
              <a:gdLst/>
              <a:ahLst/>
              <a:cxnLst/>
              <a:rect l="l" t="t" r="r" b="b"/>
              <a:pathLst>
                <a:path h="849718">
                  <a:moveTo>
                    <a:pt x="0" y="849718"/>
                  </a:moveTo>
                  <a:lnTo>
                    <a:pt x="0" y="0"/>
                  </a:lnTo>
                </a:path>
              </a:pathLst>
            </a:custGeom>
            <a:ln w="12700">
              <a:solidFill>
                <a:srgbClr val="05C1F2"/>
              </a:solidFill>
              <a:prstDash val="dash"/>
            </a:ln>
          </p:spPr>
          <p:txBody>
            <a:bodyPr wrap="square" lIns="0" tIns="0" rIns="0" bIns="0" rtlCol="0">
              <a:noAutofit/>
            </a:bodyPr>
            <a:lstStyle/>
            <a:p>
              <a:endParaRPr/>
            </a:p>
          </p:txBody>
        </p:sp>
        <p:sp>
          <p:nvSpPr>
            <p:cNvPr id="27" name="object 27"/>
            <p:cNvSpPr/>
            <p:nvPr/>
          </p:nvSpPr>
          <p:spPr>
            <a:xfrm>
              <a:off x="5140872" y="2342685"/>
              <a:ext cx="774" cy="36830"/>
            </a:xfrm>
            <a:custGeom>
              <a:avLst/>
              <a:gdLst/>
              <a:ahLst/>
              <a:cxnLst/>
              <a:rect l="l" t="t" r="r" b="b"/>
              <a:pathLst>
                <a:path w="774" h="36830">
                  <a:moveTo>
                    <a:pt x="0" y="36830"/>
                  </a:moveTo>
                  <a:lnTo>
                    <a:pt x="508" y="31000"/>
                  </a:lnTo>
                  <a:lnTo>
                    <a:pt x="774" y="24904"/>
                  </a:lnTo>
                  <a:lnTo>
                    <a:pt x="774" y="18567"/>
                  </a:lnTo>
                  <a:lnTo>
                    <a:pt x="774" y="0"/>
                  </a:lnTo>
                </a:path>
              </a:pathLst>
            </a:custGeom>
            <a:ln w="12700">
              <a:solidFill>
                <a:srgbClr val="05C1F2"/>
              </a:solidFill>
            </a:ln>
          </p:spPr>
          <p:txBody>
            <a:bodyPr wrap="square" lIns="0" tIns="0" rIns="0" bIns="0" rtlCol="0">
              <a:noAutofit/>
            </a:bodyPr>
            <a:lstStyle/>
            <a:p>
              <a:endParaRPr/>
            </a:p>
          </p:txBody>
        </p:sp>
        <p:sp>
          <p:nvSpPr>
            <p:cNvPr id="28" name="object 28"/>
            <p:cNvSpPr/>
            <p:nvPr/>
          </p:nvSpPr>
          <p:spPr>
            <a:xfrm>
              <a:off x="5019365" y="1287527"/>
              <a:ext cx="116103" cy="108610"/>
            </a:xfrm>
            <a:custGeom>
              <a:avLst/>
              <a:gdLst/>
              <a:ahLst/>
              <a:cxnLst/>
              <a:rect l="l" t="t" r="r" b="b"/>
              <a:pathLst>
                <a:path w="116103" h="108610">
                  <a:moveTo>
                    <a:pt x="116103" y="108610"/>
                  </a:moveTo>
                  <a:lnTo>
                    <a:pt x="113218" y="98680"/>
                  </a:lnTo>
                  <a:lnTo>
                    <a:pt x="109552" y="88311"/>
                  </a:lnTo>
                  <a:lnTo>
                    <a:pt x="105011" y="77691"/>
                  </a:lnTo>
                  <a:lnTo>
                    <a:pt x="99502" y="67006"/>
                  </a:lnTo>
                  <a:lnTo>
                    <a:pt x="92932" y="56444"/>
                  </a:lnTo>
                  <a:lnTo>
                    <a:pt x="85205" y="46192"/>
                  </a:lnTo>
                  <a:lnTo>
                    <a:pt x="76229" y="36438"/>
                  </a:lnTo>
                  <a:lnTo>
                    <a:pt x="65910" y="27368"/>
                  </a:lnTo>
                  <a:lnTo>
                    <a:pt x="54155" y="19171"/>
                  </a:lnTo>
                  <a:lnTo>
                    <a:pt x="40868" y="12033"/>
                  </a:lnTo>
                  <a:lnTo>
                    <a:pt x="25958" y="6142"/>
                  </a:lnTo>
                  <a:lnTo>
                    <a:pt x="9329" y="1684"/>
                  </a:lnTo>
                  <a:lnTo>
                    <a:pt x="0" y="0"/>
                  </a:lnTo>
                </a:path>
              </a:pathLst>
            </a:custGeom>
            <a:ln w="12700">
              <a:solidFill>
                <a:srgbClr val="05C1F2"/>
              </a:solidFill>
              <a:prstDash val="dash"/>
            </a:ln>
          </p:spPr>
          <p:txBody>
            <a:bodyPr wrap="square" lIns="0" tIns="0" rIns="0" bIns="0" rtlCol="0">
              <a:noAutofit/>
            </a:bodyPr>
            <a:lstStyle/>
            <a:p>
              <a:endParaRPr/>
            </a:p>
          </p:txBody>
        </p:sp>
        <p:sp>
          <p:nvSpPr>
            <p:cNvPr id="29" name="object 29"/>
            <p:cNvSpPr/>
            <p:nvPr/>
          </p:nvSpPr>
          <p:spPr>
            <a:xfrm>
              <a:off x="5140123" y="1419534"/>
              <a:ext cx="1524" cy="36779"/>
            </a:xfrm>
            <a:custGeom>
              <a:avLst/>
              <a:gdLst/>
              <a:ahLst/>
              <a:cxnLst/>
              <a:rect l="l" t="t" r="r" b="b"/>
              <a:pathLst>
                <a:path w="1524" h="36779">
                  <a:moveTo>
                    <a:pt x="1524" y="36779"/>
                  </a:moveTo>
                  <a:lnTo>
                    <a:pt x="1524" y="18211"/>
                  </a:lnTo>
                  <a:lnTo>
                    <a:pt x="1524" y="11125"/>
                  </a:lnTo>
                  <a:lnTo>
                    <a:pt x="0" y="0"/>
                  </a:lnTo>
                </a:path>
              </a:pathLst>
            </a:custGeom>
            <a:ln w="12699">
              <a:solidFill>
                <a:srgbClr val="05C1F2"/>
              </a:solidFill>
            </a:ln>
          </p:spPr>
          <p:txBody>
            <a:bodyPr wrap="square" lIns="0" tIns="0" rIns="0" bIns="0" rtlCol="0">
              <a:noAutofit/>
            </a:bodyPr>
            <a:lstStyle/>
            <a:p>
              <a:endParaRPr/>
            </a:p>
          </p:txBody>
        </p:sp>
        <p:sp>
          <p:nvSpPr>
            <p:cNvPr id="30" name="object 30"/>
            <p:cNvSpPr/>
            <p:nvPr/>
          </p:nvSpPr>
          <p:spPr>
            <a:xfrm>
              <a:off x="658362" y="1285346"/>
              <a:ext cx="4286643" cy="0"/>
            </a:xfrm>
            <a:custGeom>
              <a:avLst/>
              <a:gdLst/>
              <a:ahLst/>
              <a:cxnLst/>
              <a:rect l="l" t="t" r="r" b="b"/>
              <a:pathLst>
                <a:path w="4286643">
                  <a:moveTo>
                    <a:pt x="4286643" y="0"/>
                  </a:moveTo>
                  <a:lnTo>
                    <a:pt x="0" y="0"/>
                  </a:lnTo>
                </a:path>
              </a:pathLst>
            </a:custGeom>
            <a:ln w="12700">
              <a:solidFill>
                <a:srgbClr val="05C1F2"/>
              </a:solidFill>
              <a:prstDash val="dash"/>
            </a:ln>
          </p:spPr>
          <p:txBody>
            <a:bodyPr wrap="square" lIns="0" tIns="0" rIns="0" bIns="0" rtlCol="0">
              <a:noAutofit/>
            </a:bodyPr>
            <a:lstStyle/>
            <a:p>
              <a:endParaRPr/>
            </a:p>
          </p:txBody>
        </p:sp>
        <p:sp>
          <p:nvSpPr>
            <p:cNvPr id="31" name="object 31"/>
            <p:cNvSpPr/>
            <p:nvPr/>
          </p:nvSpPr>
          <p:spPr>
            <a:xfrm>
              <a:off x="4970273" y="1285346"/>
              <a:ext cx="37236" cy="774"/>
            </a:xfrm>
            <a:custGeom>
              <a:avLst/>
              <a:gdLst/>
              <a:ahLst/>
              <a:cxnLst/>
              <a:rect l="l" t="t" r="r" b="b"/>
              <a:pathLst>
                <a:path w="37236" h="774">
                  <a:moveTo>
                    <a:pt x="37236" y="774"/>
                  </a:moveTo>
                  <a:lnTo>
                    <a:pt x="31407" y="266"/>
                  </a:lnTo>
                  <a:lnTo>
                    <a:pt x="25323" y="0"/>
                  </a:lnTo>
                  <a:lnTo>
                    <a:pt x="18973" y="0"/>
                  </a:lnTo>
                  <a:lnTo>
                    <a:pt x="0" y="0"/>
                  </a:lnTo>
                </a:path>
              </a:pathLst>
            </a:custGeom>
            <a:ln w="12700">
              <a:solidFill>
                <a:srgbClr val="05C1F2"/>
              </a:solidFill>
            </a:ln>
          </p:spPr>
          <p:txBody>
            <a:bodyPr wrap="square" lIns="0" tIns="0" rIns="0" bIns="0" rtlCol="0">
              <a:noAutofit/>
            </a:bodyPr>
            <a:lstStyle/>
            <a:p>
              <a:endParaRPr/>
            </a:p>
          </p:txBody>
        </p:sp>
        <p:sp>
          <p:nvSpPr>
            <p:cNvPr id="32" name="object 32"/>
            <p:cNvSpPr/>
            <p:nvPr/>
          </p:nvSpPr>
          <p:spPr>
            <a:xfrm>
              <a:off x="608534" y="1285346"/>
              <a:ext cx="37198" cy="1523"/>
            </a:xfrm>
            <a:custGeom>
              <a:avLst/>
              <a:gdLst/>
              <a:ahLst/>
              <a:cxnLst/>
              <a:rect l="l" t="t" r="r" b="b"/>
              <a:pathLst>
                <a:path w="37198" h="1524">
                  <a:moveTo>
                    <a:pt x="37198" y="0"/>
                  </a:moveTo>
                  <a:lnTo>
                    <a:pt x="18211" y="0"/>
                  </a:lnTo>
                  <a:lnTo>
                    <a:pt x="11125" y="0"/>
                  </a:lnTo>
                  <a:lnTo>
                    <a:pt x="0" y="1524"/>
                  </a:lnTo>
                </a:path>
              </a:pathLst>
            </a:custGeom>
            <a:ln w="12700">
              <a:solidFill>
                <a:srgbClr val="05C1F2"/>
              </a:solidFill>
            </a:ln>
          </p:spPr>
          <p:txBody>
            <a:bodyPr wrap="square" lIns="0" tIns="0" rIns="0" bIns="0" rtlCol="0">
              <a:noAutofit/>
            </a:bodyPr>
            <a:lstStyle/>
            <a:p>
              <a:endParaRPr/>
            </a:p>
          </p:txBody>
        </p:sp>
        <p:sp>
          <p:nvSpPr>
            <p:cNvPr id="14" name="object 14"/>
            <p:cNvSpPr txBox="1"/>
            <p:nvPr/>
          </p:nvSpPr>
          <p:spPr>
            <a:xfrm>
              <a:off x="545299" y="1354827"/>
              <a:ext cx="4517453" cy="457200"/>
            </a:xfrm>
            <a:prstGeom prst="rect">
              <a:avLst/>
            </a:prstGeom>
          </p:spPr>
          <p:txBody>
            <a:bodyPr wrap="square" lIns="0" tIns="7302" rIns="0" bIns="0" rtlCol="0">
              <a:noAutofit/>
            </a:bodyPr>
            <a:lstStyle/>
            <a:p>
              <a:pPr marL="12700" marR="0" algn="just"/>
              <a:r>
                <a:rPr lang="es-ES" sz="1000" dirty="0">
                  <a:solidFill>
                    <a:srgbClr val="363435"/>
                  </a:solidFill>
                  <a:latin typeface="Malgun Gothic"/>
                  <a:cs typeface="Malgun Gothic"/>
                </a:rPr>
                <a:t>Hubo un hombre enviado de Dios, el cual se llamaba Juan. Este vino por testimonio, para que diese testimonio de la luz, a fin de que todos creyesen por él. No era él la luz, sino para que diese testimonio de la luz.</a:t>
              </a:r>
              <a:r>
                <a:rPr sz="1000" dirty="0">
                  <a:solidFill>
                    <a:srgbClr val="363435"/>
                  </a:solidFill>
                  <a:latin typeface="Malgun Gothic"/>
                  <a:cs typeface="Malgun Gothic"/>
                </a:rPr>
                <a:t> (</a:t>
              </a:r>
              <a:r>
                <a:rPr lang="es-ES" sz="1000" dirty="0">
                  <a:solidFill>
                    <a:srgbClr val="363435"/>
                  </a:solidFill>
                  <a:latin typeface="Malgun Gothic"/>
                  <a:cs typeface="Malgun Gothic"/>
                </a:rPr>
                <a:t>Jn</a:t>
              </a:r>
              <a:r>
                <a:rPr sz="1000" dirty="0">
                  <a:solidFill>
                    <a:srgbClr val="363435"/>
                  </a:solidFill>
                  <a:latin typeface="Malgun Gothic"/>
                  <a:cs typeface="Malgun Gothic"/>
                </a:rPr>
                <a:t> 1:6~8)</a:t>
              </a:r>
              <a:endParaRPr sz="1000" dirty="0">
                <a:latin typeface="Malgun Gothic"/>
                <a:cs typeface="Malgun Gothic"/>
              </a:endParaRPr>
            </a:p>
          </p:txBody>
        </p:sp>
        <p:sp>
          <p:nvSpPr>
            <p:cNvPr id="13" name="object 13"/>
            <p:cNvSpPr txBox="1"/>
            <p:nvPr/>
          </p:nvSpPr>
          <p:spPr>
            <a:xfrm>
              <a:off x="545299" y="1964427"/>
              <a:ext cx="4517466" cy="457200"/>
            </a:xfrm>
            <a:prstGeom prst="rect">
              <a:avLst/>
            </a:prstGeom>
          </p:spPr>
          <p:txBody>
            <a:bodyPr wrap="square" lIns="0" tIns="7302" rIns="0" bIns="0" rtlCol="0">
              <a:noAutofit/>
            </a:bodyPr>
            <a:lstStyle/>
            <a:p>
              <a:pPr marL="12700" marR="12" algn="just"/>
              <a:r>
                <a:rPr sz="1000" dirty="0">
                  <a:solidFill>
                    <a:srgbClr val="363435"/>
                  </a:solidFill>
                  <a:latin typeface="Malgun Gothic"/>
                  <a:cs typeface="Malgun Gothic"/>
                </a:rPr>
                <a:t>There was a man sent from God, whose name was John This man came for a</a:t>
              </a:r>
              <a:r>
                <a:rPr lang="es-ES" sz="1000" dirty="0">
                  <a:solidFill>
                    <a:srgbClr val="363435"/>
                  </a:solidFill>
                  <a:latin typeface="Malgun Gothic"/>
                  <a:cs typeface="Malgun Gothic"/>
                </a:rPr>
                <a:t> </a:t>
              </a:r>
              <a:r>
                <a:rPr sz="1000" dirty="0">
                  <a:solidFill>
                    <a:srgbClr val="363435"/>
                  </a:solidFill>
                  <a:latin typeface="Malgun Gothic"/>
                  <a:cs typeface="Malgun Gothic"/>
                </a:rPr>
                <a:t>witness, to bear witness of the Light, that all through him might believe He</a:t>
              </a:r>
              <a:r>
                <a:rPr lang="es-ES" sz="1000" dirty="0">
                  <a:solidFill>
                    <a:srgbClr val="363435"/>
                  </a:solidFill>
                  <a:latin typeface="Malgun Gothic"/>
                  <a:cs typeface="Malgun Gothic"/>
                </a:rPr>
                <a:t> </a:t>
              </a:r>
              <a:r>
                <a:rPr sz="1000" dirty="0">
                  <a:solidFill>
                    <a:srgbClr val="363435"/>
                  </a:solidFill>
                  <a:latin typeface="Malgun Gothic"/>
                  <a:cs typeface="Malgun Gothic"/>
                </a:rPr>
                <a:t>was</a:t>
              </a:r>
              <a:r>
                <a:rPr lang="es-ES" sz="1000" dirty="0">
                  <a:solidFill>
                    <a:srgbClr val="363435"/>
                  </a:solidFill>
                  <a:latin typeface="Malgun Gothic"/>
                  <a:cs typeface="Malgun Gothic"/>
                </a:rPr>
                <a:t> </a:t>
              </a:r>
              <a:r>
                <a:rPr sz="1000" dirty="0">
                  <a:solidFill>
                    <a:srgbClr val="363435"/>
                  </a:solidFill>
                  <a:latin typeface="Malgun Gothic"/>
                  <a:cs typeface="Malgun Gothic"/>
                </a:rPr>
                <a:t>not that Light, but was sent to bear witness of that Light</a:t>
              </a:r>
              <a:r>
                <a:rPr lang="es-ES" sz="1000" dirty="0">
                  <a:solidFill>
                    <a:srgbClr val="363435"/>
                  </a:solidFill>
                  <a:latin typeface="Malgun Gothic"/>
                  <a:cs typeface="Malgun Gothic"/>
                </a:rPr>
                <a:t>.</a:t>
              </a:r>
              <a:r>
                <a:rPr sz="1000" dirty="0">
                  <a:solidFill>
                    <a:srgbClr val="363435"/>
                  </a:solidFill>
                  <a:latin typeface="Malgun Gothic"/>
                  <a:cs typeface="Malgun Gothic"/>
                </a:rPr>
                <a:t> (Jn 1:6~8)</a:t>
              </a:r>
              <a:endParaRPr sz="1000" dirty="0">
                <a:latin typeface="Malgun Gothic"/>
                <a:cs typeface="Malgun Gothic"/>
              </a:endParaRPr>
            </a:p>
          </p:txBody>
        </p:sp>
        <p:sp>
          <p:nvSpPr>
            <p:cNvPr id="12" name="object 12"/>
            <p:cNvSpPr txBox="1"/>
            <p:nvPr/>
          </p:nvSpPr>
          <p:spPr>
            <a:xfrm>
              <a:off x="642179" y="2730879"/>
              <a:ext cx="106302" cy="177800"/>
            </a:xfrm>
            <a:prstGeom prst="rect">
              <a:avLst/>
            </a:prstGeom>
          </p:spPr>
          <p:txBody>
            <a:bodyPr wrap="square" lIns="0" tIns="8540" rIns="0" bIns="0" rtlCol="0">
              <a:noAutofit/>
            </a:bodyPr>
            <a:lstStyle/>
            <a:p>
              <a:pPr marL="12700">
                <a:lnSpc>
                  <a:spcPts val="1345"/>
                </a:lnSpc>
              </a:pPr>
              <a:r>
                <a:rPr sz="1200" dirty="0">
                  <a:solidFill>
                    <a:srgbClr val="00AFEE"/>
                  </a:solidFill>
                  <a:latin typeface="Impact"/>
                  <a:cs typeface="Impact"/>
                </a:rPr>
                <a:t>1</a:t>
              </a:r>
              <a:endParaRPr sz="1200">
                <a:latin typeface="Impact"/>
                <a:cs typeface="Impact"/>
              </a:endParaRPr>
            </a:p>
          </p:txBody>
        </p:sp>
        <p:sp>
          <p:nvSpPr>
            <p:cNvPr id="11" name="object 11"/>
            <p:cNvSpPr txBox="1"/>
            <p:nvPr/>
          </p:nvSpPr>
          <p:spPr>
            <a:xfrm>
              <a:off x="916100" y="2730665"/>
              <a:ext cx="2912160" cy="139700"/>
            </a:xfrm>
            <a:prstGeom prst="rect">
              <a:avLst/>
            </a:prstGeom>
          </p:spPr>
          <p:txBody>
            <a:bodyPr wrap="square" lIns="0" tIns="6635" rIns="0" bIns="0" rtlCol="0">
              <a:noAutofit/>
            </a:bodyPr>
            <a:lstStyle/>
            <a:p>
              <a:pPr marL="12700" algn="just"/>
              <a:r>
                <a:rPr lang="es-ES" sz="900" dirty="0">
                  <a:latin typeface="Malgun Gothic" panose="020B0503020000020004" pitchFamily="34" charset="-127"/>
                  <a:ea typeface="Malgun Gothic" panose="020B0503020000020004" pitchFamily="34" charset="-127"/>
                  <a:cs typeface="Malgun Gothic"/>
                </a:rPr>
                <a:t>Subraya las palabras o frases clave en la Palabra.</a:t>
              </a:r>
            </a:p>
          </p:txBody>
        </p:sp>
        <p:sp>
          <p:nvSpPr>
            <p:cNvPr id="10" name="object 10"/>
            <p:cNvSpPr txBox="1"/>
            <p:nvPr/>
          </p:nvSpPr>
          <p:spPr>
            <a:xfrm>
              <a:off x="642179" y="3194779"/>
              <a:ext cx="124757" cy="177800"/>
            </a:xfrm>
            <a:prstGeom prst="rect">
              <a:avLst/>
            </a:prstGeom>
          </p:spPr>
          <p:txBody>
            <a:bodyPr wrap="square" lIns="0" tIns="8540" rIns="0" bIns="0" rtlCol="0">
              <a:noAutofit/>
            </a:bodyPr>
            <a:lstStyle/>
            <a:p>
              <a:pPr marL="12700">
                <a:lnSpc>
                  <a:spcPts val="1345"/>
                </a:lnSpc>
              </a:pPr>
              <a:r>
                <a:rPr sz="1200" dirty="0">
                  <a:solidFill>
                    <a:srgbClr val="00AFEE"/>
                  </a:solidFill>
                  <a:latin typeface="Impact"/>
                  <a:cs typeface="Impact"/>
                </a:rPr>
                <a:t>2</a:t>
              </a:r>
              <a:endParaRPr sz="1200">
                <a:latin typeface="Impact"/>
                <a:cs typeface="Impact"/>
              </a:endParaRPr>
            </a:p>
          </p:txBody>
        </p:sp>
        <p:sp>
          <p:nvSpPr>
            <p:cNvPr id="9" name="object 9"/>
            <p:cNvSpPr txBox="1"/>
            <p:nvPr/>
          </p:nvSpPr>
          <p:spPr>
            <a:xfrm>
              <a:off x="916100" y="3194664"/>
              <a:ext cx="4052954" cy="273761"/>
            </a:xfrm>
            <a:prstGeom prst="rect">
              <a:avLst/>
            </a:prstGeom>
          </p:spPr>
          <p:txBody>
            <a:bodyPr wrap="square" lIns="0" tIns="6635" rIns="0" bIns="0" rtlCol="0">
              <a:noAutofit/>
            </a:bodyPr>
            <a:lstStyle/>
            <a:p>
              <a:pPr marL="12700" algn="just"/>
              <a:r>
                <a:rPr lang="es-ES" sz="900" dirty="0">
                  <a:solidFill>
                    <a:srgbClr val="363435"/>
                  </a:solidFill>
                  <a:latin typeface="Malgun Gothic"/>
                  <a:cs typeface="Malgun Gothic"/>
                </a:rPr>
                <a:t>¿Cuál fue el propósito de la vida de Juan el Bautista? Busca en el texto y escríbelo.</a:t>
              </a:r>
            </a:p>
          </p:txBody>
        </p:sp>
        <p:sp>
          <p:nvSpPr>
            <p:cNvPr id="6" name="object 6"/>
            <p:cNvSpPr txBox="1"/>
            <p:nvPr/>
          </p:nvSpPr>
          <p:spPr>
            <a:xfrm>
              <a:off x="645779" y="4785078"/>
              <a:ext cx="106302" cy="177800"/>
            </a:xfrm>
            <a:prstGeom prst="rect">
              <a:avLst/>
            </a:prstGeom>
          </p:spPr>
          <p:txBody>
            <a:bodyPr wrap="square" lIns="0" tIns="8540" rIns="0" bIns="0" rtlCol="0">
              <a:noAutofit/>
            </a:bodyPr>
            <a:lstStyle/>
            <a:p>
              <a:pPr marL="12700">
                <a:lnSpc>
                  <a:spcPts val="1345"/>
                </a:lnSpc>
              </a:pPr>
              <a:r>
                <a:rPr sz="1200" dirty="0">
                  <a:solidFill>
                    <a:srgbClr val="00AFEE"/>
                  </a:solidFill>
                  <a:latin typeface="Impact"/>
                  <a:cs typeface="Impact"/>
                </a:rPr>
                <a:t>1</a:t>
              </a:r>
              <a:endParaRPr sz="1200">
                <a:latin typeface="Impact"/>
                <a:cs typeface="Impact"/>
              </a:endParaRPr>
            </a:p>
          </p:txBody>
        </p:sp>
        <p:sp>
          <p:nvSpPr>
            <p:cNvPr id="5" name="object 5"/>
            <p:cNvSpPr txBox="1"/>
            <p:nvPr/>
          </p:nvSpPr>
          <p:spPr>
            <a:xfrm>
              <a:off x="919698" y="4784864"/>
              <a:ext cx="4143053" cy="539714"/>
            </a:xfrm>
            <a:prstGeom prst="rect">
              <a:avLst/>
            </a:prstGeom>
          </p:spPr>
          <p:txBody>
            <a:bodyPr wrap="square" lIns="0" tIns="6635" rIns="0" bIns="0" rtlCol="0">
              <a:noAutofit/>
            </a:bodyPr>
            <a:lstStyle/>
            <a:p>
              <a:pPr marL="12700" algn="just"/>
              <a:r>
                <a:rPr lang="es-ES" sz="900" dirty="0">
                  <a:solidFill>
                    <a:srgbClr val="363435"/>
                  </a:solidFill>
                  <a:latin typeface="Malgun Gothic"/>
                  <a:cs typeface="Malgun Gothic"/>
                </a:rPr>
                <a:t>La Biblia no ha sido escrita 400 años después del profeta Malaquías. Sin embargo, todavía se realizaban sacrificios en el templo de Jerusalén. Pero, ¿qué sucedió cuando un sacerdote llamado Zacarías quemó incienso en el templo (Lc 1:8~13)?</a:t>
              </a:r>
            </a:p>
          </p:txBody>
        </p:sp>
        <p:sp>
          <p:nvSpPr>
            <p:cNvPr id="4" name="object 4"/>
            <p:cNvSpPr txBox="1"/>
            <p:nvPr/>
          </p:nvSpPr>
          <p:spPr>
            <a:xfrm>
              <a:off x="265700" y="7702200"/>
              <a:ext cx="234950" cy="152400"/>
            </a:xfrm>
            <a:prstGeom prst="rect">
              <a:avLst/>
            </a:prstGeom>
          </p:spPr>
          <p:txBody>
            <a:bodyPr wrap="square" lIns="0" tIns="6985" rIns="0" bIns="0" rtlCol="0">
              <a:noAutofit/>
            </a:bodyPr>
            <a:lstStyle/>
            <a:p>
              <a:pPr marL="12700">
                <a:lnSpc>
                  <a:spcPts val="1100"/>
                </a:lnSpc>
              </a:pPr>
              <a:r>
                <a:rPr sz="1000" dirty="0">
                  <a:solidFill>
                    <a:srgbClr val="363435"/>
                  </a:solidFill>
                  <a:latin typeface="Times New Roman"/>
                  <a:cs typeface="Times New Roman"/>
                </a:rPr>
                <a:t>114</a:t>
              </a:r>
              <a:endParaRPr sz="1000">
                <a:latin typeface="Times New Roman"/>
                <a:cs typeface="Times New Roman"/>
              </a:endParaRPr>
            </a:p>
          </p:txBody>
        </p:sp>
        <p:sp>
          <p:nvSpPr>
            <p:cNvPr id="3" name="object 3"/>
            <p:cNvSpPr txBox="1"/>
            <p:nvPr/>
          </p:nvSpPr>
          <p:spPr>
            <a:xfrm>
              <a:off x="658362" y="1145646"/>
              <a:ext cx="4286643"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670993" y="2373946"/>
              <a:ext cx="4286643" cy="152400"/>
            </a:xfrm>
            <a:prstGeom prst="rect">
              <a:avLst/>
            </a:prstGeom>
          </p:spPr>
          <p:txBody>
            <a:bodyPr wrap="square" lIns="0" tIns="0" rIns="0" bIns="0" rtlCol="0">
              <a:noAutofit/>
            </a:bodyPr>
            <a:lstStyle/>
            <a:p>
              <a:pPr marL="25400">
                <a:lnSpc>
                  <a:spcPts val="1000"/>
                </a:lnSpc>
              </a:pPr>
              <a:endParaRPr sz="1000"/>
            </a:p>
          </p:txBody>
        </p:sp>
        <p:sp>
          <p:nvSpPr>
            <p:cNvPr id="51" name="object 11">
              <a:extLst>
                <a:ext uri="{FF2B5EF4-FFF2-40B4-BE49-F238E27FC236}">
                  <a16:creationId xmlns:a16="http://schemas.microsoft.com/office/drawing/2014/main" id="{716AD015-2C9D-4C81-8669-B735595BF659}"/>
                </a:ext>
              </a:extLst>
            </p:cNvPr>
            <p:cNvSpPr txBox="1"/>
            <p:nvPr/>
          </p:nvSpPr>
          <p:spPr>
            <a:xfrm>
              <a:off x="622169" y="603250"/>
              <a:ext cx="3365632" cy="306188"/>
            </a:xfrm>
            <a:prstGeom prst="rect">
              <a:avLst/>
            </a:prstGeom>
          </p:spPr>
          <p:txBody>
            <a:bodyPr wrap="square" lIns="0" tIns="13747" rIns="0" bIns="0" rtlCol="0">
              <a:noAutofit/>
            </a:bodyPr>
            <a:lstStyle/>
            <a:p>
              <a:pPr marL="12700">
                <a:lnSpc>
                  <a:spcPts val="2165"/>
                </a:lnSpc>
              </a:pPr>
              <a:r>
                <a:rPr lang="es-ES" sz="1400" b="1" dirty="0">
                  <a:solidFill>
                    <a:srgbClr val="00ADEF"/>
                  </a:solidFill>
                  <a:latin typeface="Times New Roman"/>
                  <a:cs typeface="Times New Roman"/>
                </a:rPr>
                <a:t>Palabra</a:t>
              </a:r>
              <a:r>
                <a:rPr sz="1000" dirty="0">
                  <a:solidFill>
                    <a:srgbClr val="00ADEF"/>
                  </a:solidFill>
                  <a:latin typeface="Times New Roman"/>
                  <a:cs typeface="Times New Roman"/>
                </a:rPr>
                <a:t> </a:t>
              </a:r>
              <a:r>
                <a:rPr lang="es-ES" sz="1000" dirty="0">
                  <a:solidFill>
                    <a:srgbClr val="00ADEF"/>
                  </a:solidFill>
                  <a:latin typeface="Times New Roman"/>
                  <a:cs typeface="Times New Roman"/>
                </a:rPr>
                <a:t>    Escríbelas en la tabla de tu corazón (Recitación)</a:t>
              </a:r>
              <a:endParaRPr sz="1000" dirty="0">
                <a:latin typeface="Times New Roman"/>
                <a:cs typeface="Times New Roman"/>
              </a:endParaRPr>
            </a:p>
          </p:txBody>
        </p:sp>
        <p:sp>
          <p:nvSpPr>
            <p:cNvPr id="52" name="object 11">
              <a:extLst>
                <a:ext uri="{FF2B5EF4-FFF2-40B4-BE49-F238E27FC236}">
                  <a16:creationId xmlns:a16="http://schemas.microsoft.com/office/drawing/2014/main" id="{592FB475-69C1-4401-97D9-8A1D6F2B44AE}"/>
                </a:ext>
              </a:extLst>
            </p:cNvPr>
            <p:cNvSpPr txBox="1"/>
            <p:nvPr/>
          </p:nvSpPr>
          <p:spPr>
            <a:xfrm>
              <a:off x="622168" y="4057650"/>
              <a:ext cx="2405661" cy="279400"/>
            </a:xfrm>
            <a:prstGeom prst="rect">
              <a:avLst/>
            </a:prstGeom>
          </p:spPr>
          <p:txBody>
            <a:bodyPr wrap="square" lIns="0" tIns="13747" rIns="0" bIns="0" rtlCol="0">
              <a:noAutofit/>
            </a:bodyPr>
            <a:lstStyle/>
            <a:p>
              <a:pPr marL="12700">
                <a:lnSpc>
                  <a:spcPts val="2165"/>
                </a:lnSpc>
              </a:pPr>
              <a:r>
                <a:rPr lang="es-ES" sz="1400" b="1" dirty="0">
                  <a:solidFill>
                    <a:srgbClr val="00ADEF"/>
                  </a:solidFill>
                  <a:latin typeface="Times New Roman"/>
                  <a:cs typeface="Times New Roman"/>
                </a:rPr>
                <a:t>Palabra</a:t>
              </a:r>
              <a:r>
                <a:rPr sz="1000" dirty="0">
                  <a:solidFill>
                    <a:srgbClr val="00ADEF"/>
                  </a:solidFill>
                  <a:latin typeface="Times New Roman"/>
                  <a:cs typeface="Times New Roman"/>
                </a:rPr>
                <a:t> </a:t>
              </a:r>
              <a:r>
                <a:rPr lang="es-ES" sz="1000" dirty="0">
                  <a:solidFill>
                    <a:srgbClr val="00ADEF"/>
                  </a:solidFill>
                  <a:latin typeface="Times New Roman"/>
                  <a:cs typeface="Times New Roman"/>
                </a:rPr>
                <a:t>    Cambiar mi mente a la palabra</a:t>
              </a:r>
              <a:endParaRPr sz="1000" dirty="0">
                <a:latin typeface="Times New Roman"/>
                <a:cs typeface="Times New Roman"/>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그룹 18">
            <a:extLst>
              <a:ext uri="{FF2B5EF4-FFF2-40B4-BE49-F238E27FC236}">
                <a16:creationId xmlns:a16="http://schemas.microsoft.com/office/drawing/2014/main" id="{B504F2E1-6655-4578-BD69-1E6DF7AFE2B8}"/>
              </a:ext>
            </a:extLst>
          </p:cNvPr>
          <p:cNvGrpSpPr/>
          <p:nvPr/>
        </p:nvGrpSpPr>
        <p:grpSpPr>
          <a:xfrm>
            <a:off x="653294" y="1099399"/>
            <a:ext cx="4693406" cy="6755201"/>
            <a:chOff x="653294" y="1099399"/>
            <a:chExt cx="4693406" cy="6755201"/>
          </a:xfrm>
        </p:grpSpPr>
        <p:sp>
          <p:nvSpPr>
            <p:cNvPr id="17" name="object 17"/>
            <p:cNvSpPr/>
            <p:nvPr/>
          </p:nvSpPr>
          <p:spPr>
            <a:xfrm>
              <a:off x="653294" y="1099399"/>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CC8F3"/>
            </a:solidFill>
          </p:spPr>
          <p:txBody>
            <a:bodyPr wrap="square" lIns="0" tIns="0" rIns="0" bIns="0" rtlCol="0">
              <a:noAutofit/>
            </a:bodyPr>
            <a:lstStyle/>
            <a:p>
              <a:endParaRPr/>
            </a:p>
          </p:txBody>
        </p:sp>
        <p:sp>
          <p:nvSpPr>
            <p:cNvPr id="18" name="object 18"/>
            <p:cNvSpPr/>
            <p:nvPr/>
          </p:nvSpPr>
          <p:spPr>
            <a:xfrm>
              <a:off x="690835" y="1136940"/>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DFDFD"/>
            </a:solidFill>
          </p:spPr>
          <p:txBody>
            <a:bodyPr wrap="square" lIns="0" tIns="0" rIns="0" bIns="0" rtlCol="0">
              <a:noAutofit/>
            </a:bodyPr>
            <a:lstStyle/>
            <a:p>
              <a:endParaRPr/>
            </a:p>
          </p:txBody>
        </p:sp>
        <p:sp>
          <p:nvSpPr>
            <p:cNvPr id="15" name="object 15"/>
            <p:cNvSpPr/>
            <p:nvPr/>
          </p:nvSpPr>
          <p:spPr>
            <a:xfrm>
              <a:off x="653294" y="2575398"/>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CC8F3"/>
            </a:solidFill>
          </p:spPr>
          <p:txBody>
            <a:bodyPr wrap="square" lIns="0" tIns="0" rIns="0" bIns="0" rtlCol="0">
              <a:noAutofit/>
            </a:bodyPr>
            <a:lstStyle/>
            <a:p>
              <a:endParaRPr/>
            </a:p>
          </p:txBody>
        </p:sp>
        <p:sp>
          <p:nvSpPr>
            <p:cNvPr id="16" name="object 16"/>
            <p:cNvSpPr/>
            <p:nvPr/>
          </p:nvSpPr>
          <p:spPr>
            <a:xfrm>
              <a:off x="690835" y="2612941"/>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DFDFD"/>
            </a:solidFill>
          </p:spPr>
          <p:txBody>
            <a:bodyPr wrap="square" lIns="0" tIns="0" rIns="0" bIns="0" rtlCol="0">
              <a:noAutofit/>
            </a:bodyPr>
            <a:lstStyle/>
            <a:p>
              <a:endParaRPr/>
            </a:p>
          </p:txBody>
        </p:sp>
        <p:sp>
          <p:nvSpPr>
            <p:cNvPr id="13" name="object 13"/>
            <p:cNvSpPr/>
            <p:nvPr/>
          </p:nvSpPr>
          <p:spPr>
            <a:xfrm>
              <a:off x="653294" y="4061999"/>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CC8F3"/>
            </a:solidFill>
          </p:spPr>
          <p:txBody>
            <a:bodyPr wrap="square" lIns="0" tIns="0" rIns="0" bIns="0" rtlCol="0">
              <a:noAutofit/>
            </a:bodyPr>
            <a:lstStyle/>
            <a:p>
              <a:endParaRPr/>
            </a:p>
          </p:txBody>
        </p:sp>
        <p:sp>
          <p:nvSpPr>
            <p:cNvPr id="14" name="object 14"/>
            <p:cNvSpPr/>
            <p:nvPr/>
          </p:nvSpPr>
          <p:spPr>
            <a:xfrm>
              <a:off x="690835" y="4099540"/>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DFDFD"/>
            </a:solidFill>
          </p:spPr>
          <p:txBody>
            <a:bodyPr wrap="square" lIns="0" tIns="0" rIns="0" bIns="0" rtlCol="0">
              <a:noAutofit/>
            </a:bodyPr>
            <a:lstStyle/>
            <a:p>
              <a:endParaRPr/>
            </a:p>
          </p:txBody>
        </p:sp>
        <p:sp>
          <p:nvSpPr>
            <p:cNvPr id="11" name="object 11"/>
            <p:cNvSpPr/>
            <p:nvPr/>
          </p:nvSpPr>
          <p:spPr>
            <a:xfrm>
              <a:off x="653294" y="5649499"/>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CC8F3"/>
            </a:solidFill>
          </p:spPr>
          <p:txBody>
            <a:bodyPr wrap="square" lIns="0" tIns="0" rIns="0" bIns="0" rtlCol="0">
              <a:noAutofit/>
            </a:bodyPr>
            <a:lstStyle/>
            <a:p>
              <a:endParaRPr/>
            </a:p>
          </p:txBody>
        </p:sp>
        <p:sp>
          <p:nvSpPr>
            <p:cNvPr id="12" name="object 12"/>
            <p:cNvSpPr/>
            <p:nvPr/>
          </p:nvSpPr>
          <p:spPr>
            <a:xfrm>
              <a:off x="690835" y="5687040"/>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DFDFD"/>
            </a:solidFill>
          </p:spPr>
          <p:txBody>
            <a:bodyPr wrap="square" lIns="0" tIns="0" rIns="0" bIns="0" rtlCol="0">
              <a:noAutofit/>
            </a:bodyPr>
            <a:lstStyle/>
            <a:p>
              <a:endParaRPr/>
            </a:p>
          </p:txBody>
        </p:sp>
        <p:sp>
          <p:nvSpPr>
            <p:cNvPr id="10" name="object 10"/>
            <p:cNvSpPr txBox="1"/>
            <p:nvPr/>
          </p:nvSpPr>
          <p:spPr>
            <a:xfrm>
              <a:off x="741080" y="1157880"/>
              <a:ext cx="124757" cy="177800"/>
            </a:xfrm>
            <a:prstGeom prst="rect">
              <a:avLst/>
            </a:prstGeom>
          </p:spPr>
          <p:txBody>
            <a:bodyPr wrap="square" lIns="0" tIns="8540" rIns="0" bIns="0" rtlCol="0">
              <a:noAutofit/>
            </a:bodyPr>
            <a:lstStyle/>
            <a:p>
              <a:pPr marL="12700">
                <a:lnSpc>
                  <a:spcPts val="1345"/>
                </a:lnSpc>
              </a:pPr>
              <a:r>
                <a:rPr sz="1200" dirty="0">
                  <a:solidFill>
                    <a:srgbClr val="00AFEE"/>
                  </a:solidFill>
                  <a:latin typeface="Impact"/>
                  <a:cs typeface="Impact"/>
                </a:rPr>
                <a:t>2</a:t>
              </a:r>
              <a:endParaRPr sz="1200">
                <a:latin typeface="Impact"/>
                <a:cs typeface="Impact"/>
              </a:endParaRPr>
            </a:p>
          </p:txBody>
        </p:sp>
        <p:sp>
          <p:nvSpPr>
            <p:cNvPr id="9" name="object 9"/>
            <p:cNvSpPr txBox="1"/>
            <p:nvPr/>
          </p:nvSpPr>
          <p:spPr>
            <a:xfrm>
              <a:off x="1014999" y="1157664"/>
              <a:ext cx="4024642" cy="276859"/>
            </a:xfrm>
            <a:prstGeom prst="rect">
              <a:avLst/>
            </a:prstGeom>
          </p:spPr>
          <p:txBody>
            <a:bodyPr wrap="square" lIns="0" tIns="6635" rIns="0" bIns="0" rtlCol="0">
              <a:noAutofit/>
            </a:bodyPr>
            <a:lstStyle/>
            <a:p>
              <a:pPr marL="12700" algn="just"/>
              <a:r>
                <a:rPr lang="es-ES" sz="900" dirty="0">
                  <a:solidFill>
                    <a:srgbClr val="363435"/>
                  </a:solidFill>
                  <a:latin typeface="Malgun Gothic"/>
                  <a:cs typeface="Malgun Gothic"/>
                </a:rPr>
                <a:t>Juan el Bautista fue una de las personas nacidas como nazareo (Sansón, Samuel). Entonces, ¿quién es nazareo (Nm 6)?</a:t>
              </a:r>
            </a:p>
          </p:txBody>
        </p:sp>
        <p:sp>
          <p:nvSpPr>
            <p:cNvPr id="8" name="object 8"/>
            <p:cNvSpPr txBox="1"/>
            <p:nvPr/>
          </p:nvSpPr>
          <p:spPr>
            <a:xfrm>
              <a:off x="741080" y="2633879"/>
              <a:ext cx="129073" cy="177800"/>
            </a:xfrm>
            <a:prstGeom prst="rect">
              <a:avLst/>
            </a:prstGeom>
          </p:spPr>
          <p:txBody>
            <a:bodyPr wrap="square" lIns="0" tIns="8540" rIns="0" bIns="0" rtlCol="0">
              <a:noAutofit/>
            </a:bodyPr>
            <a:lstStyle/>
            <a:p>
              <a:pPr marL="12700">
                <a:lnSpc>
                  <a:spcPts val="1345"/>
                </a:lnSpc>
              </a:pPr>
              <a:r>
                <a:rPr sz="1200" dirty="0">
                  <a:solidFill>
                    <a:srgbClr val="00AFEE"/>
                  </a:solidFill>
                  <a:latin typeface="Impact"/>
                  <a:cs typeface="Impact"/>
                </a:rPr>
                <a:t>3</a:t>
              </a:r>
              <a:endParaRPr sz="1200">
                <a:latin typeface="Impact"/>
                <a:cs typeface="Impact"/>
              </a:endParaRPr>
            </a:p>
          </p:txBody>
        </p:sp>
        <p:sp>
          <p:nvSpPr>
            <p:cNvPr id="7" name="object 7"/>
            <p:cNvSpPr txBox="1"/>
            <p:nvPr/>
          </p:nvSpPr>
          <p:spPr>
            <a:xfrm>
              <a:off x="1014999" y="2633665"/>
              <a:ext cx="4085221" cy="139700"/>
            </a:xfrm>
            <a:prstGeom prst="rect">
              <a:avLst/>
            </a:prstGeom>
          </p:spPr>
          <p:txBody>
            <a:bodyPr wrap="square" lIns="0" tIns="6635" rIns="0" bIns="0" rtlCol="0">
              <a:noAutofit/>
            </a:bodyPr>
            <a:lstStyle/>
            <a:p>
              <a:pPr marL="12700" algn="just"/>
              <a:r>
                <a:rPr lang="es-ES" sz="900" dirty="0">
                  <a:solidFill>
                    <a:srgbClr val="363435"/>
                  </a:solidFill>
                  <a:latin typeface="Malgun Gothic"/>
                  <a:cs typeface="Malgun Gothic"/>
                </a:rPr>
                <a:t>¿Por qué vino Juan el Bautista antes que Jesús (Lc 3:3, Ro 3:19~20, Gá 3:24)?</a:t>
              </a:r>
            </a:p>
          </p:txBody>
        </p:sp>
        <p:sp>
          <p:nvSpPr>
            <p:cNvPr id="6" name="object 6"/>
            <p:cNvSpPr txBox="1"/>
            <p:nvPr/>
          </p:nvSpPr>
          <p:spPr>
            <a:xfrm>
              <a:off x="741080" y="4120478"/>
              <a:ext cx="124385" cy="177800"/>
            </a:xfrm>
            <a:prstGeom prst="rect">
              <a:avLst/>
            </a:prstGeom>
          </p:spPr>
          <p:txBody>
            <a:bodyPr wrap="square" lIns="0" tIns="8540" rIns="0" bIns="0" rtlCol="0">
              <a:noAutofit/>
            </a:bodyPr>
            <a:lstStyle/>
            <a:p>
              <a:pPr marL="12700">
                <a:lnSpc>
                  <a:spcPts val="1345"/>
                </a:lnSpc>
              </a:pPr>
              <a:r>
                <a:rPr sz="1200" dirty="0">
                  <a:solidFill>
                    <a:srgbClr val="00AFEE"/>
                  </a:solidFill>
                  <a:latin typeface="Impact"/>
                  <a:cs typeface="Impact"/>
                </a:rPr>
                <a:t>4</a:t>
              </a:r>
              <a:endParaRPr sz="1200">
                <a:latin typeface="Impact"/>
                <a:cs typeface="Impact"/>
              </a:endParaRPr>
            </a:p>
          </p:txBody>
        </p:sp>
        <p:sp>
          <p:nvSpPr>
            <p:cNvPr id="5" name="object 5"/>
            <p:cNvSpPr txBox="1"/>
            <p:nvPr/>
          </p:nvSpPr>
          <p:spPr>
            <a:xfrm>
              <a:off x="1014999" y="4120264"/>
              <a:ext cx="4017898" cy="276860"/>
            </a:xfrm>
            <a:prstGeom prst="rect">
              <a:avLst/>
            </a:prstGeom>
          </p:spPr>
          <p:txBody>
            <a:bodyPr wrap="square" lIns="0" tIns="6635" rIns="0" bIns="0" rtlCol="0">
              <a:noAutofit/>
            </a:bodyPr>
            <a:lstStyle/>
            <a:p>
              <a:pPr marL="12700" algn="just"/>
              <a:r>
                <a:rPr lang="es-ES" sz="900" dirty="0">
                  <a:solidFill>
                    <a:srgbClr val="363435"/>
                  </a:solidFill>
                  <a:latin typeface="Malgun Gothic"/>
                  <a:cs typeface="Malgun Gothic"/>
                </a:rPr>
                <a:t>Juan el Bautista es el último profeta del Antiguo Testamento y es el representante de todos los santos que testifican de Cristo. Escribe cuál es la misión de un cristiano.</a:t>
              </a:r>
            </a:p>
          </p:txBody>
        </p:sp>
        <p:sp>
          <p:nvSpPr>
            <p:cNvPr id="4" name="object 4"/>
            <p:cNvSpPr txBox="1"/>
            <p:nvPr/>
          </p:nvSpPr>
          <p:spPr>
            <a:xfrm>
              <a:off x="741080" y="5707980"/>
              <a:ext cx="130041" cy="177800"/>
            </a:xfrm>
            <a:prstGeom prst="rect">
              <a:avLst/>
            </a:prstGeom>
          </p:spPr>
          <p:txBody>
            <a:bodyPr wrap="square" lIns="0" tIns="8540" rIns="0" bIns="0" rtlCol="0">
              <a:noAutofit/>
            </a:bodyPr>
            <a:lstStyle/>
            <a:p>
              <a:pPr marL="12700">
                <a:lnSpc>
                  <a:spcPts val="1345"/>
                </a:lnSpc>
              </a:pPr>
              <a:r>
                <a:rPr sz="1200" dirty="0">
                  <a:solidFill>
                    <a:srgbClr val="00AFEE"/>
                  </a:solidFill>
                  <a:latin typeface="Impact"/>
                  <a:cs typeface="Impact"/>
                </a:rPr>
                <a:t>5</a:t>
              </a:r>
              <a:endParaRPr sz="1200">
                <a:latin typeface="Impact"/>
                <a:cs typeface="Impact"/>
              </a:endParaRPr>
            </a:p>
          </p:txBody>
        </p:sp>
        <p:sp>
          <p:nvSpPr>
            <p:cNvPr id="3" name="object 3"/>
            <p:cNvSpPr txBox="1"/>
            <p:nvPr/>
          </p:nvSpPr>
          <p:spPr>
            <a:xfrm>
              <a:off x="1014999" y="5707764"/>
              <a:ext cx="3952748" cy="276860"/>
            </a:xfrm>
            <a:prstGeom prst="rect">
              <a:avLst/>
            </a:prstGeom>
          </p:spPr>
          <p:txBody>
            <a:bodyPr wrap="square" lIns="0" tIns="6635" rIns="0" bIns="0" rtlCol="0">
              <a:noAutofit/>
            </a:bodyPr>
            <a:lstStyle/>
            <a:p>
              <a:pPr marL="12700" algn="just"/>
              <a:r>
                <a:rPr lang="es-ES" sz="900" dirty="0">
                  <a:solidFill>
                    <a:srgbClr val="363435"/>
                  </a:solidFill>
                  <a:latin typeface="Malgun Gothic"/>
                  <a:cs typeface="Malgun Gothic"/>
                </a:rPr>
                <a:t>El arrepentimiento debe ser precedido para restaurar la comunión con Jesús cuando estamos en pecado en nuestras vidas (Ap 3:19~20, 1Jn 1:9). ¿De qué te arrepientes ahora?</a:t>
              </a:r>
            </a:p>
          </p:txBody>
        </p:sp>
        <p:sp>
          <p:nvSpPr>
            <p:cNvPr id="2" name="object 2"/>
            <p:cNvSpPr txBox="1"/>
            <p:nvPr/>
          </p:nvSpPr>
          <p:spPr>
            <a:xfrm>
              <a:off x="5111750" y="7702200"/>
              <a:ext cx="234950" cy="152400"/>
            </a:xfrm>
            <a:prstGeom prst="rect">
              <a:avLst/>
            </a:prstGeom>
          </p:spPr>
          <p:txBody>
            <a:bodyPr wrap="square" lIns="0" tIns="6985" rIns="0" bIns="0" rtlCol="0">
              <a:noAutofit/>
            </a:bodyPr>
            <a:lstStyle/>
            <a:p>
              <a:pPr marL="12700">
                <a:lnSpc>
                  <a:spcPts val="1100"/>
                </a:lnSpc>
              </a:pPr>
              <a:r>
                <a:rPr sz="1000" dirty="0">
                  <a:solidFill>
                    <a:srgbClr val="363435"/>
                  </a:solidFill>
                  <a:latin typeface="Times New Roman"/>
                  <a:cs typeface="Times New Roman"/>
                </a:rPr>
                <a:t>115</a:t>
              </a:r>
              <a:endParaRPr sz="1000">
                <a:latin typeface="Times New Roman"/>
                <a:cs typeface="Times New Roman"/>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그룹 34">
            <a:extLst>
              <a:ext uri="{FF2B5EF4-FFF2-40B4-BE49-F238E27FC236}">
                <a16:creationId xmlns:a16="http://schemas.microsoft.com/office/drawing/2014/main" id="{B349F924-FE2B-427C-80DC-A34AD9F95772}"/>
              </a:ext>
            </a:extLst>
          </p:cNvPr>
          <p:cNvGrpSpPr/>
          <p:nvPr/>
        </p:nvGrpSpPr>
        <p:grpSpPr>
          <a:xfrm>
            <a:off x="0" y="-12"/>
            <a:ext cx="5707629" cy="8207665"/>
            <a:chOff x="0" y="-12"/>
            <a:chExt cx="5707629" cy="8207665"/>
          </a:xfrm>
        </p:grpSpPr>
        <p:sp>
          <p:nvSpPr>
            <p:cNvPr id="96" name="object 96"/>
            <p:cNvSpPr/>
            <p:nvPr/>
          </p:nvSpPr>
          <p:spPr>
            <a:xfrm>
              <a:off x="154248" y="1"/>
              <a:ext cx="5351628" cy="8207652"/>
            </a:xfrm>
            <a:custGeom>
              <a:avLst/>
              <a:gdLst/>
              <a:ahLst/>
              <a:cxnLst/>
              <a:rect l="l" t="t" r="r" b="b"/>
              <a:pathLst>
                <a:path w="5211013" h="7991995">
                  <a:moveTo>
                    <a:pt x="0" y="7991995"/>
                  </a:moveTo>
                  <a:lnTo>
                    <a:pt x="5211013" y="7991995"/>
                  </a:lnTo>
                  <a:lnTo>
                    <a:pt x="5211013" y="0"/>
                  </a:lnTo>
                  <a:lnTo>
                    <a:pt x="0" y="0"/>
                  </a:lnTo>
                  <a:lnTo>
                    <a:pt x="0" y="7991995"/>
                  </a:lnTo>
                  <a:close/>
                </a:path>
              </a:pathLst>
            </a:custGeom>
            <a:solidFill>
              <a:srgbClr val="C6EAFB"/>
            </a:solidFill>
          </p:spPr>
          <p:txBody>
            <a:bodyPr wrap="square" lIns="0" tIns="0" rIns="0" bIns="0" rtlCol="0">
              <a:noAutofit/>
            </a:bodyPr>
            <a:lstStyle/>
            <a:p>
              <a:endParaRPr sz="1849" dirty="0"/>
            </a:p>
          </p:txBody>
        </p:sp>
        <p:sp>
          <p:nvSpPr>
            <p:cNvPr id="38" name="object 38"/>
            <p:cNvSpPr/>
            <p:nvPr/>
          </p:nvSpPr>
          <p:spPr>
            <a:xfrm>
              <a:off x="0" y="-12"/>
              <a:ext cx="154247" cy="8207665"/>
            </a:xfrm>
            <a:custGeom>
              <a:avLst/>
              <a:gdLst/>
              <a:ahLst/>
              <a:cxnLst/>
              <a:rect l="l" t="t" r="r" b="b"/>
              <a:pathLst>
                <a:path w="116992" h="7992008">
                  <a:moveTo>
                    <a:pt x="116992" y="12"/>
                  </a:moveTo>
                  <a:lnTo>
                    <a:pt x="0" y="12"/>
                  </a:lnTo>
                  <a:lnTo>
                    <a:pt x="0" y="7992008"/>
                  </a:lnTo>
                  <a:lnTo>
                    <a:pt x="116992" y="7992008"/>
                  </a:lnTo>
                  <a:lnTo>
                    <a:pt x="116992" y="12"/>
                  </a:lnTo>
                  <a:close/>
                </a:path>
              </a:pathLst>
            </a:custGeom>
            <a:solidFill>
              <a:srgbClr val="8DD7F7"/>
            </a:solidFill>
          </p:spPr>
          <p:txBody>
            <a:bodyPr wrap="square" lIns="0" tIns="0" rIns="0" bIns="0" rtlCol="0">
              <a:noAutofit/>
            </a:bodyPr>
            <a:lstStyle/>
            <a:p>
              <a:endParaRPr sz="1849" dirty="0"/>
            </a:p>
          </p:txBody>
        </p:sp>
        <p:sp>
          <p:nvSpPr>
            <p:cNvPr id="39" name="object 39"/>
            <p:cNvSpPr/>
            <p:nvPr/>
          </p:nvSpPr>
          <p:spPr>
            <a:xfrm>
              <a:off x="290742" y="332739"/>
              <a:ext cx="4954164" cy="7542175"/>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sz="1849" dirty="0"/>
            </a:p>
          </p:txBody>
        </p:sp>
        <p:sp>
          <p:nvSpPr>
            <p:cNvPr id="40" name="object 40"/>
            <p:cNvSpPr/>
            <p:nvPr/>
          </p:nvSpPr>
          <p:spPr>
            <a:xfrm>
              <a:off x="5140564"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849" dirty="0"/>
            </a:p>
          </p:txBody>
        </p:sp>
        <p:sp>
          <p:nvSpPr>
            <p:cNvPr id="41" name="object 41"/>
            <p:cNvSpPr/>
            <p:nvPr/>
          </p:nvSpPr>
          <p:spPr>
            <a:xfrm>
              <a:off x="5140564"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849" dirty="0"/>
            </a:p>
          </p:txBody>
        </p:sp>
        <p:sp>
          <p:nvSpPr>
            <p:cNvPr id="42" name="object 42"/>
            <p:cNvSpPr/>
            <p:nvPr/>
          </p:nvSpPr>
          <p:spPr>
            <a:xfrm>
              <a:off x="342913"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849" dirty="0"/>
            </a:p>
          </p:txBody>
        </p:sp>
        <p:sp>
          <p:nvSpPr>
            <p:cNvPr id="43" name="object 43"/>
            <p:cNvSpPr/>
            <p:nvPr/>
          </p:nvSpPr>
          <p:spPr>
            <a:xfrm>
              <a:off x="342913"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849" dirty="0"/>
            </a:p>
          </p:txBody>
        </p:sp>
        <p:sp>
          <p:nvSpPr>
            <p:cNvPr id="44" name="object 44"/>
            <p:cNvSpPr/>
            <p:nvPr/>
          </p:nvSpPr>
          <p:spPr>
            <a:xfrm>
              <a:off x="595249" y="3986788"/>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849" dirty="0"/>
            </a:p>
          </p:txBody>
        </p:sp>
        <p:sp>
          <p:nvSpPr>
            <p:cNvPr id="45" name="object 45"/>
            <p:cNvSpPr/>
            <p:nvPr/>
          </p:nvSpPr>
          <p:spPr>
            <a:xfrm>
              <a:off x="595249" y="3986788"/>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849" dirty="0"/>
            </a:p>
          </p:txBody>
        </p:sp>
        <p:sp>
          <p:nvSpPr>
            <p:cNvPr id="46" name="object 46"/>
            <p:cNvSpPr/>
            <p:nvPr/>
          </p:nvSpPr>
          <p:spPr>
            <a:xfrm>
              <a:off x="2870527" y="3986788"/>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849" dirty="0"/>
            </a:p>
          </p:txBody>
        </p:sp>
        <p:sp>
          <p:nvSpPr>
            <p:cNvPr id="47" name="object 47"/>
            <p:cNvSpPr/>
            <p:nvPr/>
          </p:nvSpPr>
          <p:spPr>
            <a:xfrm>
              <a:off x="2870526" y="3986788"/>
              <a:ext cx="2130655"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849" dirty="0"/>
            </a:p>
          </p:txBody>
        </p:sp>
        <p:sp>
          <p:nvSpPr>
            <p:cNvPr id="48" name="object 48"/>
            <p:cNvSpPr/>
            <p:nvPr/>
          </p:nvSpPr>
          <p:spPr>
            <a:xfrm>
              <a:off x="803206" y="437933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49" name="object 49"/>
            <p:cNvSpPr/>
            <p:nvPr/>
          </p:nvSpPr>
          <p:spPr>
            <a:xfrm>
              <a:off x="803206" y="464343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50" name="object 50"/>
            <p:cNvSpPr/>
            <p:nvPr/>
          </p:nvSpPr>
          <p:spPr>
            <a:xfrm>
              <a:off x="3078484" y="437933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51" name="object 51"/>
            <p:cNvSpPr/>
            <p:nvPr/>
          </p:nvSpPr>
          <p:spPr>
            <a:xfrm>
              <a:off x="3078484" y="464343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52" name="object 52"/>
            <p:cNvSpPr/>
            <p:nvPr/>
          </p:nvSpPr>
          <p:spPr>
            <a:xfrm>
              <a:off x="803206" y="491877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53" name="object 53"/>
            <p:cNvSpPr/>
            <p:nvPr/>
          </p:nvSpPr>
          <p:spPr>
            <a:xfrm>
              <a:off x="3078484" y="491877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54" name="object 54"/>
            <p:cNvSpPr/>
            <p:nvPr/>
          </p:nvSpPr>
          <p:spPr>
            <a:xfrm>
              <a:off x="803206" y="518287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55" name="object 55"/>
            <p:cNvSpPr/>
            <p:nvPr/>
          </p:nvSpPr>
          <p:spPr>
            <a:xfrm>
              <a:off x="3078484" y="518287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56" name="object 56"/>
            <p:cNvSpPr/>
            <p:nvPr/>
          </p:nvSpPr>
          <p:spPr>
            <a:xfrm>
              <a:off x="350208" y="3756260"/>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849" dirty="0"/>
            </a:p>
          </p:txBody>
        </p:sp>
        <p:sp>
          <p:nvSpPr>
            <p:cNvPr id="57" name="object 57"/>
            <p:cNvSpPr/>
            <p:nvPr/>
          </p:nvSpPr>
          <p:spPr>
            <a:xfrm>
              <a:off x="393496" y="3799556"/>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849" dirty="0"/>
            </a:p>
          </p:txBody>
        </p:sp>
        <p:sp>
          <p:nvSpPr>
            <p:cNvPr id="58" name="object 58"/>
            <p:cNvSpPr/>
            <p:nvPr/>
          </p:nvSpPr>
          <p:spPr>
            <a:xfrm>
              <a:off x="434320" y="3840381"/>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4"/>
                  </a:lnTo>
                  <a:lnTo>
                    <a:pt x="350107" y="147132"/>
                  </a:lnTo>
                  <a:lnTo>
                    <a:pt x="347186" y="133124"/>
                  </a:lnTo>
                  <a:lnTo>
                    <a:pt x="343180" y="119546"/>
                  </a:lnTo>
                  <a:lnTo>
                    <a:pt x="338137" y="106447"/>
                  </a:lnTo>
                  <a:lnTo>
                    <a:pt x="332105" y="93875"/>
                  </a:lnTo>
                  <a:lnTo>
                    <a:pt x="325132" y="81878"/>
                  </a:lnTo>
                  <a:lnTo>
                    <a:pt x="317266" y="70504"/>
                  </a:lnTo>
                  <a:lnTo>
                    <a:pt x="308554" y="59801"/>
                  </a:lnTo>
                  <a:lnTo>
                    <a:pt x="299046" y="49817"/>
                  </a:lnTo>
                  <a:lnTo>
                    <a:pt x="288788" y="40600"/>
                  </a:lnTo>
                  <a:lnTo>
                    <a:pt x="277829" y="32198"/>
                  </a:lnTo>
                  <a:lnTo>
                    <a:pt x="266217" y="24659"/>
                  </a:lnTo>
                  <a:lnTo>
                    <a:pt x="253999" y="18031"/>
                  </a:lnTo>
                  <a:lnTo>
                    <a:pt x="241225" y="12363"/>
                  </a:lnTo>
                  <a:lnTo>
                    <a:pt x="227941" y="7701"/>
                  </a:lnTo>
                  <a:lnTo>
                    <a:pt x="214195" y="4094"/>
                  </a:lnTo>
                  <a:lnTo>
                    <a:pt x="200037" y="1591"/>
                  </a:lnTo>
                  <a:lnTo>
                    <a:pt x="185513" y="239"/>
                  </a:lnTo>
                  <a:lnTo>
                    <a:pt x="176250" y="0"/>
                  </a:lnTo>
                  <a:lnTo>
                    <a:pt x="161522" y="606"/>
                  </a:lnTo>
                  <a:lnTo>
                    <a:pt x="147129" y="2394"/>
                  </a:lnTo>
                  <a:lnTo>
                    <a:pt x="133119" y="5315"/>
                  </a:lnTo>
                  <a:lnTo>
                    <a:pt x="119541" y="9321"/>
                  </a:lnTo>
                  <a:lnTo>
                    <a:pt x="106442" y="14365"/>
                  </a:lnTo>
                  <a:lnTo>
                    <a:pt x="93869" y="20397"/>
                  </a:lnTo>
                  <a:lnTo>
                    <a:pt x="81872" y="27371"/>
                  </a:lnTo>
                  <a:lnTo>
                    <a:pt x="70499" y="35238"/>
                  </a:lnTo>
                  <a:lnTo>
                    <a:pt x="59796" y="43950"/>
                  </a:lnTo>
                  <a:lnTo>
                    <a:pt x="49812" y="53459"/>
                  </a:lnTo>
                  <a:lnTo>
                    <a:pt x="40596" y="63718"/>
                  </a:lnTo>
                  <a:lnTo>
                    <a:pt x="32195" y="74677"/>
                  </a:lnTo>
                  <a:lnTo>
                    <a:pt x="24656" y="86289"/>
                  </a:lnTo>
                  <a:lnTo>
                    <a:pt x="18029" y="98507"/>
                  </a:lnTo>
                  <a:lnTo>
                    <a:pt x="12361" y="111281"/>
                  </a:lnTo>
                  <a:lnTo>
                    <a:pt x="7700" y="124564"/>
                  </a:lnTo>
                  <a:lnTo>
                    <a:pt x="4094" y="138309"/>
                  </a:lnTo>
                  <a:lnTo>
                    <a:pt x="1591" y="152466"/>
                  </a:lnTo>
                  <a:lnTo>
                    <a:pt x="239" y="166988"/>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849" dirty="0"/>
            </a:p>
          </p:txBody>
        </p:sp>
        <p:sp>
          <p:nvSpPr>
            <p:cNvPr id="59" name="object 59"/>
            <p:cNvSpPr/>
            <p:nvPr/>
          </p:nvSpPr>
          <p:spPr>
            <a:xfrm>
              <a:off x="595249" y="6065919"/>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399"/>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849" dirty="0"/>
            </a:p>
          </p:txBody>
        </p:sp>
        <p:sp>
          <p:nvSpPr>
            <p:cNvPr id="60" name="object 60"/>
            <p:cNvSpPr/>
            <p:nvPr/>
          </p:nvSpPr>
          <p:spPr>
            <a:xfrm>
              <a:off x="595249" y="6065919"/>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399"/>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399"/>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849" dirty="0"/>
            </a:p>
          </p:txBody>
        </p:sp>
        <p:sp>
          <p:nvSpPr>
            <p:cNvPr id="61" name="object 61"/>
            <p:cNvSpPr/>
            <p:nvPr/>
          </p:nvSpPr>
          <p:spPr>
            <a:xfrm>
              <a:off x="2870527" y="6065919"/>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399"/>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849" dirty="0"/>
            </a:p>
          </p:txBody>
        </p:sp>
        <p:sp>
          <p:nvSpPr>
            <p:cNvPr id="62" name="object 62"/>
            <p:cNvSpPr/>
            <p:nvPr/>
          </p:nvSpPr>
          <p:spPr>
            <a:xfrm>
              <a:off x="2870526" y="6065919"/>
              <a:ext cx="2130655" cy="1494367"/>
            </a:xfrm>
            <a:custGeom>
              <a:avLst/>
              <a:gdLst/>
              <a:ahLst/>
              <a:cxnLst/>
              <a:rect l="l" t="t" r="r" b="b"/>
              <a:pathLst>
                <a:path w="2074671" h="1455102">
                  <a:moveTo>
                    <a:pt x="152400" y="0"/>
                  </a:moveTo>
                  <a:lnTo>
                    <a:pt x="108720" y="6735"/>
                  </a:lnTo>
                  <a:lnTo>
                    <a:pt x="69275" y="22731"/>
                  </a:lnTo>
                  <a:lnTo>
                    <a:pt x="31563" y="53881"/>
                  </a:lnTo>
                  <a:lnTo>
                    <a:pt x="5687" y="105237"/>
                  </a:lnTo>
                  <a:lnTo>
                    <a:pt x="0" y="152399"/>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399"/>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849" dirty="0"/>
            </a:p>
          </p:txBody>
        </p:sp>
        <p:sp>
          <p:nvSpPr>
            <p:cNvPr id="63" name="object 63"/>
            <p:cNvSpPr/>
            <p:nvPr/>
          </p:nvSpPr>
          <p:spPr>
            <a:xfrm>
              <a:off x="803206" y="645846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64" name="object 64"/>
            <p:cNvSpPr/>
            <p:nvPr/>
          </p:nvSpPr>
          <p:spPr>
            <a:xfrm>
              <a:off x="803206" y="672256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65" name="object 65"/>
            <p:cNvSpPr/>
            <p:nvPr/>
          </p:nvSpPr>
          <p:spPr>
            <a:xfrm>
              <a:off x="3078484" y="645846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66" name="object 66"/>
            <p:cNvSpPr/>
            <p:nvPr/>
          </p:nvSpPr>
          <p:spPr>
            <a:xfrm>
              <a:off x="3078484" y="672256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67" name="object 67"/>
            <p:cNvSpPr/>
            <p:nvPr/>
          </p:nvSpPr>
          <p:spPr>
            <a:xfrm>
              <a:off x="803206" y="699790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68" name="object 68"/>
            <p:cNvSpPr/>
            <p:nvPr/>
          </p:nvSpPr>
          <p:spPr>
            <a:xfrm>
              <a:off x="3078484" y="699790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69" name="object 69"/>
            <p:cNvSpPr/>
            <p:nvPr/>
          </p:nvSpPr>
          <p:spPr>
            <a:xfrm>
              <a:off x="803206" y="7262003"/>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70" name="object 70"/>
            <p:cNvSpPr/>
            <p:nvPr/>
          </p:nvSpPr>
          <p:spPr>
            <a:xfrm>
              <a:off x="3078484" y="7262003"/>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71" name="object 71"/>
            <p:cNvSpPr/>
            <p:nvPr/>
          </p:nvSpPr>
          <p:spPr>
            <a:xfrm>
              <a:off x="350208" y="5835391"/>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849" dirty="0"/>
            </a:p>
          </p:txBody>
        </p:sp>
        <p:sp>
          <p:nvSpPr>
            <p:cNvPr id="72" name="object 72"/>
            <p:cNvSpPr/>
            <p:nvPr/>
          </p:nvSpPr>
          <p:spPr>
            <a:xfrm>
              <a:off x="393496" y="5878686"/>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849" dirty="0"/>
            </a:p>
          </p:txBody>
        </p:sp>
        <p:sp>
          <p:nvSpPr>
            <p:cNvPr id="73" name="object 73"/>
            <p:cNvSpPr/>
            <p:nvPr/>
          </p:nvSpPr>
          <p:spPr>
            <a:xfrm>
              <a:off x="434320" y="5919511"/>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849" dirty="0"/>
            </a:p>
          </p:txBody>
        </p:sp>
        <p:sp>
          <p:nvSpPr>
            <p:cNvPr id="74" name="object 74"/>
            <p:cNvSpPr/>
            <p:nvPr/>
          </p:nvSpPr>
          <p:spPr>
            <a:xfrm>
              <a:off x="512108" y="617642"/>
              <a:ext cx="748755" cy="513289"/>
            </a:xfrm>
            <a:custGeom>
              <a:avLst/>
              <a:gdLst/>
              <a:ahLst/>
              <a:cxnLst/>
              <a:rect l="l" t="t" r="r" b="b"/>
              <a:pathLst>
                <a:path w="729081" h="499802">
                  <a:moveTo>
                    <a:pt x="0" y="51034"/>
                  </a:moveTo>
                  <a:lnTo>
                    <a:pt x="2567" y="47396"/>
                  </a:lnTo>
                  <a:lnTo>
                    <a:pt x="9987" y="39172"/>
                  </a:lnTo>
                  <a:lnTo>
                    <a:pt x="21831" y="30393"/>
                  </a:lnTo>
                  <a:lnTo>
                    <a:pt x="37674" y="25096"/>
                  </a:lnTo>
                  <a:lnTo>
                    <a:pt x="47193" y="25038"/>
                  </a:lnTo>
                  <a:lnTo>
                    <a:pt x="66725" y="24784"/>
                  </a:lnTo>
                  <a:lnTo>
                    <a:pt x="70194" y="23413"/>
                  </a:lnTo>
                  <a:lnTo>
                    <a:pt x="79482" y="19961"/>
                  </a:lnTo>
                  <a:lnTo>
                    <a:pt x="92915" y="15411"/>
                  </a:lnTo>
                  <a:lnTo>
                    <a:pt x="108818" y="10752"/>
                  </a:lnTo>
                  <a:lnTo>
                    <a:pt x="125514" y="6968"/>
                  </a:lnTo>
                  <a:lnTo>
                    <a:pt x="135077" y="5543"/>
                  </a:lnTo>
                  <a:lnTo>
                    <a:pt x="136878" y="5194"/>
                  </a:lnTo>
                  <a:lnTo>
                    <a:pt x="142002" y="4303"/>
                  </a:lnTo>
                  <a:lnTo>
                    <a:pt x="150033" y="3108"/>
                  </a:lnTo>
                  <a:lnTo>
                    <a:pt x="160551" y="1843"/>
                  </a:lnTo>
                  <a:lnTo>
                    <a:pt x="173139" y="747"/>
                  </a:lnTo>
                  <a:lnTo>
                    <a:pt x="187379" y="53"/>
                  </a:lnTo>
                  <a:lnTo>
                    <a:pt x="202853" y="0"/>
                  </a:lnTo>
                  <a:lnTo>
                    <a:pt x="219144" y="822"/>
                  </a:lnTo>
                  <a:lnTo>
                    <a:pt x="235834" y="2756"/>
                  </a:lnTo>
                  <a:lnTo>
                    <a:pt x="252504" y="6039"/>
                  </a:lnTo>
                  <a:lnTo>
                    <a:pt x="268737" y="10906"/>
                  </a:lnTo>
                  <a:lnTo>
                    <a:pt x="271780" y="12045"/>
                  </a:lnTo>
                  <a:lnTo>
                    <a:pt x="273932" y="12631"/>
                  </a:lnTo>
                  <a:lnTo>
                    <a:pt x="279933" y="14488"/>
                  </a:lnTo>
                  <a:lnTo>
                    <a:pt x="289095" y="17768"/>
                  </a:lnTo>
                  <a:lnTo>
                    <a:pt x="300733" y="22620"/>
                  </a:lnTo>
                  <a:lnTo>
                    <a:pt x="314161" y="29197"/>
                  </a:lnTo>
                  <a:lnTo>
                    <a:pt x="328693" y="37648"/>
                  </a:lnTo>
                  <a:lnTo>
                    <a:pt x="343643" y="48124"/>
                  </a:lnTo>
                  <a:lnTo>
                    <a:pt x="358324" y="60777"/>
                  </a:lnTo>
                  <a:lnTo>
                    <a:pt x="363181" y="65652"/>
                  </a:lnTo>
                  <a:lnTo>
                    <a:pt x="364248" y="64642"/>
                  </a:lnTo>
                  <a:lnTo>
                    <a:pt x="372768" y="57501"/>
                  </a:lnTo>
                  <a:lnTo>
                    <a:pt x="380211" y="51996"/>
                  </a:lnTo>
                  <a:lnTo>
                    <a:pt x="389769" y="45620"/>
                  </a:lnTo>
                  <a:lnTo>
                    <a:pt x="401436" y="38684"/>
                  </a:lnTo>
                  <a:lnTo>
                    <a:pt x="415208" y="31504"/>
                  </a:lnTo>
                  <a:lnTo>
                    <a:pt x="431079" y="24391"/>
                  </a:lnTo>
                  <a:lnTo>
                    <a:pt x="449045" y="17660"/>
                  </a:lnTo>
                  <a:lnTo>
                    <a:pt x="469100" y="11622"/>
                  </a:lnTo>
                  <a:lnTo>
                    <a:pt x="488226" y="7181"/>
                  </a:lnTo>
                  <a:lnTo>
                    <a:pt x="499701" y="5652"/>
                  </a:lnTo>
                  <a:lnTo>
                    <a:pt x="512089" y="4305"/>
                  </a:lnTo>
                  <a:lnTo>
                    <a:pt x="527170" y="3072"/>
                  </a:lnTo>
                  <a:lnTo>
                    <a:pt x="543642" y="2329"/>
                  </a:lnTo>
                  <a:lnTo>
                    <a:pt x="560198" y="2452"/>
                  </a:lnTo>
                  <a:lnTo>
                    <a:pt x="575535" y="3819"/>
                  </a:lnTo>
                  <a:lnTo>
                    <a:pt x="588348" y="6804"/>
                  </a:lnTo>
                  <a:lnTo>
                    <a:pt x="595642" y="10420"/>
                  </a:lnTo>
                  <a:lnTo>
                    <a:pt x="598985" y="11399"/>
                  </a:lnTo>
                  <a:lnTo>
                    <a:pt x="607864" y="14257"/>
                  </a:lnTo>
                  <a:lnTo>
                    <a:pt x="620556" y="18875"/>
                  </a:lnTo>
                  <a:lnTo>
                    <a:pt x="635337" y="25131"/>
                  </a:lnTo>
                  <a:lnTo>
                    <a:pt x="650482" y="32907"/>
                  </a:lnTo>
                  <a:lnTo>
                    <a:pt x="664269" y="42083"/>
                  </a:lnTo>
                  <a:lnTo>
                    <a:pt x="667245" y="44532"/>
                  </a:lnTo>
                  <a:lnTo>
                    <a:pt x="706297" y="46158"/>
                  </a:lnTo>
                  <a:lnTo>
                    <a:pt x="720295" y="59017"/>
                  </a:lnTo>
                  <a:lnTo>
                    <a:pt x="729081" y="249015"/>
                  </a:lnTo>
                  <a:lnTo>
                    <a:pt x="729081" y="405149"/>
                  </a:lnTo>
                  <a:lnTo>
                    <a:pt x="729081" y="486378"/>
                  </a:lnTo>
                  <a:lnTo>
                    <a:pt x="724569" y="487911"/>
                  </a:lnTo>
                  <a:lnTo>
                    <a:pt x="711859" y="489246"/>
                  </a:lnTo>
                  <a:lnTo>
                    <a:pt x="694905" y="486378"/>
                  </a:lnTo>
                  <a:lnTo>
                    <a:pt x="693097" y="485778"/>
                  </a:lnTo>
                  <a:lnTo>
                    <a:pt x="687938" y="484134"/>
                  </a:lnTo>
                  <a:lnTo>
                    <a:pt x="679825" y="481674"/>
                  </a:lnTo>
                  <a:lnTo>
                    <a:pt x="669157" y="478630"/>
                  </a:lnTo>
                  <a:lnTo>
                    <a:pt x="656332" y="475232"/>
                  </a:lnTo>
                  <a:lnTo>
                    <a:pt x="641748" y="471710"/>
                  </a:lnTo>
                  <a:lnTo>
                    <a:pt x="625802" y="468294"/>
                  </a:lnTo>
                  <a:lnTo>
                    <a:pt x="608894" y="465214"/>
                  </a:lnTo>
                  <a:lnTo>
                    <a:pt x="591420" y="462702"/>
                  </a:lnTo>
                  <a:lnTo>
                    <a:pt x="573780" y="460986"/>
                  </a:lnTo>
                  <a:lnTo>
                    <a:pt x="561467" y="460381"/>
                  </a:lnTo>
                  <a:lnTo>
                    <a:pt x="559480" y="460256"/>
                  </a:lnTo>
                  <a:lnTo>
                    <a:pt x="553873" y="460004"/>
                  </a:lnTo>
                  <a:lnTo>
                    <a:pt x="545179" y="459812"/>
                  </a:lnTo>
                  <a:lnTo>
                    <a:pt x="533928" y="459863"/>
                  </a:lnTo>
                  <a:lnTo>
                    <a:pt x="520653" y="460345"/>
                  </a:lnTo>
                  <a:lnTo>
                    <a:pt x="505884" y="461441"/>
                  </a:lnTo>
                  <a:lnTo>
                    <a:pt x="490153" y="463338"/>
                  </a:lnTo>
                  <a:lnTo>
                    <a:pt x="473991" y="466221"/>
                  </a:lnTo>
                  <a:lnTo>
                    <a:pt x="457931" y="470274"/>
                  </a:lnTo>
                  <a:lnTo>
                    <a:pt x="442503" y="475684"/>
                  </a:lnTo>
                  <a:lnTo>
                    <a:pt x="428240" y="482637"/>
                  </a:lnTo>
                  <a:lnTo>
                    <a:pt x="418249" y="489261"/>
                  </a:lnTo>
                  <a:lnTo>
                    <a:pt x="415956" y="490645"/>
                  </a:lnTo>
                  <a:lnTo>
                    <a:pt x="408342" y="493782"/>
                  </a:lnTo>
                  <a:lnTo>
                    <a:pt x="394303" y="497150"/>
                  </a:lnTo>
                  <a:lnTo>
                    <a:pt x="372736" y="499226"/>
                  </a:lnTo>
                  <a:lnTo>
                    <a:pt x="364540" y="499370"/>
                  </a:lnTo>
                  <a:lnTo>
                    <a:pt x="361052" y="499699"/>
                  </a:lnTo>
                  <a:lnTo>
                    <a:pt x="351194" y="499580"/>
                  </a:lnTo>
                  <a:lnTo>
                    <a:pt x="335873" y="497354"/>
                  </a:lnTo>
                  <a:lnTo>
                    <a:pt x="315998" y="491361"/>
                  </a:lnTo>
                  <a:lnTo>
                    <a:pt x="314322" y="490588"/>
                  </a:lnTo>
                  <a:lnTo>
                    <a:pt x="310212" y="488764"/>
                  </a:lnTo>
                  <a:lnTo>
                    <a:pt x="303529" y="486045"/>
                  </a:lnTo>
                  <a:lnTo>
                    <a:pt x="294408" y="482694"/>
                  </a:lnTo>
                  <a:lnTo>
                    <a:pt x="282986" y="478972"/>
                  </a:lnTo>
                  <a:lnTo>
                    <a:pt x="269396" y="475143"/>
                  </a:lnTo>
                  <a:lnTo>
                    <a:pt x="253777" y="471469"/>
                  </a:lnTo>
                  <a:lnTo>
                    <a:pt x="236262" y="468213"/>
                  </a:lnTo>
                  <a:lnTo>
                    <a:pt x="216989" y="465637"/>
                  </a:lnTo>
                  <a:lnTo>
                    <a:pt x="196092" y="464004"/>
                  </a:lnTo>
                  <a:lnTo>
                    <a:pt x="185521" y="463632"/>
                  </a:lnTo>
                  <a:lnTo>
                    <a:pt x="183290" y="463300"/>
                  </a:lnTo>
                  <a:lnTo>
                    <a:pt x="176980" y="462579"/>
                  </a:lnTo>
                  <a:lnTo>
                    <a:pt x="167168" y="461878"/>
                  </a:lnTo>
                  <a:lnTo>
                    <a:pt x="154430" y="461609"/>
                  </a:lnTo>
                  <a:lnTo>
                    <a:pt x="139342" y="462182"/>
                  </a:lnTo>
                  <a:lnTo>
                    <a:pt x="122480" y="464008"/>
                  </a:lnTo>
                  <a:lnTo>
                    <a:pt x="104422" y="467498"/>
                  </a:lnTo>
                  <a:lnTo>
                    <a:pt x="89509" y="471760"/>
                  </a:lnTo>
                  <a:lnTo>
                    <a:pt x="85911" y="473680"/>
                  </a:lnTo>
                  <a:lnTo>
                    <a:pt x="76437" y="478574"/>
                  </a:lnTo>
                  <a:lnTo>
                    <a:pt x="63067" y="485149"/>
                  </a:lnTo>
                  <a:lnTo>
                    <a:pt x="47783" y="492108"/>
                  </a:lnTo>
                  <a:lnTo>
                    <a:pt x="32566" y="498156"/>
                  </a:lnTo>
                  <a:lnTo>
                    <a:pt x="27673" y="499802"/>
                  </a:lnTo>
                  <a:lnTo>
                    <a:pt x="22158" y="498575"/>
                  </a:lnTo>
                  <a:lnTo>
                    <a:pt x="10812" y="492138"/>
                  </a:lnTo>
                  <a:lnTo>
                    <a:pt x="1434" y="476359"/>
                  </a:lnTo>
                  <a:lnTo>
                    <a:pt x="0" y="466883"/>
                  </a:lnTo>
                  <a:lnTo>
                    <a:pt x="0" y="249866"/>
                  </a:lnTo>
                  <a:lnTo>
                    <a:pt x="0" y="51034"/>
                  </a:lnTo>
                  <a:close/>
                </a:path>
              </a:pathLst>
            </a:custGeom>
            <a:ln w="12700">
              <a:solidFill>
                <a:srgbClr val="939597"/>
              </a:solidFill>
            </a:ln>
          </p:spPr>
          <p:txBody>
            <a:bodyPr wrap="square" lIns="0" tIns="0" rIns="0" bIns="0" rtlCol="0">
              <a:noAutofit/>
            </a:bodyPr>
            <a:lstStyle/>
            <a:p>
              <a:endParaRPr sz="1849" dirty="0"/>
            </a:p>
          </p:txBody>
        </p:sp>
        <p:sp>
          <p:nvSpPr>
            <p:cNvPr id="75" name="object 75"/>
            <p:cNvSpPr/>
            <p:nvPr/>
          </p:nvSpPr>
          <p:spPr>
            <a:xfrm>
              <a:off x="885090" y="685068"/>
              <a:ext cx="355713" cy="420405"/>
            </a:xfrm>
            <a:custGeom>
              <a:avLst/>
              <a:gdLst/>
              <a:ahLst/>
              <a:cxnLst/>
              <a:rect l="l" t="t" r="r" b="b"/>
              <a:pathLst>
                <a:path w="346367" h="409359">
                  <a:moveTo>
                    <a:pt x="0" y="0"/>
                  </a:moveTo>
                  <a:lnTo>
                    <a:pt x="0" y="399605"/>
                  </a:lnTo>
                  <a:lnTo>
                    <a:pt x="1159" y="398538"/>
                  </a:lnTo>
                  <a:lnTo>
                    <a:pt x="4601" y="395603"/>
                  </a:lnTo>
                  <a:lnTo>
                    <a:pt x="18118" y="385727"/>
                  </a:lnTo>
                  <a:lnTo>
                    <a:pt x="28085" y="379583"/>
                  </a:lnTo>
                  <a:lnTo>
                    <a:pt x="40120" y="373167"/>
                  </a:lnTo>
                  <a:lnTo>
                    <a:pt x="54168" y="366878"/>
                  </a:lnTo>
                  <a:lnTo>
                    <a:pt x="70176" y="361116"/>
                  </a:lnTo>
                  <a:lnTo>
                    <a:pt x="88091" y="356279"/>
                  </a:lnTo>
                  <a:lnTo>
                    <a:pt x="107857" y="352767"/>
                  </a:lnTo>
                  <a:lnTo>
                    <a:pt x="129422" y="350977"/>
                  </a:lnTo>
                  <a:lnTo>
                    <a:pt x="133172" y="350875"/>
                  </a:lnTo>
                  <a:lnTo>
                    <a:pt x="243839" y="350875"/>
                  </a:lnTo>
                  <a:lnTo>
                    <a:pt x="259031" y="351547"/>
                  </a:lnTo>
                  <a:lnTo>
                    <a:pt x="274079" y="353144"/>
                  </a:lnTo>
                  <a:lnTo>
                    <a:pt x="290595" y="356252"/>
                  </a:lnTo>
                  <a:lnTo>
                    <a:pt x="305950" y="361378"/>
                  </a:lnTo>
                  <a:lnTo>
                    <a:pt x="346367" y="409359"/>
                  </a:lnTo>
                  <a:lnTo>
                    <a:pt x="345221" y="408376"/>
                  </a:lnTo>
                  <a:lnTo>
                    <a:pt x="341424" y="405714"/>
                  </a:lnTo>
                  <a:lnTo>
                    <a:pt x="334439" y="401803"/>
                  </a:lnTo>
                  <a:lnTo>
                    <a:pt x="323726" y="397074"/>
                  </a:lnTo>
                  <a:lnTo>
                    <a:pt x="308749" y="391958"/>
                  </a:lnTo>
                  <a:lnTo>
                    <a:pt x="288968" y="386885"/>
                  </a:lnTo>
                  <a:lnTo>
                    <a:pt x="263845" y="382284"/>
                  </a:lnTo>
                  <a:lnTo>
                    <a:pt x="260108" y="381736"/>
                  </a:lnTo>
                  <a:lnTo>
                    <a:pt x="258354" y="381170"/>
                  </a:lnTo>
                  <a:lnTo>
                    <a:pt x="245113" y="377608"/>
                  </a:lnTo>
                  <a:lnTo>
                    <a:pt x="234158" y="375253"/>
                  </a:lnTo>
                  <a:lnTo>
                    <a:pt x="220667" y="372945"/>
                  </a:lnTo>
                  <a:lnTo>
                    <a:pt x="204906" y="371004"/>
                  </a:lnTo>
                  <a:lnTo>
                    <a:pt x="187141" y="369751"/>
                  </a:lnTo>
                  <a:lnTo>
                    <a:pt x="167636" y="369509"/>
                  </a:lnTo>
                  <a:lnTo>
                    <a:pt x="149453" y="370370"/>
                  </a:lnTo>
                  <a:lnTo>
                    <a:pt x="137755" y="372342"/>
                  </a:lnTo>
                  <a:lnTo>
                    <a:pt x="125247" y="374740"/>
                  </a:lnTo>
                  <a:lnTo>
                    <a:pt x="110179" y="378021"/>
                  </a:lnTo>
                  <a:lnTo>
                    <a:pt x="93961" y="382140"/>
                  </a:lnTo>
                  <a:lnTo>
                    <a:pt x="78003" y="387052"/>
                  </a:lnTo>
                  <a:lnTo>
                    <a:pt x="63715" y="392712"/>
                  </a:lnTo>
                  <a:lnTo>
                    <a:pt x="56692" y="396354"/>
                  </a:lnTo>
                  <a:lnTo>
                    <a:pt x="22517" y="409359"/>
                  </a:lnTo>
                  <a:lnTo>
                    <a:pt x="0" y="409359"/>
                  </a:lnTo>
                </a:path>
              </a:pathLst>
            </a:custGeom>
            <a:ln w="12699">
              <a:solidFill>
                <a:srgbClr val="939597"/>
              </a:solidFill>
            </a:ln>
          </p:spPr>
          <p:txBody>
            <a:bodyPr wrap="square" lIns="0" tIns="0" rIns="0" bIns="0" rtlCol="0">
              <a:noAutofit/>
            </a:bodyPr>
            <a:lstStyle/>
            <a:p>
              <a:endParaRPr sz="1849" dirty="0"/>
            </a:p>
          </p:txBody>
        </p:sp>
        <p:sp>
          <p:nvSpPr>
            <p:cNvPr id="76" name="object 76"/>
            <p:cNvSpPr/>
            <p:nvPr/>
          </p:nvSpPr>
          <p:spPr>
            <a:xfrm>
              <a:off x="1197359" y="662134"/>
              <a:ext cx="11698" cy="399959"/>
            </a:xfrm>
            <a:custGeom>
              <a:avLst/>
              <a:gdLst/>
              <a:ahLst/>
              <a:cxnLst/>
              <a:rect l="l" t="t" r="r" b="b"/>
              <a:pathLst>
                <a:path w="11391" h="389450">
                  <a:moveTo>
                    <a:pt x="0" y="1211"/>
                  </a:moveTo>
                  <a:lnTo>
                    <a:pt x="206" y="813"/>
                  </a:lnTo>
                  <a:lnTo>
                    <a:pt x="771" y="146"/>
                  </a:lnTo>
                  <a:lnTo>
                    <a:pt x="1609" y="0"/>
                  </a:lnTo>
                  <a:lnTo>
                    <a:pt x="2637" y="1164"/>
                  </a:lnTo>
                  <a:lnTo>
                    <a:pt x="6016" y="20418"/>
                  </a:lnTo>
                  <a:lnTo>
                    <a:pt x="6960" y="34722"/>
                  </a:lnTo>
                  <a:lnTo>
                    <a:pt x="7674" y="54286"/>
                  </a:lnTo>
                  <a:lnTo>
                    <a:pt x="8073" y="79899"/>
                  </a:lnTo>
                  <a:lnTo>
                    <a:pt x="8127" y="95432"/>
                  </a:lnTo>
                  <a:lnTo>
                    <a:pt x="8127" y="343971"/>
                  </a:lnTo>
                  <a:lnTo>
                    <a:pt x="11391" y="389450"/>
                  </a:lnTo>
                </a:path>
              </a:pathLst>
            </a:custGeom>
            <a:ln w="12699">
              <a:solidFill>
                <a:srgbClr val="939597"/>
              </a:solidFill>
            </a:ln>
          </p:spPr>
          <p:txBody>
            <a:bodyPr wrap="square" lIns="0" tIns="0" rIns="0" bIns="0" rtlCol="0">
              <a:noAutofit/>
            </a:bodyPr>
            <a:lstStyle/>
            <a:p>
              <a:endParaRPr sz="1849" dirty="0"/>
            </a:p>
          </p:txBody>
        </p:sp>
        <p:sp>
          <p:nvSpPr>
            <p:cNvPr id="77" name="object 77"/>
            <p:cNvSpPr/>
            <p:nvPr/>
          </p:nvSpPr>
          <p:spPr>
            <a:xfrm>
              <a:off x="1203201" y="663625"/>
              <a:ext cx="37602" cy="441847"/>
            </a:xfrm>
            <a:custGeom>
              <a:avLst/>
              <a:gdLst/>
              <a:ahLst/>
              <a:cxnLst/>
              <a:rect l="l" t="t" r="r" b="b"/>
              <a:pathLst>
                <a:path w="36614" h="430237">
                  <a:moveTo>
                    <a:pt x="0" y="0"/>
                  </a:moveTo>
                  <a:lnTo>
                    <a:pt x="23596" y="20878"/>
                  </a:lnTo>
                  <a:lnTo>
                    <a:pt x="36614" y="430237"/>
                  </a:lnTo>
                </a:path>
              </a:pathLst>
            </a:custGeom>
            <a:ln w="12700">
              <a:solidFill>
                <a:srgbClr val="939597"/>
              </a:solidFill>
            </a:ln>
          </p:spPr>
          <p:txBody>
            <a:bodyPr wrap="square" lIns="0" tIns="0" rIns="0" bIns="0" rtlCol="0">
              <a:noAutofit/>
            </a:bodyPr>
            <a:lstStyle/>
            <a:p>
              <a:endParaRPr sz="1849" dirty="0"/>
            </a:p>
          </p:txBody>
        </p:sp>
        <p:sp>
          <p:nvSpPr>
            <p:cNvPr id="78" name="object 78"/>
            <p:cNvSpPr/>
            <p:nvPr/>
          </p:nvSpPr>
          <p:spPr>
            <a:xfrm>
              <a:off x="532168" y="643096"/>
              <a:ext cx="344287" cy="467371"/>
            </a:xfrm>
            <a:custGeom>
              <a:avLst/>
              <a:gdLst/>
              <a:ahLst/>
              <a:cxnLst/>
              <a:rect l="l" t="t" r="r" b="b"/>
              <a:pathLst>
                <a:path w="335241" h="455091">
                  <a:moveTo>
                    <a:pt x="47193" y="0"/>
                  </a:moveTo>
                  <a:lnTo>
                    <a:pt x="29286" y="18478"/>
                  </a:lnTo>
                  <a:lnTo>
                    <a:pt x="29286" y="407987"/>
                  </a:lnTo>
                  <a:lnTo>
                    <a:pt x="30841" y="407233"/>
                  </a:lnTo>
                  <a:lnTo>
                    <a:pt x="35535" y="405210"/>
                  </a:lnTo>
                  <a:lnTo>
                    <a:pt x="43409" y="402275"/>
                  </a:lnTo>
                  <a:lnTo>
                    <a:pt x="54506" y="398785"/>
                  </a:lnTo>
                  <a:lnTo>
                    <a:pt x="68866" y="395096"/>
                  </a:lnTo>
                  <a:lnTo>
                    <a:pt x="86533" y="391567"/>
                  </a:lnTo>
                  <a:lnTo>
                    <a:pt x="107548" y="388555"/>
                  </a:lnTo>
                  <a:lnTo>
                    <a:pt x="125298" y="386867"/>
                  </a:lnTo>
                  <a:lnTo>
                    <a:pt x="126701" y="386501"/>
                  </a:lnTo>
                  <a:lnTo>
                    <a:pt x="137502" y="384430"/>
                  </a:lnTo>
                  <a:lnTo>
                    <a:pt x="146612" y="383297"/>
                  </a:lnTo>
                  <a:lnTo>
                    <a:pt x="158005" y="382478"/>
                  </a:lnTo>
                  <a:lnTo>
                    <a:pt x="171538" y="382261"/>
                  </a:lnTo>
                  <a:lnTo>
                    <a:pt x="187067" y="382931"/>
                  </a:lnTo>
                  <a:lnTo>
                    <a:pt x="204449" y="384773"/>
                  </a:lnTo>
                  <a:lnTo>
                    <a:pt x="223541" y="388074"/>
                  </a:lnTo>
                  <a:lnTo>
                    <a:pt x="244200" y="393117"/>
                  </a:lnTo>
                  <a:lnTo>
                    <a:pt x="253891" y="396383"/>
                  </a:lnTo>
                  <a:lnTo>
                    <a:pt x="262587" y="400251"/>
                  </a:lnTo>
                  <a:lnTo>
                    <a:pt x="275044" y="406154"/>
                  </a:lnTo>
                  <a:lnTo>
                    <a:pt x="289594" y="413648"/>
                  </a:lnTo>
                  <a:lnTo>
                    <a:pt x="304572" y="422286"/>
                  </a:lnTo>
                  <a:lnTo>
                    <a:pt x="318309" y="431625"/>
                  </a:lnTo>
                  <a:lnTo>
                    <a:pt x="329139" y="441219"/>
                  </a:lnTo>
                  <a:lnTo>
                    <a:pt x="335241" y="450227"/>
                  </a:lnTo>
                  <a:lnTo>
                    <a:pt x="320598" y="450227"/>
                  </a:lnTo>
                  <a:lnTo>
                    <a:pt x="319312" y="449589"/>
                  </a:lnTo>
                  <a:lnTo>
                    <a:pt x="315381" y="447790"/>
                  </a:lnTo>
                  <a:lnTo>
                    <a:pt x="308696" y="445000"/>
                  </a:lnTo>
                  <a:lnTo>
                    <a:pt x="299147" y="441393"/>
                  </a:lnTo>
                  <a:lnTo>
                    <a:pt x="286626" y="437138"/>
                  </a:lnTo>
                  <a:lnTo>
                    <a:pt x="271024" y="432408"/>
                  </a:lnTo>
                  <a:lnTo>
                    <a:pt x="252231" y="427374"/>
                  </a:lnTo>
                  <a:lnTo>
                    <a:pt x="230138" y="422208"/>
                  </a:lnTo>
                  <a:lnTo>
                    <a:pt x="216446" y="419354"/>
                  </a:lnTo>
                  <a:lnTo>
                    <a:pt x="214386" y="418835"/>
                  </a:lnTo>
                  <a:lnTo>
                    <a:pt x="199502" y="415787"/>
                  </a:lnTo>
                  <a:lnTo>
                    <a:pt x="187743" y="413991"/>
                  </a:lnTo>
                  <a:lnTo>
                    <a:pt x="173815" y="412502"/>
                  </a:lnTo>
                  <a:lnTo>
                    <a:pt x="158249" y="411686"/>
                  </a:lnTo>
                  <a:lnTo>
                    <a:pt x="141579" y="411911"/>
                  </a:lnTo>
                  <a:lnTo>
                    <a:pt x="124337" y="413542"/>
                  </a:lnTo>
                  <a:lnTo>
                    <a:pt x="107053" y="416947"/>
                  </a:lnTo>
                  <a:lnTo>
                    <a:pt x="100096" y="418965"/>
                  </a:lnTo>
                  <a:lnTo>
                    <a:pt x="89400" y="422263"/>
                  </a:lnTo>
                  <a:lnTo>
                    <a:pt x="74278" y="426999"/>
                  </a:lnTo>
                  <a:lnTo>
                    <a:pt x="56941" y="432550"/>
                  </a:lnTo>
                  <a:lnTo>
                    <a:pt x="39600" y="438295"/>
                  </a:lnTo>
                  <a:lnTo>
                    <a:pt x="24468" y="443610"/>
                  </a:lnTo>
                  <a:lnTo>
                    <a:pt x="13756" y="447875"/>
                  </a:lnTo>
                  <a:lnTo>
                    <a:pt x="6502" y="455091"/>
                  </a:lnTo>
                  <a:lnTo>
                    <a:pt x="0" y="440474"/>
                  </a:lnTo>
                  <a:lnTo>
                    <a:pt x="0" y="321894"/>
                  </a:lnTo>
                  <a:lnTo>
                    <a:pt x="0" y="156197"/>
                  </a:lnTo>
                  <a:lnTo>
                    <a:pt x="0" y="34366"/>
                  </a:lnTo>
                  <a:lnTo>
                    <a:pt x="21145" y="18478"/>
                  </a:lnTo>
                </a:path>
              </a:pathLst>
            </a:custGeom>
            <a:ln w="12700">
              <a:solidFill>
                <a:srgbClr val="939597"/>
              </a:solidFill>
            </a:ln>
          </p:spPr>
          <p:txBody>
            <a:bodyPr wrap="square" lIns="0" tIns="0" rIns="0" bIns="0" rtlCol="0">
              <a:noAutofit/>
            </a:bodyPr>
            <a:lstStyle/>
            <a:p>
              <a:endParaRPr sz="1849" dirty="0"/>
            </a:p>
          </p:txBody>
        </p:sp>
        <p:sp>
          <p:nvSpPr>
            <p:cNvPr id="79" name="object 79"/>
            <p:cNvSpPr/>
            <p:nvPr/>
          </p:nvSpPr>
          <p:spPr>
            <a:xfrm>
              <a:off x="542197" y="1062093"/>
              <a:ext cx="20046" cy="43380"/>
            </a:xfrm>
            <a:custGeom>
              <a:avLst/>
              <a:gdLst/>
              <a:ahLst/>
              <a:cxnLst/>
              <a:rect l="l" t="t" r="r" b="b"/>
              <a:pathLst>
                <a:path w="19519" h="42240">
                  <a:moveTo>
                    <a:pt x="19519" y="0"/>
                  </a:moveTo>
                  <a:lnTo>
                    <a:pt x="0" y="42240"/>
                  </a:lnTo>
                </a:path>
              </a:pathLst>
            </a:custGeom>
            <a:ln w="12700">
              <a:solidFill>
                <a:srgbClr val="939597"/>
              </a:solidFill>
            </a:ln>
          </p:spPr>
          <p:txBody>
            <a:bodyPr wrap="square" lIns="0" tIns="0" rIns="0" bIns="0" rtlCol="0">
              <a:noAutofit/>
            </a:bodyPr>
            <a:lstStyle/>
            <a:p>
              <a:endParaRPr sz="1849" dirty="0"/>
            </a:p>
          </p:txBody>
        </p:sp>
        <p:sp>
          <p:nvSpPr>
            <p:cNvPr id="80" name="object 80"/>
            <p:cNvSpPr/>
            <p:nvPr/>
          </p:nvSpPr>
          <p:spPr>
            <a:xfrm>
              <a:off x="595249" y="1922373"/>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849" dirty="0"/>
            </a:p>
          </p:txBody>
        </p:sp>
        <p:sp>
          <p:nvSpPr>
            <p:cNvPr id="81" name="object 81"/>
            <p:cNvSpPr/>
            <p:nvPr/>
          </p:nvSpPr>
          <p:spPr>
            <a:xfrm>
              <a:off x="595249" y="1922373"/>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849" dirty="0"/>
            </a:p>
          </p:txBody>
        </p:sp>
        <p:sp>
          <p:nvSpPr>
            <p:cNvPr id="82" name="object 82"/>
            <p:cNvSpPr/>
            <p:nvPr/>
          </p:nvSpPr>
          <p:spPr>
            <a:xfrm>
              <a:off x="2870527" y="1922373"/>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849" dirty="0"/>
            </a:p>
          </p:txBody>
        </p:sp>
        <p:sp>
          <p:nvSpPr>
            <p:cNvPr id="83" name="object 83"/>
            <p:cNvSpPr/>
            <p:nvPr/>
          </p:nvSpPr>
          <p:spPr>
            <a:xfrm>
              <a:off x="2870526" y="1922373"/>
              <a:ext cx="2130655"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849" dirty="0"/>
            </a:p>
          </p:txBody>
        </p:sp>
        <p:sp>
          <p:nvSpPr>
            <p:cNvPr id="84" name="object 84"/>
            <p:cNvSpPr/>
            <p:nvPr/>
          </p:nvSpPr>
          <p:spPr>
            <a:xfrm>
              <a:off x="803206" y="2314921"/>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85" name="object 85"/>
            <p:cNvSpPr/>
            <p:nvPr/>
          </p:nvSpPr>
          <p:spPr>
            <a:xfrm>
              <a:off x="803206" y="257902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86" name="object 86"/>
            <p:cNvSpPr/>
            <p:nvPr/>
          </p:nvSpPr>
          <p:spPr>
            <a:xfrm>
              <a:off x="3078484" y="2314921"/>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87" name="object 87"/>
            <p:cNvSpPr/>
            <p:nvPr/>
          </p:nvSpPr>
          <p:spPr>
            <a:xfrm>
              <a:off x="3078484" y="257902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88" name="object 88"/>
            <p:cNvSpPr/>
            <p:nvPr/>
          </p:nvSpPr>
          <p:spPr>
            <a:xfrm>
              <a:off x="803206" y="285435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89" name="object 89"/>
            <p:cNvSpPr/>
            <p:nvPr/>
          </p:nvSpPr>
          <p:spPr>
            <a:xfrm>
              <a:off x="3078484" y="285435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90" name="object 90"/>
            <p:cNvSpPr/>
            <p:nvPr/>
          </p:nvSpPr>
          <p:spPr>
            <a:xfrm>
              <a:off x="803206" y="311845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91" name="object 91"/>
            <p:cNvSpPr/>
            <p:nvPr/>
          </p:nvSpPr>
          <p:spPr>
            <a:xfrm>
              <a:off x="3078484" y="311845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92" name="object 92"/>
            <p:cNvSpPr/>
            <p:nvPr/>
          </p:nvSpPr>
          <p:spPr>
            <a:xfrm>
              <a:off x="350208" y="1691845"/>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849" dirty="0"/>
            </a:p>
          </p:txBody>
        </p:sp>
        <p:sp>
          <p:nvSpPr>
            <p:cNvPr id="93" name="object 93"/>
            <p:cNvSpPr/>
            <p:nvPr/>
          </p:nvSpPr>
          <p:spPr>
            <a:xfrm>
              <a:off x="393496" y="1735141"/>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849" dirty="0"/>
            </a:p>
          </p:txBody>
        </p:sp>
        <p:sp>
          <p:nvSpPr>
            <p:cNvPr id="94" name="object 94"/>
            <p:cNvSpPr/>
            <p:nvPr/>
          </p:nvSpPr>
          <p:spPr>
            <a:xfrm>
              <a:off x="434320" y="1775965"/>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849" dirty="0"/>
            </a:p>
          </p:txBody>
        </p:sp>
        <p:sp>
          <p:nvSpPr>
            <p:cNvPr id="95" name="object 95"/>
            <p:cNvSpPr/>
            <p:nvPr/>
          </p:nvSpPr>
          <p:spPr>
            <a:xfrm>
              <a:off x="159136" y="7690058"/>
              <a:ext cx="369708" cy="369708"/>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sz="1849" dirty="0"/>
            </a:p>
          </p:txBody>
        </p:sp>
        <p:sp>
          <p:nvSpPr>
            <p:cNvPr id="37" name="object 37"/>
            <p:cNvSpPr/>
            <p:nvPr/>
          </p:nvSpPr>
          <p:spPr>
            <a:xfrm>
              <a:off x="5505875" y="-12"/>
              <a:ext cx="201754" cy="8207665"/>
            </a:xfrm>
            <a:custGeom>
              <a:avLst/>
              <a:gdLst/>
              <a:ahLst/>
              <a:cxnLst/>
              <a:rect l="l" t="t" r="r" b="b"/>
              <a:pathLst>
                <a:path w="143992" h="7992008">
                  <a:moveTo>
                    <a:pt x="143992" y="12"/>
                  </a:moveTo>
                  <a:lnTo>
                    <a:pt x="0" y="12"/>
                  </a:lnTo>
                  <a:lnTo>
                    <a:pt x="0" y="7992008"/>
                  </a:lnTo>
                  <a:lnTo>
                    <a:pt x="143992" y="7992008"/>
                  </a:lnTo>
                  <a:lnTo>
                    <a:pt x="143992" y="12"/>
                  </a:lnTo>
                  <a:close/>
                </a:path>
              </a:pathLst>
            </a:custGeom>
            <a:solidFill>
              <a:srgbClr val="8DD7F7"/>
            </a:solidFill>
          </p:spPr>
          <p:txBody>
            <a:bodyPr wrap="square" lIns="0" tIns="0" rIns="0" bIns="0" rtlCol="0">
              <a:noAutofit/>
            </a:bodyPr>
            <a:lstStyle/>
            <a:p>
              <a:endParaRPr sz="1849" dirty="0"/>
            </a:p>
          </p:txBody>
        </p:sp>
        <p:sp>
          <p:nvSpPr>
            <p:cNvPr id="34" name="object 34"/>
            <p:cNvSpPr txBox="1"/>
            <p:nvPr/>
          </p:nvSpPr>
          <p:spPr>
            <a:xfrm>
              <a:off x="923732" y="1333360"/>
              <a:ext cx="1373274" cy="400092"/>
            </a:xfrm>
            <a:prstGeom prst="rect">
              <a:avLst/>
            </a:prstGeom>
          </p:spPr>
          <p:txBody>
            <a:bodyPr wrap="square" lIns="0" tIns="8934" rIns="0" bIns="0" rtlCol="0">
              <a:noAutofit/>
            </a:bodyPr>
            <a:lstStyle/>
            <a:p>
              <a:pPr algn="ctr">
                <a:lnSpc>
                  <a:spcPts val="1407"/>
                </a:lnSpc>
              </a:pPr>
              <a:r>
                <a:rPr lang="es-ES" sz="1027" dirty="0">
                  <a:latin typeface="Times New Roman"/>
                  <a:cs typeface="Times New Roman"/>
                </a:rPr>
                <a:t>La palabra de hoy</a:t>
              </a:r>
              <a:endParaRPr sz="1027" dirty="0">
                <a:latin typeface="Times New Roman"/>
                <a:cs typeface="Times New Roman"/>
              </a:endParaRPr>
            </a:p>
            <a:p>
              <a:pPr marL="93085" marR="104696" algn="ctr">
                <a:spcBef>
                  <a:spcPts val="227"/>
                </a:spcBef>
              </a:pPr>
              <a:r>
                <a:rPr lang="es-ES" sz="822" dirty="0">
                  <a:solidFill>
                    <a:srgbClr val="808284"/>
                  </a:solidFill>
                  <a:latin typeface="Times New Roman"/>
                  <a:cs typeface="Times New Roman"/>
                </a:rPr>
                <a:t>(Escribir la Palabra)</a:t>
              </a:r>
              <a:endParaRPr sz="822" dirty="0">
                <a:latin typeface="Times New Roman"/>
                <a:cs typeface="Times New Roman"/>
              </a:endParaRPr>
            </a:p>
          </p:txBody>
        </p:sp>
        <p:sp>
          <p:nvSpPr>
            <p:cNvPr id="33" name="object 33"/>
            <p:cNvSpPr txBox="1"/>
            <p:nvPr/>
          </p:nvSpPr>
          <p:spPr>
            <a:xfrm>
              <a:off x="3042444" y="1333360"/>
              <a:ext cx="1733907" cy="400092"/>
            </a:xfrm>
            <a:prstGeom prst="rect">
              <a:avLst/>
            </a:prstGeom>
          </p:spPr>
          <p:txBody>
            <a:bodyPr wrap="square" lIns="0" tIns="8934" rIns="0" bIns="0" rtlCol="0">
              <a:noAutofit/>
            </a:bodyPr>
            <a:lstStyle/>
            <a:p>
              <a:pPr marL="89056" marR="101122" algn="ctr">
                <a:lnSpc>
                  <a:spcPts val="1407"/>
                </a:lnSpc>
              </a:pPr>
              <a:r>
                <a:rPr lang="es-ES" sz="1027" dirty="0">
                  <a:latin typeface="Times New Roman"/>
                  <a:cs typeface="Times New Roman"/>
                </a:rPr>
                <a:t>La oración de hoy</a:t>
              </a:r>
              <a:endParaRPr sz="1027" dirty="0">
                <a:latin typeface="Times New Roman"/>
                <a:cs typeface="Times New Roman"/>
              </a:endParaRPr>
            </a:p>
            <a:p>
              <a:pPr algn="ctr">
                <a:spcBef>
                  <a:spcPts val="227"/>
                </a:spcBef>
              </a:pPr>
              <a:r>
                <a:rPr lang="es-ES" sz="822" dirty="0">
                  <a:solidFill>
                    <a:srgbClr val="808284"/>
                  </a:solidFill>
                  <a:latin typeface="Times New Roman"/>
                  <a:cs typeface="Times New Roman"/>
                </a:rPr>
                <a:t>(Gratitud / Arrepentimiento / Súplica)</a:t>
              </a:r>
              <a:endParaRPr sz="822" dirty="0">
                <a:latin typeface="Times New Roman"/>
                <a:cs typeface="Times New Roman"/>
              </a:endParaRPr>
            </a:p>
          </p:txBody>
        </p:sp>
        <p:sp>
          <p:nvSpPr>
            <p:cNvPr id="32" name="object 32"/>
            <p:cNvSpPr txBox="1"/>
            <p:nvPr/>
          </p:nvSpPr>
          <p:spPr>
            <a:xfrm>
              <a:off x="520375" y="1799984"/>
              <a:ext cx="226942" cy="286939"/>
            </a:xfrm>
            <a:prstGeom prst="rect">
              <a:avLst/>
            </a:prstGeom>
          </p:spPr>
          <p:txBody>
            <a:bodyPr wrap="square" lIns="0" tIns="13956" rIns="0" bIns="0" rtlCol="0">
              <a:noAutofit/>
            </a:bodyPr>
            <a:lstStyle/>
            <a:p>
              <a:pPr marL="13043">
                <a:lnSpc>
                  <a:spcPts val="2198"/>
                </a:lnSpc>
              </a:pPr>
              <a:r>
                <a:rPr lang="es-ES" sz="2054" dirty="0">
                  <a:solidFill>
                    <a:srgbClr val="FFFFFF"/>
                  </a:solidFill>
                  <a:latin typeface="Times New Roman"/>
                  <a:cs typeface="Times New Roman"/>
                </a:rPr>
                <a:t>D</a:t>
              </a:r>
              <a:endParaRPr sz="2054" dirty="0">
                <a:latin typeface="Times New Roman"/>
                <a:cs typeface="Times New Roman"/>
              </a:endParaRPr>
            </a:p>
          </p:txBody>
        </p:sp>
        <p:sp>
          <p:nvSpPr>
            <p:cNvPr id="31" name="object 31"/>
            <p:cNvSpPr txBox="1"/>
            <p:nvPr/>
          </p:nvSpPr>
          <p:spPr>
            <a:xfrm>
              <a:off x="895019" y="2055253"/>
              <a:ext cx="1323731" cy="123523"/>
            </a:xfrm>
            <a:prstGeom prst="rect">
              <a:avLst/>
            </a:prstGeom>
          </p:spPr>
          <p:txBody>
            <a:bodyPr wrap="square" lIns="0" tIns="6652" rIns="0" bIns="0" rtlCol="0">
              <a:noAutofit/>
            </a:bodyPr>
            <a:lstStyle/>
            <a:p>
              <a:pPr marL="12700">
                <a:lnSpc>
                  <a:spcPts val="1045"/>
                </a:lnSpc>
              </a:pPr>
              <a:r>
                <a:rPr lang="es-ES" sz="1000" spc="32" dirty="0">
                  <a:solidFill>
                    <a:srgbClr val="363435"/>
                  </a:solidFill>
                  <a:latin typeface="Malgun Gothic"/>
                  <a:cs typeface="Malgun Gothic"/>
                </a:rPr>
                <a:t>Mt 3:3</a:t>
              </a:r>
              <a:endParaRPr lang="es-ES" sz="1000" dirty="0">
                <a:latin typeface="Malgun Gothic"/>
                <a:cs typeface="Malgun Gothic"/>
              </a:endParaRPr>
            </a:p>
          </p:txBody>
        </p:sp>
        <p:sp>
          <p:nvSpPr>
            <p:cNvPr id="30" name="object 30"/>
            <p:cNvSpPr txBox="1"/>
            <p:nvPr/>
          </p:nvSpPr>
          <p:spPr>
            <a:xfrm>
              <a:off x="520375" y="3864401"/>
              <a:ext cx="226942" cy="286939"/>
            </a:xfrm>
            <a:prstGeom prst="rect">
              <a:avLst/>
            </a:prstGeom>
          </p:spPr>
          <p:txBody>
            <a:bodyPr wrap="square" lIns="0" tIns="13956" rIns="0" bIns="0" rtlCol="0">
              <a:noAutofit/>
            </a:bodyPr>
            <a:lstStyle/>
            <a:p>
              <a:pPr marL="13043">
                <a:lnSpc>
                  <a:spcPts val="2198"/>
                </a:lnSpc>
              </a:pPr>
              <a:r>
                <a:rPr lang="es-ES" sz="2054" dirty="0">
                  <a:solidFill>
                    <a:srgbClr val="FFFFFF"/>
                  </a:solidFill>
                  <a:latin typeface="Times New Roman"/>
                  <a:cs typeface="Times New Roman"/>
                </a:rPr>
                <a:t>L</a:t>
              </a:r>
              <a:endParaRPr sz="2054" dirty="0">
                <a:latin typeface="Times New Roman"/>
                <a:cs typeface="Times New Roman"/>
              </a:endParaRPr>
            </a:p>
          </p:txBody>
        </p:sp>
        <p:sp>
          <p:nvSpPr>
            <p:cNvPr id="29" name="object 29"/>
            <p:cNvSpPr txBox="1"/>
            <p:nvPr/>
          </p:nvSpPr>
          <p:spPr>
            <a:xfrm>
              <a:off x="895019" y="4119691"/>
              <a:ext cx="541169" cy="116174"/>
            </a:xfrm>
            <a:prstGeom prst="rect">
              <a:avLst/>
            </a:prstGeom>
          </p:spPr>
          <p:txBody>
            <a:bodyPr wrap="square" lIns="0" tIns="6652" rIns="0" bIns="0" rtlCol="0">
              <a:noAutofit/>
            </a:bodyPr>
            <a:lstStyle/>
            <a:p>
              <a:pPr marL="12700">
                <a:lnSpc>
                  <a:spcPts val="1045"/>
                </a:lnSpc>
              </a:pPr>
              <a:r>
                <a:rPr lang="es-ES" sz="1000" spc="32" dirty="0">
                  <a:solidFill>
                    <a:srgbClr val="363435"/>
                  </a:solidFill>
                  <a:latin typeface="Malgun Gothic"/>
                  <a:cs typeface="Malgun Gothic"/>
                </a:rPr>
                <a:t>Mt 3:7</a:t>
              </a:r>
              <a:endParaRPr lang="es-ES" sz="1000" dirty="0">
                <a:latin typeface="Malgun Gothic"/>
                <a:cs typeface="Malgun Gothic"/>
              </a:endParaRPr>
            </a:p>
          </p:txBody>
        </p:sp>
        <p:sp>
          <p:nvSpPr>
            <p:cNvPr id="28" name="object 28"/>
            <p:cNvSpPr txBox="1"/>
            <p:nvPr/>
          </p:nvSpPr>
          <p:spPr>
            <a:xfrm>
              <a:off x="497114" y="5943529"/>
              <a:ext cx="234769" cy="286939"/>
            </a:xfrm>
            <a:prstGeom prst="rect">
              <a:avLst/>
            </a:prstGeom>
          </p:spPr>
          <p:txBody>
            <a:bodyPr wrap="square" lIns="0" tIns="13956" rIns="0" bIns="0" rtlCol="0">
              <a:noAutofit/>
            </a:bodyPr>
            <a:lstStyle/>
            <a:p>
              <a:pPr marL="13043">
                <a:lnSpc>
                  <a:spcPts val="2198"/>
                </a:lnSpc>
              </a:pPr>
              <a:r>
                <a:rPr lang="es-ES" sz="2054" dirty="0">
                  <a:solidFill>
                    <a:srgbClr val="FFFFFF"/>
                  </a:solidFill>
                  <a:latin typeface="Times New Roman"/>
                  <a:cs typeface="Times New Roman"/>
                </a:rPr>
                <a:t>M</a:t>
              </a:r>
              <a:endParaRPr sz="2054" dirty="0">
                <a:latin typeface="Times New Roman"/>
                <a:cs typeface="Times New Roman"/>
              </a:endParaRPr>
            </a:p>
          </p:txBody>
        </p:sp>
        <p:sp>
          <p:nvSpPr>
            <p:cNvPr id="27" name="object 27"/>
            <p:cNvSpPr txBox="1"/>
            <p:nvPr/>
          </p:nvSpPr>
          <p:spPr>
            <a:xfrm>
              <a:off x="895019" y="6198800"/>
              <a:ext cx="932450" cy="152077"/>
            </a:xfrm>
            <a:prstGeom prst="rect">
              <a:avLst/>
            </a:prstGeom>
          </p:spPr>
          <p:txBody>
            <a:bodyPr wrap="square" lIns="0" tIns="6652" rIns="0" bIns="0" rtlCol="0">
              <a:noAutofit/>
            </a:bodyPr>
            <a:lstStyle/>
            <a:p>
              <a:pPr marL="12700">
                <a:lnSpc>
                  <a:spcPts val="1045"/>
                </a:lnSpc>
              </a:pPr>
              <a:r>
                <a:rPr lang="es-ES" sz="1000" spc="48" dirty="0">
                  <a:solidFill>
                    <a:srgbClr val="363435"/>
                  </a:solidFill>
                  <a:latin typeface="Malgun Gothic"/>
                  <a:cs typeface="Malgun Gothic"/>
                </a:rPr>
                <a:t>Mt 3:8~9</a:t>
              </a:r>
              <a:endParaRPr lang="es-ES" sz="1000" dirty="0">
                <a:latin typeface="Malgun Gothic"/>
                <a:cs typeface="Malgun Gothic"/>
              </a:endParaRPr>
            </a:p>
          </p:txBody>
        </p:sp>
        <p:sp>
          <p:nvSpPr>
            <p:cNvPr id="26" name="object 26"/>
            <p:cNvSpPr txBox="1"/>
            <p:nvPr/>
          </p:nvSpPr>
          <p:spPr>
            <a:xfrm>
              <a:off x="229328" y="7799122"/>
              <a:ext cx="212632" cy="156158"/>
            </a:xfrm>
            <a:prstGeom prst="rect">
              <a:avLst/>
            </a:prstGeom>
          </p:spPr>
          <p:txBody>
            <a:bodyPr wrap="square" lIns="0" tIns="7173" rIns="0" bIns="0" rtlCol="0">
              <a:noAutofit/>
            </a:bodyPr>
            <a:lstStyle/>
            <a:p>
              <a:pPr marL="13043">
                <a:lnSpc>
                  <a:spcPts val="1130"/>
                </a:lnSpc>
              </a:pPr>
              <a:r>
                <a:rPr lang="es-ES" sz="1027" dirty="0">
                  <a:latin typeface="Times New Roman"/>
                  <a:cs typeface="Times New Roman"/>
                </a:rPr>
                <a:t>116</a:t>
              </a:r>
              <a:endParaRPr sz="1027" dirty="0">
                <a:latin typeface="Times New Roman"/>
                <a:cs typeface="Times New Roman"/>
              </a:endParaRPr>
            </a:p>
          </p:txBody>
        </p:sp>
        <p:sp>
          <p:nvSpPr>
            <p:cNvPr id="25" name="object 25"/>
            <p:cNvSpPr txBox="1"/>
            <p:nvPr/>
          </p:nvSpPr>
          <p:spPr>
            <a:xfrm>
              <a:off x="803206" y="2171451"/>
              <a:ext cx="1731288" cy="156512"/>
            </a:xfrm>
            <a:prstGeom prst="rect">
              <a:avLst/>
            </a:prstGeom>
          </p:spPr>
          <p:txBody>
            <a:bodyPr wrap="square" lIns="0" tIns="0" rIns="0" bIns="0" rtlCol="0">
              <a:noAutofit/>
            </a:bodyPr>
            <a:lstStyle/>
            <a:p>
              <a:pPr marL="26086">
                <a:lnSpc>
                  <a:spcPts val="1027"/>
                </a:lnSpc>
              </a:pPr>
              <a:endParaRPr sz="1027" dirty="0"/>
            </a:p>
          </p:txBody>
        </p:sp>
        <p:sp>
          <p:nvSpPr>
            <p:cNvPr id="24" name="object 24"/>
            <p:cNvSpPr txBox="1"/>
            <p:nvPr/>
          </p:nvSpPr>
          <p:spPr>
            <a:xfrm>
              <a:off x="3078484" y="2171451"/>
              <a:ext cx="1731288" cy="156512"/>
            </a:xfrm>
            <a:prstGeom prst="rect">
              <a:avLst/>
            </a:prstGeom>
          </p:spPr>
          <p:txBody>
            <a:bodyPr wrap="square" lIns="0" tIns="0" rIns="0" bIns="0" rtlCol="0">
              <a:noAutofit/>
            </a:bodyPr>
            <a:lstStyle/>
            <a:p>
              <a:pPr marL="26086">
                <a:lnSpc>
                  <a:spcPts val="1027"/>
                </a:lnSpc>
              </a:pPr>
              <a:endParaRPr sz="1027" dirty="0"/>
            </a:p>
          </p:txBody>
        </p:sp>
        <p:sp>
          <p:nvSpPr>
            <p:cNvPr id="23" name="object 23"/>
            <p:cNvSpPr txBox="1"/>
            <p:nvPr/>
          </p:nvSpPr>
          <p:spPr>
            <a:xfrm>
              <a:off x="803206" y="2435553"/>
              <a:ext cx="1731288" cy="156512"/>
            </a:xfrm>
            <a:prstGeom prst="rect">
              <a:avLst/>
            </a:prstGeom>
          </p:spPr>
          <p:txBody>
            <a:bodyPr wrap="square" lIns="0" tIns="0" rIns="0" bIns="0" rtlCol="0">
              <a:noAutofit/>
            </a:bodyPr>
            <a:lstStyle/>
            <a:p>
              <a:pPr marL="26086">
                <a:lnSpc>
                  <a:spcPts val="1027"/>
                </a:lnSpc>
              </a:pPr>
              <a:endParaRPr sz="1027" dirty="0"/>
            </a:p>
          </p:txBody>
        </p:sp>
        <p:sp>
          <p:nvSpPr>
            <p:cNvPr id="22" name="object 22"/>
            <p:cNvSpPr txBox="1"/>
            <p:nvPr/>
          </p:nvSpPr>
          <p:spPr>
            <a:xfrm>
              <a:off x="3078484" y="2435553"/>
              <a:ext cx="1731288" cy="156512"/>
            </a:xfrm>
            <a:prstGeom prst="rect">
              <a:avLst/>
            </a:prstGeom>
          </p:spPr>
          <p:txBody>
            <a:bodyPr wrap="square" lIns="0" tIns="0" rIns="0" bIns="0" rtlCol="0">
              <a:noAutofit/>
            </a:bodyPr>
            <a:lstStyle/>
            <a:p>
              <a:pPr marL="26086">
                <a:lnSpc>
                  <a:spcPts val="1027"/>
                </a:lnSpc>
              </a:pPr>
              <a:endParaRPr sz="1027" dirty="0"/>
            </a:p>
          </p:txBody>
        </p:sp>
        <p:sp>
          <p:nvSpPr>
            <p:cNvPr id="21" name="object 21"/>
            <p:cNvSpPr txBox="1"/>
            <p:nvPr/>
          </p:nvSpPr>
          <p:spPr>
            <a:xfrm>
              <a:off x="803206" y="2710887"/>
              <a:ext cx="1731288" cy="156512"/>
            </a:xfrm>
            <a:prstGeom prst="rect">
              <a:avLst/>
            </a:prstGeom>
          </p:spPr>
          <p:txBody>
            <a:bodyPr wrap="square" lIns="0" tIns="0" rIns="0" bIns="0" rtlCol="0">
              <a:noAutofit/>
            </a:bodyPr>
            <a:lstStyle/>
            <a:p>
              <a:pPr marL="26086">
                <a:lnSpc>
                  <a:spcPts val="1027"/>
                </a:lnSpc>
              </a:pPr>
              <a:endParaRPr sz="1027" dirty="0"/>
            </a:p>
          </p:txBody>
        </p:sp>
        <p:sp>
          <p:nvSpPr>
            <p:cNvPr id="20" name="object 20"/>
            <p:cNvSpPr txBox="1"/>
            <p:nvPr/>
          </p:nvSpPr>
          <p:spPr>
            <a:xfrm>
              <a:off x="3078484" y="2710887"/>
              <a:ext cx="1731288" cy="156512"/>
            </a:xfrm>
            <a:prstGeom prst="rect">
              <a:avLst/>
            </a:prstGeom>
          </p:spPr>
          <p:txBody>
            <a:bodyPr wrap="square" lIns="0" tIns="0" rIns="0" bIns="0" rtlCol="0">
              <a:noAutofit/>
            </a:bodyPr>
            <a:lstStyle/>
            <a:p>
              <a:pPr marL="26086">
                <a:lnSpc>
                  <a:spcPts val="1027"/>
                </a:lnSpc>
              </a:pPr>
              <a:endParaRPr sz="1027" dirty="0"/>
            </a:p>
          </p:txBody>
        </p:sp>
        <p:sp>
          <p:nvSpPr>
            <p:cNvPr id="19" name="object 19"/>
            <p:cNvSpPr txBox="1"/>
            <p:nvPr/>
          </p:nvSpPr>
          <p:spPr>
            <a:xfrm>
              <a:off x="803206" y="2974988"/>
              <a:ext cx="1731288" cy="156512"/>
            </a:xfrm>
            <a:prstGeom prst="rect">
              <a:avLst/>
            </a:prstGeom>
          </p:spPr>
          <p:txBody>
            <a:bodyPr wrap="square" lIns="0" tIns="0" rIns="0" bIns="0" rtlCol="0">
              <a:noAutofit/>
            </a:bodyPr>
            <a:lstStyle/>
            <a:p>
              <a:pPr marL="26086">
                <a:lnSpc>
                  <a:spcPts val="1027"/>
                </a:lnSpc>
              </a:pPr>
              <a:endParaRPr sz="1027" dirty="0"/>
            </a:p>
          </p:txBody>
        </p:sp>
        <p:sp>
          <p:nvSpPr>
            <p:cNvPr id="18" name="object 18"/>
            <p:cNvSpPr txBox="1"/>
            <p:nvPr/>
          </p:nvSpPr>
          <p:spPr>
            <a:xfrm>
              <a:off x="3078484" y="2974988"/>
              <a:ext cx="1731288" cy="156512"/>
            </a:xfrm>
            <a:prstGeom prst="rect">
              <a:avLst/>
            </a:prstGeom>
          </p:spPr>
          <p:txBody>
            <a:bodyPr wrap="square" lIns="0" tIns="0" rIns="0" bIns="0" rtlCol="0">
              <a:noAutofit/>
            </a:bodyPr>
            <a:lstStyle/>
            <a:p>
              <a:pPr marL="26086">
                <a:lnSpc>
                  <a:spcPts val="1027"/>
                </a:lnSpc>
              </a:pPr>
              <a:endParaRPr sz="1027" dirty="0"/>
            </a:p>
          </p:txBody>
        </p:sp>
        <p:sp>
          <p:nvSpPr>
            <p:cNvPr id="17" name="object 17"/>
            <p:cNvSpPr txBox="1"/>
            <p:nvPr/>
          </p:nvSpPr>
          <p:spPr>
            <a:xfrm>
              <a:off x="803206" y="4235866"/>
              <a:ext cx="1731288" cy="156512"/>
            </a:xfrm>
            <a:prstGeom prst="rect">
              <a:avLst/>
            </a:prstGeom>
          </p:spPr>
          <p:txBody>
            <a:bodyPr wrap="square" lIns="0" tIns="0" rIns="0" bIns="0" rtlCol="0">
              <a:noAutofit/>
            </a:bodyPr>
            <a:lstStyle/>
            <a:p>
              <a:pPr marL="26086">
                <a:lnSpc>
                  <a:spcPts val="1027"/>
                </a:lnSpc>
              </a:pPr>
              <a:endParaRPr sz="1027" dirty="0"/>
            </a:p>
          </p:txBody>
        </p:sp>
        <p:sp>
          <p:nvSpPr>
            <p:cNvPr id="16" name="object 16"/>
            <p:cNvSpPr txBox="1"/>
            <p:nvPr/>
          </p:nvSpPr>
          <p:spPr>
            <a:xfrm>
              <a:off x="3078484" y="4235866"/>
              <a:ext cx="1731288" cy="156512"/>
            </a:xfrm>
            <a:prstGeom prst="rect">
              <a:avLst/>
            </a:prstGeom>
          </p:spPr>
          <p:txBody>
            <a:bodyPr wrap="square" lIns="0" tIns="0" rIns="0" bIns="0" rtlCol="0">
              <a:noAutofit/>
            </a:bodyPr>
            <a:lstStyle/>
            <a:p>
              <a:pPr marL="26086">
                <a:lnSpc>
                  <a:spcPts val="1027"/>
                </a:lnSpc>
              </a:pPr>
              <a:endParaRPr sz="1027" dirty="0"/>
            </a:p>
          </p:txBody>
        </p:sp>
        <p:sp>
          <p:nvSpPr>
            <p:cNvPr id="15" name="object 15"/>
            <p:cNvSpPr txBox="1"/>
            <p:nvPr/>
          </p:nvSpPr>
          <p:spPr>
            <a:xfrm>
              <a:off x="803206" y="4499968"/>
              <a:ext cx="1731288" cy="156512"/>
            </a:xfrm>
            <a:prstGeom prst="rect">
              <a:avLst/>
            </a:prstGeom>
          </p:spPr>
          <p:txBody>
            <a:bodyPr wrap="square" lIns="0" tIns="0" rIns="0" bIns="0" rtlCol="0">
              <a:noAutofit/>
            </a:bodyPr>
            <a:lstStyle/>
            <a:p>
              <a:pPr marL="26086">
                <a:lnSpc>
                  <a:spcPts val="1027"/>
                </a:lnSpc>
              </a:pPr>
              <a:endParaRPr sz="1027" dirty="0"/>
            </a:p>
          </p:txBody>
        </p:sp>
        <p:sp>
          <p:nvSpPr>
            <p:cNvPr id="14" name="object 14"/>
            <p:cNvSpPr txBox="1"/>
            <p:nvPr/>
          </p:nvSpPr>
          <p:spPr>
            <a:xfrm>
              <a:off x="3078484" y="4499968"/>
              <a:ext cx="1731288" cy="156512"/>
            </a:xfrm>
            <a:prstGeom prst="rect">
              <a:avLst/>
            </a:prstGeom>
          </p:spPr>
          <p:txBody>
            <a:bodyPr wrap="square" lIns="0" tIns="0" rIns="0" bIns="0" rtlCol="0">
              <a:noAutofit/>
            </a:bodyPr>
            <a:lstStyle/>
            <a:p>
              <a:pPr marL="26086">
                <a:lnSpc>
                  <a:spcPts val="1027"/>
                </a:lnSpc>
              </a:pPr>
              <a:endParaRPr sz="1027" dirty="0"/>
            </a:p>
          </p:txBody>
        </p:sp>
        <p:sp>
          <p:nvSpPr>
            <p:cNvPr id="13" name="object 13"/>
            <p:cNvSpPr txBox="1"/>
            <p:nvPr/>
          </p:nvSpPr>
          <p:spPr>
            <a:xfrm>
              <a:off x="803206" y="4775303"/>
              <a:ext cx="1731288" cy="156512"/>
            </a:xfrm>
            <a:prstGeom prst="rect">
              <a:avLst/>
            </a:prstGeom>
          </p:spPr>
          <p:txBody>
            <a:bodyPr wrap="square" lIns="0" tIns="0" rIns="0" bIns="0" rtlCol="0">
              <a:noAutofit/>
            </a:bodyPr>
            <a:lstStyle/>
            <a:p>
              <a:pPr marL="26086">
                <a:lnSpc>
                  <a:spcPts val="1027"/>
                </a:lnSpc>
              </a:pPr>
              <a:endParaRPr sz="1027" dirty="0"/>
            </a:p>
          </p:txBody>
        </p:sp>
        <p:sp>
          <p:nvSpPr>
            <p:cNvPr id="12" name="object 12"/>
            <p:cNvSpPr txBox="1"/>
            <p:nvPr/>
          </p:nvSpPr>
          <p:spPr>
            <a:xfrm>
              <a:off x="3078484" y="4775303"/>
              <a:ext cx="1731288" cy="156512"/>
            </a:xfrm>
            <a:prstGeom prst="rect">
              <a:avLst/>
            </a:prstGeom>
          </p:spPr>
          <p:txBody>
            <a:bodyPr wrap="square" lIns="0" tIns="0" rIns="0" bIns="0" rtlCol="0">
              <a:noAutofit/>
            </a:bodyPr>
            <a:lstStyle/>
            <a:p>
              <a:pPr marL="26086">
                <a:lnSpc>
                  <a:spcPts val="1027"/>
                </a:lnSpc>
              </a:pPr>
              <a:endParaRPr sz="1027" dirty="0"/>
            </a:p>
          </p:txBody>
        </p:sp>
        <p:sp>
          <p:nvSpPr>
            <p:cNvPr id="11" name="object 11"/>
            <p:cNvSpPr txBox="1"/>
            <p:nvPr/>
          </p:nvSpPr>
          <p:spPr>
            <a:xfrm>
              <a:off x="803206" y="5039405"/>
              <a:ext cx="1731288" cy="156512"/>
            </a:xfrm>
            <a:prstGeom prst="rect">
              <a:avLst/>
            </a:prstGeom>
          </p:spPr>
          <p:txBody>
            <a:bodyPr wrap="square" lIns="0" tIns="0" rIns="0" bIns="0" rtlCol="0">
              <a:noAutofit/>
            </a:bodyPr>
            <a:lstStyle/>
            <a:p>
              <a:pPr marL="26086">
                <a:lnSpc>
                  <a:spcPts val="1027"/>
                </a:lnSpc>
              </a:pPr>
              <a:endParaRPr sz="1027" dirty="0"/>
            </a:p>
          </p:txBody>
        </p:sp>
        <p:sp>
          <p:nvSpPr>
            <p:cNvPr id="10" name="object 10"/>
            <p:cNvSpPr txBox="1"/>
            <p:nvPr/>
          </p:nvSpPr>
          <p:spPr>
            <a:xfrm>
              <a:off x="3078484" y="5039405"/>
              <a:ext cx="1731288" cy="156512"/>
            </a:xfrm>
            <a:prstGeom prst="rect">
              <a:avLst/>
            </a:prstGeom>
          </p:spPr>
          <p:txBody>
            <a:bodyPr wrap="square" lIns="0" tIns="0" rIns="0" bIns="0" rtlCol="0">
              <a:noAutofit/>
            </a:bodyPr>
            <a:lstStyle/>
            <a:p>
              <a:pPr marL="26086">
                <a:lnSpc>
                  <a:spcPts val="1027"/>
                </a:lnSpc>
              </a:pPr>
              <a:endParaRPr sz="1027" dirty="0"/>
            </a:p>
          </p:txBody>
        </p:sp>
        <p:sp>
          <p:nvSpPr>
            <p:cNvPr id="9" name="object 9"/>
            <p:cNvSpPr txBox="1"/>
            <p:nvPr/>
          </p:nvSpPr>
          <p:spPr>
            <a:xfrm>
              <a:off x="803206" y="6314996"/>
              <a:ext cx="1731288" cy="156512"/>
            </a:xfrm>
            <a:prstGeom prst="rect">
              <a:avLst/>
            </a:prstGeom>
          </p:spPr>
          <p:txBody>
            <a:bodyPr wrap="square" lIns="0" tIns="0" rIns="0" bIns="0" rtlCol="0">
              <a:noAutofit/>
            </a:bodyPr>
            <a:lstStyle/>
            <a:p>
              <a:pPr marL="26086">
                <a:lnSpc>
                  <a:spcPts val="1027"/>
                </a:lnSpc>
              </a:pPr>
              <a:endParaRPr sz="1027" dirty="0"/>
            </a:p>
          </p:txBody>
        </p:sp>
        <p:sp>
          <p:nvSpPr>
            <p:cNvPr id="8" name="object 8"/>
            <p:cNvSpPr txBox="1"/>
            <p:nvPr/>
          </p:nvSpPr>
          <p:spPr>
            <a:xfrm>
              <a:off x="3078484" y="6314996"/>
              <a:ext cx="1731288" cy="156512"/>
            </a:xfrm>
            <a:prstGeom prst="rect">
              <a:avLst/>
            </a:prstGeom>
          </p:spPr>
          <p:txBody>
            <a:bodyPr wrap="square" lIns="0" tIns="0" rIns="0" bIns="0" rtlCol="0">
              <a:noAutofit/>
            </a:bodyPr>
            <a:lstStyle/>
            <a:p>
              <a:pPr marL="26086">
                <a:lnSpc>
                  <a:spcPts val="1027"/>
                </a:lnSpc>
              </a:pPr>
              <a:endParaRPr sz="1027" dirty="0"/>
            </a:p>
          </p:txBody>
        </p:sp>
        <p:sp>
          <p:nvSpPr>
            <p:cNvPr id="7" name="object 7"/>
            <p:cNvSpPr txBox="1"/>
            <p:nvPr/>
          </p:nvSpPr>
          <p:spPr>
            <a:xfrm>
              <a:off x="803206" y="6579098"/>
              <a:ext cx="1731288" cy="156512"/>
            </a:xfrm>
            <a:prstGeom prst="rect">
              <a:avLst/>
            </a:prstGeom>
          </p:spPr>
          <p:txBody>
            <a:bodyPr wrap="square" lIns="0" tIns="0" rIns="0" bIns="0" rtlCol="0">
              <a:noAutofit/>
            </a:bodyPr>
            <a:lstStyle/>
            <a:p>
              <a:pPr marL="26086">
                <a:lnSpc>
                  <a:spcPts val="1027"/>
                </a:lnSpc>
              </a:pPr>
              <a:endParaRPr sz="1027" dirty="0"/>
            </a:p>
          </p:txBody>
        </p:sp>
        <p:sp>
          <p:nvSpPr>
            <p:cNvPr id="6" name="object 6"/>
            <p:cNvSpPr txBox="1"/>
            <p:nvPr/>
          </p:nvSpPr>
          <p:spPr>
            <a:xfrm>
              <a:off x="3078484" y="6579098"/>
              <a:ext cx="1731288" cy="156512"/>
            </a:xfrm>
            <a:prstGeom prst="rect">
              <a:avLst/>
            </a:prstGeom>
          </p:spPr>
          <p:txBody>
            <a:bodyPr wrap="square" lIns="0" tIns="0" rIns="0" bIns="0" rtlCol="0">
              <a:noAutofit/>
            </a:bodyPr>
            <a:lstStyle/>
            <a:p>
              <a:pPr marL="26086">
                <a:lnSpc>
                  <a:spcPts val="1027"/>
                </a:lnSpc>
              </a:pPr>
              <a:endParaRPr sz="1027" dirty="0"/>
            </a:p>
          </p:txBody>
        </p:sp>
        <p:sp>
          <p:nvSpPr>
            <p:cNvPr id="5" name="object 5"/>
            <p:cNvSpPr txBox="1"/>
            <p:nvPr/>
          </p:nvSpPr>
          <p:spPr>
            <a:xfrm>
              <a:off x="803206" y="6854432"/>
              <a:ext cx="1731288" cy="156512"/>
            </a:xfrm>
            <a:prstGeom prst="rect">
              <a:avLst/>
            </a:prstGeom>
          </p:spPr>
          <p:txBody>
            <a:bodyPr wrap="square" lIns="0" tIns="0" rIns="0" bIns="0" rtlCol="0">
              <a:noAutofit/>
            </a:bodyPr>
            <a:lstStyle/>
            <a:p>
              <a:pPr marL="26086">
                <a:lnSpc>
                  <a:spcPts val="1027"/>
                </a:lnSpc>
              </a:pPr>
              <a:endParaRPr sz="1027" dirty="0"/>
            </a:p>
          </p:txBody>
        </p:sp>
        <p:sp>
          <p:nvSpPr>
            <p:cNvPr id="4" name="object 4"/>
            <p:cNvSpPr txBox="1"/>
            <p:nvPr/>
          </p:nvSpPr>
          <p:spPr>
            <a:xfrm>
              <a:off x="3078484" y="6854432"/>
              <a:ext cx="1731288" cy="156512"/>
            </a:xfrm>
            <a:prstGeom prst="rect">
              <a:avLst/>
            </a:prstGeom>
          </p:spPr>
          <p:txBody>
            <a:bodyPr wrap="square" lIns="0" tIns="0" rIns="0" bIns="0" rtlCol="0">
              <a:noAutofit/>
            </a:bodyPr>
            <a:lstStyle/>
            <a:p>
              <a:pPr marL="26086">
                <a:lnSpc>
                  <a:spcPts val="1027"/>
                </a:lnSpc>
              </a:pPr>
              <a:endParaRPr sz="1027" dirty="0"/>
            </a:p>
          </p:txBody>
        </p:sp>
        <p:sp>
          <p:nvSpPr>
            <p:cNvPr id="3" name="object 3"/>
            <p:cNvSpPr txBox="1"/>
            <p:nvPr/>
          </p:nvSpPr>
          <p:spPr>
            <a:xfrm>
              <a:off x="803206" y="7118533"/>
              <a:ext cx="1731288" cy="156512"/>
            </a:xfrm>
            <a:prstGeom prst="rect">
              <a:avLst/>
            </a:prstGeom>
          </p:spPr>
          <p:txBody>
            <a:bodyPr wrap="square" lIns="0" tIns="0" rIns="0" bIns="0" rtlCol="0">
              <a:noAutofit/>
            </a:bodyPr>
            <a:lstStyle/>
            <a:p>
              <a:pPr marL="26086">
                <a:lnSpc>
                  <a:spcPts val="1027"/>
                </a:lnSpc>
              </a:pPr>
              <a:endParaRPr sz="1027" dirty="0"/>
            </a:p>
          </p:txBody>
        </p:sp>
        <p:sp>
          <p:nvSpPr>
            <p:cNvPr id="2" name="object 2"/>
            <p:cNvSpPr txBox="1"/>
            <p:nvPr/>
          </p:nvSpPr>
          <p:spPr>
            <a:xfrm>
              <a:off x="3078484" y="7118533"/>
              <a:ext cx="1731288" cy="156512"/>
            </a:xfrm>
            <a:prstGeom prst="rect">
              <a:avLst/>
            </a:prstGeom>
          </p:spPr>
          <p:txBody>
            <a:bodyPr wrap="square" lIns="0" tIns="0" rIns="0" bIns="0" rtlCol="0">
              <a:noAutofit/>
            </a:bodyPr>
            <a:lstStyle/>
            <a:p>
              <a:pPr marL="26086">
                <a:lnSpc>
                  <a:spcPts val="1027"/>
                </a:lnSpc>
              </a:pPr>
              <a:endParaRPr sz="1027" dirty="0"/>
            </a:p>
          </p:txBody>
        </p:sp>
        <p:sp>
          <p:nvSpPr>
            <p:cNvPr id="97" name="object 11"/>
            <p:cNvSpPr txBox="1"/>
            <p:nvPr/>
          </p:nvSpPr>
          <p:spPr>
            <a:xfrm>
              <a:off x="562140" y="665178"/>
              <a:ext cx="2799384" cy="286939"/>
            </a:xfrm>
            <a:prstGeom prst="rect">
              <a:avLst/>
            </a:prstGeom>
          </p:spPr>
          <p:txBody>
            <a:bodyPr wrap="square" lIns="0" tIns="14118" rIns="0" bIns="0" rtlCol="0">
              <a:noAutofit/>
            </a:bodyPr>
            <a:lstStyle/>
            <a:p>
              <a:pPr marL="13043">
                <a:lnSpc>
                  <a:spcPts val="2223"/>
                </a:lnSpc>
              </a:pPr>
              <a:r>
                <a:rPr lang="es-ES" sz="1438" b="1" dirty="0">
                  <a:solidFill>
                    <a:srgbClr val="00ADEF"/>
                  </a:solidFill>
                  <a:latin typeface="Times New Roman"/>
                  <a:cs typeface="Times New Roman"/>
                </a:rPr>
                <a:t>Palabra</a:t>
              </a:r>
              <a:r>
                <a:rPr sz="1027" dirty="0">
                  <a:solidFill>
                    <a:srgbClr val="00ADEF"/>
                  </a:solidFill>
                  <a:latin typeface="Times New Roman"/>
                  <a:cs typeface="Times New Roman"/>
                </a:rPr>
                <a:t> </a:t>
              </a:r>
              <a:r>
                <a:rPr lang="es-ES" sz="1027" dirty="0">
                  <a:solidFill>
                    <a:srgbClr val="00ADEF"/>
                  </a:solidFill>
                  <a:latin typeface="Times New Roman"/>
                  <a:cs typeface="Times New Roman"/>
                </a:rPr>
                <a:t>    Aplicando a la vida</a:t>
              </a:r>
              <a:endParaRPr sz="1027" dirty="0">
                <a:latin typeface="Times New Roman"/>
                <a:cs typeface="Times New Roman"/>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그룹 116">
            <a:extLst>
              <a:ext uri="{FF2B5EF4-FFF2-40B4-BE49-F238E27FC236}">
                <a16:creationId xmlns:a16="http://schemas.microsoft.com/office/drawing/2014/main" id="{5ED11C32-CA6F-4A4F-BB7B-90C5D466F58A}"/>
              </a:ext>
            </a:extLst>
          </p:cNvPr>
          <p:cNvGrpSpPr/>
          <p:nvPr/>
        </p:nvGrpSpPr>
        <p:grpSpPr>
          <a:xfrm>
            <a:off x="1" y="-12"/>
            <a:ext cx="5703681" cy="8207665"/>
            <a:chOff x="1" y="-12"/>
            <a:chExt cx="5703681" cy="8207665"/>
          </a:xfrm>
        </p:grpSpPr>
        <p:sp>
          <p:nvSpPr>
            <p:cNvPr id="116" name="object 116"/>
            <p:cNvSpPr/>
            <p:nvPr/>
          </p:nvSpPr>
          <p:spPr>
            <a:xfrm>
              <a:off x="181976" y="1"/>
              <a:ext cx="5351628" cy="8207652"/>
            </a:xfrm>
            <a:custGeom>
              <a:avLst/>
              <a:gdLst/>
              <a:ahLst/>
              <a:cxnLst/>
              <a:rect l="l" t="t" r="r" b="b"/>
              <a:pathLst>
                <a:path w="5211013" h="7991995">
                  <a:moveTo>
                    <a:pt x="0" y="7991995"/>
                  </a:moveTo>
                  <a:lnTo>
                    <a:pt x="5211013" y="7991995"/>
                  </a:lnTo>
                  <a:lnTo>
                    <a:pt x="5211013" y="0"/>
                  </a:lnTo>
                  <a:lnTo>
                    <a:pt x="0" y="0"/>
                  </a:lnTo>
                  <a:lnTo>
                    <a:pt x="0" y="7991995"/>
                  </a:lnTo>
                  <a:close/>
                </a:path>
              </a:pathLst>
            </a:custGeom>
            <a:solidFill>
              <a:srgbClr val="C6EAFB"/>
            </a:solidFill>
          </p:spPr>
          <p:txBody>
            <a:bodyPr wrap="square" lIns="0" tIns="0" rIns="0" bIns="0" rtlCol="0">
              <a:noAutofit/>
            </a:bodyPr>
            <a:lstStyle/>
            <a:p>
              <a:endParaRPr sz="1849" dirty="0"/>
            </a:p>
          </p:txBody>
        </p:sp>
        <p:sp>
          <p:nvSpPr>
            <p:cNvPr id="44" name="object 44"/>
            <p:cNvSpPr/>
            <p:nvPr/>
          </p:nvSpPr>
          <p:spPr>
            <a:xfrm>
              <a:off x="5533604" y="-12"/>
              <a:ext cx="170078" cy="8207665"/>
            </a:xfrm>
            <a:custGeom>
              <a:avLst/>
              <a:gdLst/>
              <a:ahLst/>
              <a:cxnLst/>
              <a:rect l="l" t="t" r="r" b="b"/>
              <a:pathLst>
                <a:path w="116992" h="7992008">
                  <a:moveTo>
                    <a:pt x="116992" y="12"/>
                  </a:moveTo>
                  <a:lnTo>
                    <a:pt x="0" y="12"/>
                  </a:lnTo>
                  <a:lnTo>
                    <a:pt x="0" y="7992008"/>
                  </a:lnTo>
                  <a:lnTo>
                    <a:pt x="116992" y="7992008"/>
                  </a:lnTo>
                  <a:lnTo>
                    <a:pt x="116992" y="12"/>
                  </a:lnTo>
                  <a:close/>
                </a:path>
              </a:pathLst>
            </a:custGeom>
            <a:solidFill>
              <a:srgbClr val="6DCFF6"/>
            </a:solidFill>
          </p:spPr>
          <p:txBody>
            <a:bodyPr wrap="square" lIns="0" tIns="0" rIns="0" bIns="0" rtlCol="0">
              <a:noAutofit/>
            </a:bodyPr>
            <a:lstStyle/>
            <a:p>
              <a:endParaRPr sz="1849" dirty="0"/>
            </a:p>
          </p:txBody>
        </p:sp>
        <p:sp>
          <p:nvSpPr>
            <p:cNvPr id="45" name="object 45"/>
            <p:cNvSpPr/>
            <p:nvPr/>
          </p:nvSpPr>
          <p:spPr>
            <a:xfrm>
              <a:off x="427741" y="332739"/>
              <a:ext cx="4954164" cy="7542175"/>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sz="1849" dirty="0"/>
            </a:p>
          </p:txBody>
        </p:sp>
        <p:sp>
          <p:nvSpPr>
            <p:cNvPr id="46" name="object 46"/>
            <p:cNvSpPr/>
            <p:nvPr/>
          </p:nvSpPr>
          <p:spPr>
            <a:xfrm>
              <a:off x="5277564"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849" dirty="0"/>
            </a:p>
          </p:txBody>
        </p:sp>
        <p:sp>
          <p:nvSpPr>
            <p:cNvPr id="47" name="object 47"/>
            <p:cNvSpPr/>
            <p:nvPr/>
          </p:nvSpPr>
          <p:spPr>
            <a:xfrm>
              <a:off x="5277564"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849" dirty="0"/>
            </a:p>
          </p:txBody>
        </p:sp>
        <p:sp>
          <p:nvSpPr>
            <p:cNvPr id="48" name="object 48"/>
            <p:cNvSpPr/>
            <p:nvPr/>
          </p:nvSpPr>
          <p:spPr>
            <a:xfrm>
              <a:off x="479911"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849" dirty="0"/>
            </a:p>
          </p:txBody>
        </p:sp>
        <p:sp>
          <p:nvSpPr>
            <p:cNvPr id="49" name="object 49"/>
            <p:cNvSpPr/>
            <p:nvPr/>
          </p:nvSpPr>
          <p:spPr>
            <a:xfrm>
              <a:off x="479911"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849" dirty="0"/>
            </a:p>
          </p:txBody>
        </p:sp>
        <p:sp>
          <p:nvSpPr>
            <p:cNvPr id="50" name="object 50"/>
            <p:cNvSpPr/>
            <p:nvPr/>
          </p:nvSpPr>
          <p:spPr>
            <a:xfrm>
              <a:off x="427845" y="332739"/>
              <a:ext cx="4954164" cy="7542175"/>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sz="1849" dirty="0"/>
            </a:p>
          </p:txBody>
        </p:sp>
        <p:sp>
          <p:nvSpPr>
            <p:cNvPr id="51" name="object 51"/>
            <p:cNvSpPr/>
            <p:nvPr/>
          </p:nvSpPr>
          <p:spPr>
            <a:xfrm>
              <a:off x="5277667"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849" dirty="0"/>
            </a:p>
          </p:txBody>
        </p:sp>
        <p:sp>
          <p:nvSpPr>
            <p:cNvPr id="52" name="object 52"/>
            <p:cNvSpPr/>
            <p:nvPr/>
          </p:nvSpPr>
          <p:spPr>
            <a:xfrm>
              <a:off x="5277667"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849" dirty="0"/>
            </a:p>
          </p:txBody>
        </p:sp>
        <p:sp>
          <p:nvSpPr>
            <p:cNvPr id="53" name="object 53"/>
            <p:cNvSpPr/>
            <p:nvPr/>
          </p:nvSpPr>
          <p:spPr>
            <a:xfrm>
              <a:off x="480015"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849" dirty="0"/>
            </a:p>
          </p:txBody>
        </p:sp>
        <p:sp>
          <p:nvSpPr>
            <p:cNvPr id="54" name="object 54"/>
            <p:cNvSpPr/>
            <p:nvPr/>
          </p:nvSpPr>
          <p:spPr>
            <a:xfrm>
              <a:off x="480015"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849" dirty="0"/>
            </a:p>
          </p:txBody>
        </p:sp>
        <p:sp>
          <p:nvSpPr>
            <p:cNvPr id="55" name="object 55"/>
            <p:cNvSpPr/>
            <p:nvPr/>
          </p:nvSpPr>
          <p:spPr>
            <a:xfrm>
              <a:off x="761226" y="668089"/>
              <a:ext cx="2130655" cy="1494367"/>
            </a:xfrm>
            <a:custGeom>
              <a:avLst/>
              <a:gdLst/>
              <a:ahLst/>
              <a:cxnLst/>
              <a:rect l="l" t="t" r="r" b="b"/>
              <a:pathLst>
                <a:path w="2074672" h="1455102">
                  <a:moveTo>
                    <a:pt x="152399"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399"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399" y="0"/>
                  </a:lnTo>
                  <a:close/>
                </a:path>
              </a:pathLst>
            </a:custGeom>
            <a:solidFill>
              <a:srgbClr val="FFFFFF"/>
            </a:solidFill>
          </p:spPr>
          <p:txBody>
            <a:bodyPr wrap="square" lIns="0" tIns="0" rIns="0" bIns="0" rtlCol="0">
              <a:noAutofit/>
            </a:bodyPr>
            <a:lstStyle/>
            <a:p>
              <a:endParaRPr sz="1849" dirty="0"/>
            </a:p>
          </p:txBody>
        </p:sp>
        <p:sp>
          <p:nvSpPr>
            <p:cNvPr id="56" name="object 56"/>
            <p:cNvSpPr/>
            <p:nvPr/>
          </p:nvSpPr>
          <p:spPr>
            <a:xfrm>
              <a:off x="761226" y="668089"/>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849" dirty="0"/>
            </a:p>
          </p:txBody>
        </p:sp>
        <p:sp>
          <p:nvSpPr>
            <p:cNvPr id="57" name="object 57"/>
            <p:cNvSpPr/>
            <p:nvPr/>
          </p:nvSpPr>
          <p:spPr>
            <a:xfrm>
              <a:off x="3036502" y="668089"/>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400" y="0"/>
                  </a:lnTo>
                  <a:close/>
                </a:path>
              </a:pathLst>
            </a:custGeom>
            <a:solidFill>
              <a:srgbClr val="FFFFFF"/>
            </a:solidFill>
          </p:spPr>
          <p:txBody>
            <a:bodyPr wrap="square" lIns="0" tIns="0" rIns="0" bIns="0" rtlCol="0">
              <a:noAutofit/>
            </a:bodyPr>
            <a:lstStyle/>
            <a:p>
              <a:endParaRPr sz="1849" dirty="0"/>
            </a:p>
          </p:txBody>
        </p:sp>
        <p:sp>
          <p:nvSpPr>
            <p:cNvPr id="58" name="object 58"/>
            <p:cNvSpPr/>
            <p:nvPr/>
          </p:nvSpPr>
          <p:spPr>
            <a:xfrm>
              <a:off x="3036502" y="668089"/>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849" dirty="0"/>
            </a:p>
          </p:txBody>
        </p:sp>
        <p:sp>
          <p:nvSpPr>
            <p:cNvPr id="59" name="object 59"/>
            <p:cNvSpPr/>
            <p:nvPr/>
          </p:nvSpPr>
          <p:spPr>
            <a:xfrm>
              <a:off x="969184" y="106063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60" name="object 60"/>
            <p:cNvSpPr/>
            <p:nvPr/>
          </p:nvSpPr>
          <p:spPr>
            <a:xfrm>
              <a:off x="969184" y="1324739"/>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61" name="object 61"/>
            <p:cNvSpPr/>
            <p:nvPr/>
          </p:nvSpPr>
          <p:spPr>
            <a:xfrm>
              <a:off x="3244460" y="106063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62" name="object 62"/>
            <p:cNvSpPr/>
            <p:nvPr/>
          </p:nvSpPr>
          <p:spPr>
            <a:xfrm>
              <a:off x="3244460" y="1324739"/>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63" name="object 63"/>
            <p:cNvSpPr/>
            <p:nvPr/>
          </p:nvSpPr>
          <p:spPr>
            <a:xfrm>
              <a:off x="969184" y="160007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64" name="object 64"/>
            <p:cNvSpPr/>
            <p:nvPr/>
          </p:nvSpPr>
          <p:spPr>
            <a:xfrm>
              <a:off x="3244460" y="160007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65" name="object 65"/>
            <p:cNvSpPr/>
            <p:nvPr/>
          </p:nvSpPr>
          <p:spPr>
            <a:xfrm>
              <a:off x="969184" y="186417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66" name="object 66"/>
            <p:cNvSpPr/>
            <p:nvPr/>
          </p:nvSpPr>
          <p:spPr>
            <a:xfrm>
              <a:off x="3244460" y="186417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67" name="object 67"/>
            <p:cNvSpPr/>
            <p:nvPr/>
          </p:nvSpPr>
          <p:spPr>
            <a:xfrm>
              <a:off x="516185" y="437561"/>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849" dirty="0"/>
            </a:p>
          </p:txBody>
        </p:sp>
        <p:sp>
          <p:nvSpPr>
            <p:cNvPr id="68" name="object 68"/>
            <p:cNvSpPr/>
            <p:nvPr/>
          </p:nvSpPr>
          <p:spPr>
            <a:xfrm>
              <a:off x="559474" y="480858"/>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849" dirty="0"/>
            </a:p>
          </p:txBody>
        </p:sp>
        <p:sp>
          <p:nvSpPr>
            <p:cNvPr id="69" name="object 69"/>
            <p:cNvSpPr/>
            <p:nvPr/>
          </p:nvSpPr>
          <p:spPr>
            <a:xfrm>
              <a:off x="600298" y="521682"/>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849" dirty="0"/>
            </a:p>
          </p:txBody>
        </p:sp>
        <p:sp>
          <p:nvSpPr>
            <p:cNvPr id="70" name="object 70"/>
            <p:cNvSpPr/>
            <p:nvPr/>
          </p:nvSpPr>
          <p:spPr>
            <a:xfrm>
              <a:off x="761226" y="2490780"/>
              <a:ext cx="2130655" cy="1494367"/>
            </a:xfrm>
            <a:custGeom>
              <a:avLst/>
              <a:gdLst/>
              <a:ahLst/>
              <a:cxnLst/>
              <a:rect l="l" t="t" r="r" b="b"/>
              <a:pathLst>
                <a:path w="2074672" h="1455102">
                  <a:moveTo>
                    <a:pt x="152399"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399"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399" y="0"/>
                  </a:lnTo>
                  <a:close/>
                </a:path>
              </a:pathLst>
            </a:custGeom>
            <a:solidFill>
              <a:srgbClr val="FFFFFF"/>
            </a:solidFill>
          </p:spPr>
          <p:txBody>
            <a:bodyPr wrap="square" lIns="0" tIns="0" rIns="0" bIns="0" rtlCol="0">
              <a:noAutofit/>
            </a:bodyPr>
            <a:lstStyle/>
            <a:p>
              <a:endParaRPr sz="1849" dirty="0"/>
            </a:p>
          </p:txBody>
        </p:sp>
        <p:sp>
          <p:nvSpPr>
            <p:cNvPr id="71" name="object 71"/>
            <p:cNvSpPr/>
            <p:nvPr/>
          </p:nvSpPr>
          <p:spPr>
            <a:xfrm>
              <a:off x="761226" y="2490780"/>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849" dirty="0"/>
            </a:p>
          </p:txBody>
        </p:sp>
        <p:sp>
          <p:nvSpPr>
            <p:cNvPr id="72" name="object 72"/>
            <p:cNvSpPr/>
            <p:nvPr/>
          </p:nvSpPr>
          <p:spPr>
            <a:xfrm>
              <a:off x="3036502" y="2490780"/>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400" y="0"/>
                  </a:lnTo>
                  <a:close/>
                </a:path>
              </a:pathLst>
            </a:custGeom>
            <a:solidFill>
              <a:srgbClr val="FFFFFF"/>
            </a:solidFill>
          </p:spPr>
          <p:txBody>
            <a:bodyPr wrap="square" lIns="0" tIns="0" rIns="0" bIns="0" rtlCol="0">
              <a:noAutofit/>
            </a:bodyPr>
            <a:lstStyle/>
            <a:p>
              <a:endParaRPr sz="1849" dirty="0"/>
            </a:p>
          </p:txBody>
        </p:sp>
        <p:sp>
          <p:nvSpPr>
            <p:cNvPr id="73" name="object 73"/>
            <p:cNvSpPr/>
            <p:nvPr/>
          </p:nvSpPr>
          <p:spPr>
            <a:xfrm>
              <a:off x="3036502" y="2490780"/>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849" dirty="0"/>
            </a:p>
          </p:txBody>
        </p:sp>
        <p:sp>
          <p:nvSpPr>
            <p:cNvPr id="74" name="object 74"/>
            <p:cNvSpPr/>
            <p:nvPr/>
          </p:nvSpPr>
          <p:spPr>
            <a:xfrm>
              <a:off x="969184" y="288332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75" name="object 75"/>
            <p:cNvSpPr/>
            <p:nvPr/>
          </p:nvSpPr>
          <p:spPr>
            <a:xfrm>
              <a:off x="969184" y="3147429"/>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76" name="object 76"/>
            <p:cNvSpPr/>
            <p:nvPr/>
          </p:nvSpPr>
          <p:spPr>
            <a:xfrm>
              <a:off x="3244460" y="288332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77" name="object 77"/>
            <p:cNvSpPr/>
            <p:nvPr/>
          </p:nvSpPr>
          <p:spPr>
            <a:xfrm>
              <a:off x="3244460" y="3147429"/>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78" name="object 78"/>
            <p:cNvSpPr/>
            <p:nvPr/>
          </p:nvSpPr>
          <p:spPr>
            <a:xfrm>
              <a:off x="969184" y="342276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79" name="object 79"/>
            <p:cNvSpPr/>
            <p:nvPr/>
          </p:nvSpPr>
          <p:spPr>
            <a:xfrm>
              <a:off x="3244460" y="342276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80" name="object 80"/>
            <p:cNvSpPr/>
            <p:nvPr/>
          </p:nvSpPr>
          <p:spPr>
            <a:xfrm>
              <a:off x="969184" y="368686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81" name="object 81"/>
            <p:cNvSpPr/>
            <p:nvPr/>
          </p:nvSpPr>
          <p:spPr>
            <a:xfrm>
              <a:off x="3244460" y="368686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82" name="object 82"/>
            <p:cNvSpPr/>
            <p:nvPr/>
          </p:nvSpPr>
          <p:spPr>
            <a:xfrm>
              <a:off x="516185" y="2260253"/>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849" dirty="0"/>
            </a:p>
          </p:txBody>
        </p:sp>
        <p:sp>
          <p:nvSpPr>
            <p:cNvPr id="83" name="object 83"/>
            <p:cNvSpPr/>
            <p:nvPr/>
          </p:nvSpPr>
          <p:spPr>
            <a:xfrm>
              <a:off x="559474" y="2303550"/>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849" dirty="0"/>
            </a:p>
          </p:txBody>
        </p:sp>
        <p:sp>
          <p:nvSpPr>
            <p:cNvPr id="84" name="object 84"/>
            <p:cNvSpPr/>
            <p:nvPr/>
          </p:nvSpPr>
          <p:spPr>
            <a:xfrm>
              <a:off x="600298" y="2344374"/>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849" dirty="0"/>
            </a:p>
          </p:txBody>
        </p:sp>
        <p:sp>
          <p:nvSpPr>
            <p:cNvPr id="85" name="object 85"/>
            <p:cNvSpPr/>
            <p:nvPr/>
          </p:nvSpPr>
          <p:spPr>
            <a:xfrm>
              <a:off x="761226" y="4309775"/>
              <a:ext cx="2130655" cy="1494367"/>
            </a:xfrm>
            <a:custGeom>
              <a:avLst/>
              <a:gdLst/>
              <a:ahLst/>
              <a:cxnLst/>
              <a:rect l="l" t="t" r="r" b="b"/>
              <a:pathLst>
                <a:path w="2074672" h="1455102">
                  <a:moveTo>
                    <a:pt x="152399"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399"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399" y="0"/>
                  </a:lnTo>
                  <a:close/>
                </a:path>
              </a:pathLst>
            </a:custGeom>
            <a:solidFill>
              <a:srgbClr val="FFFFFF"/>
            </a:solidFill>
          </p:spPr>
          <p:txBody>
            <a:bodyPr wrap="square" lIns="0" tIns="0" rIns="0" bIns="0" rtlCol="0">
              <a:noAutofit/>
            </a:bodyPr>
            <a:lstStyle/>
            <a:p>
              <a:endParaRPr sz="1849" dirty="0"/>
            </a:p>
          </p:txBody>
        </p:sp>
        <p:sp>
          <p:nvSpPr>
            <p:cNvPr id="86" name="object 86"/>
            <p:cNvSpPr/>
            <p:nvPr/>
          </p:nvSpPr>
          <p:spPr>
            <a:xfrm>
              <a:off x="761226" y="4309775"/>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849" dirty="0"/>
            </a:p>
          </p:txBody>
        </p:sp>
        <p:sp>
          <p:nvSpPr>
            <p:cNvPr id="87" name="object 87"/>
            <p:cNvSpPr/>
            <p:nvPr/>
          </p:nvSpPr>
          <p:spPr>
            <a:xfrm>
              <a:off x="3036502" y="4309775"/>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400" y="0"/>
                  </a:lnTo>
                  <a:close/>
                </a:path>
              </a:pathLst>
            </a:custGeom>
            <a:solidFill>
              <a:srgbClr val="FFFFFF"/>
            </a:solidFill>
          </p:spPr>
          <p:txBody>
            <a:bodyPr wrap="square" lIns="0" tIns="0" rIns="0" bIns="0" rtlCol="0">
              <a:noAutofit/>
            </a:bodyPr>
            <a:lstStyle/>
            <a:p>
              <a:endParaRPr sz="1849" dirty="0"/>
            </a:p>
          </p:txBody>
        </p:sp>
        <p:sp>
          <p:nvSpPr>
            <p:cNvPr id="88" name="object 88"/>
            <p:cNvSpPr/>
            <p:nvPr/>
          </p:nvSpPr>
          <p:spPr>
            <a:xfrm>
              <a:off x="3036502" y="4309775"/>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849" dirty="0"/>
            </a:p>
          </p:txBody>
        </p:sp>
        <p:sp>
          <p:nvSpPr>
            <p:cNvPr id="89" name="object 89"/>
            <p:cNvSpPr/>
            <p:nvPr/>
          </p:nvSpPr>
          <p:spPr>
            <a:xfrm>
              <a:off x="969184" y="4702323"/>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90" name="object 90"/>
            <p:cNvSpPr/>
            <p:nvPr/>
          </p:nvSpPr>
          <p:spPr>
            <a:xfrm>
              <a:off x="969184" y="4966424"/>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91" name="object 91"/>
            <p:cNvSpPr/>
            <p:nvPr/>
          </p:nvSpPr>
          <p:spPr>
            <a:xfrm>
              <a:off x="3244460" y="4702323"/>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92" name="object 92"/>
            <p:cNvSpPr/>
            <p:nvPr/>
          </p:nvSpPr>
          <p:spPr>
            <a:xfrm>
              <a:off x="3244460" y="4966424"/>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93" name="object 93"/>
            <p:cNvSpPr/>
            <p:nvPr/>
          </p:nvSpPr>
          <p:spPr>
            <a:xfrm>
              <a:off x="969184" y="524175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94" name="object 94"/>
            <p:cNvSpPr/>
            <p:nvPr/>
          </p:nvSpPr>
          <p:spPr>
            <a:xfrm>
              <a:off x="3244460" y="524175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95" name="object 95"/>
            <p:cNvSpPr/>
            <p:nvPr/>
          </p:nvSpPr>
          <p:spPr>
            <a:xfrm>
              <a:off x="969184" y="5505861"/>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96" name="object 96"/>
            <p:cNvSpPr/>
            <p:nvPr/>
          </p:nvSpPr>
          <p:spPr>
            <a:xfrm>
              <a:off x="3244460" y="5505861"/>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97" name="object 97"/>
            <p:cNvSpPr/>
            <p:nvPr/>
          </p:nvSpPr>
          <p:spPr>
            <a:xfrm>
              <a:off x="516185" y="4079247"/>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849" dirty="0"/>
            </a:p>
          </p:txBody>
        </p:sp>
        <p:sp>
          <p:nvSpPr>
            <p:cNvPr id="98" name="object 98"/>
            <p:cNvSpPr/>
            <p:nvPr/>
          </p:nvSpPr>
          <p:spPr>
            <a:xfrm>
              <a:off x="559474" y="4122543"/>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849" dirty="0"/>
            </a:p>
          </p:txBody>
        </p:sp>
        <p:sp>
          <p:nvSpPr>
            <p:cNvPr id="99" name="object 99"/>
            <p:cNvSpPr/>
            <p:nvPr/>
          </p:nvSpPr>
          <p:spPr>
            <a:xfrm>
              <a:off x="600298" y="4163367"/>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849" dirty="0"/>
            </a:p>
          </p:txBody>
        </p:sp>
        <p:sp>
          <p:nvSpPr>
            <p:cNvPr id="100" name="object 100"/>
            <p:cNvSpPr/>
            <p:nvPr/>
          </p:nvSpPr>
          <p:spPr>
            <a:xfrm>
              <a:off x="761226" y="6158347"/>
              <a:ext cx="2130655" cy="1494367"/>
            </a:xfrm>
            <a:custGeom>
              <a:avLst/>
              <a:gdLst/>
              <a:ahLst/>
              <a:cxnLst/>
              <a:rect l="l" t="t" r="r" b="b"/>
              <a:pathLst>
                <a:path w="2074672" h="1455102">
                  <a:moveTo>
                    <a:pt x="152399" y="0"/>
                  </a:moveTo>
                  <a:lnTo>
                    <a:pt x="108720" y="6735"/>
                  </a:lnTo>
                  <a:lnTo>
                    <a:pt x="69275" y="22731"/>
                  </a:lnTo>
                  <a:lnTo>
                    <a:pt x="31563" y="53881"/>
                  </a:lnTo>
                  <a:lnTo>
                    <a:pt x="5687" y="105237"/>
                  </a:lnTo>
                  <a:lnTo>
                    <a:pt x="0" y="152399"/>
                  </a:lnTo>
                  <a:lnTo>
                    <a:pt x="31" y="1304227"/>
                  </a:lnTo>
                  <a:lnTo>
                    <a:pt x="6735" y="1346382"/>
                  </a:lnTo>
                  <a:lnTo>
                    <a:pt x="22731" y="1385827"/>
                  </a:lnTo>
                  <a:lnTo>
                    <a:pt x="53881" y="1423539"/>
                  </a:lnTo>
                  <a:lnTo>
                    <a:pt x="105237" y="1449415"/>
                  </a:lnTo>
                  <a:lnTo>
                    <a:pt x="152399"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399" y="0"/>
                  </a:lnTo>
                  <a:close/>
                </a:path>
              </a:pathLst>
            </a:custGeom>
            <a:solidFill>
              <a:srgbClr val="FFFFFF"/>
            </a:solidFill>
          </p:spPr>
          <p:txBody>
            <a:bodyPr wrap="square" lIns="0" tIns="0" rIns="0" bIns="0" rtlCol="0">
              <a:noAutofit/>
            </a:bodyPr>
            <a:lstStyle/>
            <a:p>
              <a:endParaRPr sz="1849" dirty="0"/>
            </a:p>
          </p:txBody>
        </p:sp>
        <p:sp>
          <p:nvSpPr>
            <p:cNvPr id="101" name="object 101"/>
            <p:cNvSpPr/>
            <p:nvPr/>
          </p:nvSpPr>
          <p:spPr>
            <a:xfrm>
              <a:off x="761226" y="6158347"/>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399"/>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399"/>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849" dirty="0"/>
            </a:p>
          </p:txBody>
        </p:sp>
        <p:sp>
          <p:nvSpPr>
            <p:cNvPr id="102" name="object 102"/>
            <p:cNvSpPr/>
            <p:nvPr/>
          </p:nvSpPr>
          <p:spPr>
            <a:xfrm>
              <a:off x="3036502" y="6158347"/>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399"/>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400" y="0"/>
                  </a:lnTo>
                  <a:close/>
                </a:path>
              </a:pathLst>
            </a:custGeom>
            <a:solidFill>
              <a:srgbClr val="FFFFFF"/>
            </a:solidFill>
          </p:spPr>
          <p:txBody>
            <a:bodyPr wrap="square" lIns="0" tIns="0" rIns="0" bIns="0" rtlCol="0">
              <a:noAutofit/>
            </a:bodyPr>
            <a:lstStyle/>
            <a:p>
              <a:endParaRPr sz="1849" dirty="0"/>
            </a:p>
          </p:txBody>
        </p:sp>
        <p:sp>
          <p:nvSpPr>
            <p:cNvPr id="103" name="object 103"/>
            <p:cNvSpPr/>
            <p:nvPr/>
          </p:nvSpPr>
          <p:spPr>
            <a:xfrm>
              <a:off x="3036502" y="6158347"/>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399"/>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399"/>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849" dirty="0"/>
            </a:p>
          </p:txBody>
        </p:sp>
        <p:sp>
          <p:nvSpPr>
            <p:cNvPr id="104" name="object 104"/>
            <p:cNvSpPr/>
            <p:nvPr/>
          </p:nvSpPr>
          <p:spPr>
            <a:xfrm>
              <a:off x="969184" y="655089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105" name="object 105"/>
            <p:cNvSpPr/>
            <p:nvPr/>
          </p:nvSpPr>
          <p:spPr>
            <a:xfrm>
              <a:off x="969184" y="681499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106" name="object 106"/>
            <p:cNvSpPr/>
            <p:nvPr/>
          </p:nvSpPr>
          <p:spPr>
            <a:xfrm>
              <a:off x="3244460" y="655089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107" name="object 107"/>
            <p:cNvSpPr/>
            <p:nvPr/>
          </p:nvSpPr>
          <p:spPr>
            <a:xfrm>
              <a:off x="3244460" y="681499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108" name="object 108"/>
            <p:cNvSpPr/>
            <p:nvPr/>
          </p:nvSpPr>
          <p:spPr>
            <a:xfrm>
              <a:off x="969184" y="7090330"/>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109" name="object 109"/>
            <p:cNvSpPr/>
            <p:nvPr/>
          </p:nvSpPr>
          <p:spPr>
            <a:xfrm>
              <a:off x="3244460" y="7090330"/>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110" name="object 110"/>
            <p:cNvSpPr/>
            <p:nvPr/>
          </p:nvSpPr>
          <p:spPr>
            <a:xfrm>
              <a:off x="969184" y="735443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111" name="object 111"/>
            <p:cNvSpPr/>
            <p:nvPr/>
          </p:nvSpPr>
          <p:spPr>
            <a:xfrm>
              <a:off x="3244460" y="735443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849" dirty="0"/>
            </a:p>
          </p:txBody>
        </p:sp>
        <p:sp>
          <p:nvSpPr>
            <p:cNvPr id="112" name="object 112"/>
            <p:cNvSpPr/>
            <p:nvPr/>
          </p:nvSpPr>
          <p:spPr>
            <a:xfrm>
              <a:off x="516185" y="5927818"/>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849" dirty="0"/>
            </a:p>
          </p:txBody>
        </p:sp>
        <p:sp>
          <p:nvSpPr>
            <p:cNvPr id="113" name="object 113"/>
            <p:cNvSpPr/>
            <p:nvPr/>
          </p:nvSpPr>
          <p:spPr>
            <a:xfrm>
              <a:off x="559474" y="5971114"/>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849" dirty="0"/>
            </a:p>
          </p:txBody>
        </p:sp>
        <p:sp>
          <p:nvSpPr>
            <p:cNvPr id="114" name="object 114"/>
            <p:cNvSpPr/>
            <p:nvPr/>
          </p:nvSpPr>
          <p:spPr>
            <a:xfrm>
              <a:off x="600298" y="6011939"/>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849" dirty="0"/>
            </a:p>
          </p:txBody>
        </p:sp>
        <p:sp>
          <p:nvSpPr>
            <p:cNvPr id="115" name="object 115"/>
            <p:cNvSpPr/>
            <p:nvPr/>
          </p:nvSpPr>
          <p:spPr>
            <a:xfrm>
              <a:off x="5159008" y="7690058"/>
              <a:ext cx="369708" cy="369708"/>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sz="1849" dirty="0"/>
            </a:p>
          </p:txBody>
        </p:sp>
        <p:sp>
          <p:nvSpPr>
            <p:cNvPr id="43" name="object 43"/>
            <p:cNvSpPr/>
            <p:nvPr/>
          </p:nvSpPr>
          <p:spPr>
            <a:xfrm>
              <a:off x="1" y="-12"/>
              <a:ext cx="181976" cy="8207665"/>
            </a:xfrm>
            <a:custGeom>
              <a:avLst/>
              <a:gdLst/>
              <a:ahLst/>
              <a:cxnLst/>
              <a:rect l="l" t="t" r="r" b="b"/>
              <a:pathLst>
                <a:path w="143992" h="7992008">
                  <a:moveTo>
                    <a:pt x="143992" y="12"/>
                  </a:moveTo>
                  <a:lnTo>
                    <a:pt x="0" y="12"/>
                  </a:lnTo>
                  <a:lnTo>
                    <a:pt x="0" y="7992008"/>
                  </a:lnTo>
                  <a:lnTo>
                    <a:pt x="143992" y="7992008"/>
                  </a:lnTo>
                  <a:lnTo>
                    <a:pt x="143992" y="12"/>
                  </a:lnTo>
                  <a:close/>
                </a:path>
              </a:pathLst>
            </a:custGeom>
            <a:solidFill>
              <a:srgbClr val="8DD7F7"/>
            </a:solidFill>
          </p:spPr>
          <p:txBody>
            <a:bodyPr wrap="square" lIns="0" tIns="0" rIns="0" bIns="0" rtlCol="0">
              <a:noAutofit/>
            </a:bodyPr>
            <a:lstStyle/>
            <a:p>
              <a:endParaRPr sz="1849" dirty="0"/>
            </a:p>
          </p:txBody>
        </p:sp>
        <p:sp>
          <p:nvSpPr>
            <p:cNvPr id="42" name="object 42"/>
            <p:cNvSpPr txBox="1"/>
            <p:nvPr/>
          </p:nvSpPr>
          <p:spPr>
            <a:xfrm>
              <a:off x="686352" y="545701"/>
              <a:ext cx="226421" cy="286939"/>
            </a:xfrm>
            <a:prstGeom prst="rect">
              <a:avLst/>
            </a:prstGeom>
          </p:spPr>
          <p:txBody>
            <a:bodyPr wrap="square" lIns="0" tIns="13956" rIns="0" bIns="0" rtlCol="0">
              <a:noAutofit/>
            </a:bodyPr>
            <a:lstStyle/>
            <a:p>
              <a:pPr marL="13043">
                <a:lnSpc>
                  <a:spcPts val="2198"/>
                </a:lnSpc>
              </a:pPr>
              <a:r>
                <a:rPr lang="es-ES" sz="2054" dirty="0">
                  <a:solidFill>
                    <a:srgbClr val="FFFFFF"/>
                  </a:solidFill>
                  <a:latin typeface="Times New Roman"/>
                  <a:cs typeface="Times New Roman"/>
                </a:rPr>
                <a:t>X</a:t>
              </a:r>
              <a:endParaRPr sz="2054" dirty="0">
                <a:latin typeface="Times New Roman"/>
                <a:cs typeface="Times New Roman"/>
              </a:endParaRPr>
            </a:p>
          </p:txBody>
        </p:sp>
        <p:sp>
          <p:nvSpPr>
            <p:cNvPr id="41" name="object 41"/>
            <p:cNvSpPr txBox="1"/>
            <p:nvPr/>
          </p:nvSpPr>
          <p:spPr>
            <a:xfrm>
              <a:off x="1060996" y="800990"/>
              <a:ext cx="1021804" cy="143506"/>
            </a:xfrm>
            <a:prstGeom prst="rect">
              <a:avLst/>
            </a:prstGeom>
          </p:spPr>
          <p:txBody>
            <a:bodyPr wrap="square" lIns="0" tIns="6652" rIns="0" bIns="0" rtlCol="0">
              <a:noAutofit/>
            </a:bodyPr>
            <a:lstStyle/>
            <a:p>
              <a:pPr marL="12700">
                <a:lnSpc>
                  <a:spcPts val="1045"/>
                </a:lnSpc>
              </a:pPr>
              <a:r>
                <a:rPr lang="es-ES" sz="1000" spc="32" dirty="0">
                  <a:solidFill>
                    <a:srgbClr val="363435"/>
                  </a:solidFill>
                  <a:latin typeface="Malgun Gothic"/>
                  <a:cs typeface="Malgun Gothic"/>
                </a:rPr>
                <a:t>Mr 1:7</a:t>
              </a:r>
              <a:endParaRPr lang="es-ES" sz="1000" dirty="0">
                <a:latin typeface="Malgun Gothic"/>
                <a:cs typeface="Malgun Gothic"/>
              </a:endParaRPr>
            </a:p>
          </p:txBody>
        </p:sp>
        <p:sp>
          <p:nvSpPr>
            <p:cNvPr id="40" name="object 40"/>
            <p:cNvSpPr txBox="1"/>
            <p:nvPr/>
          </p:nvSpPr>
          <p:spPr>
            <a:xfrm>
              <a:off x="705797" y="2368393"/>
              <a:ext cx="252507" cy="285796"/>
            </a:xfrm>
            <a:prstGeom prst="rect">
              <a:avLst/>
            </a:prstGeom>
          </p:spPr>
          <p:txBody>
            <a:bodyPr wrap="square" lIns="0" tIns="13956" rIns="0" bIns="0" rtlCol="0">
              <a:noAutofit/>
            </a:bodyPr>
            <a:lstStyle/>
            <a:p>
              <a:pPr marL="13043">
                <a:lnSpc>
                  <a:spcPts val="2198"/>
                </a:lnSpc>
              </a:pPr>
              <a:r>
                <a:rPr lang="es-ES" sz="2054" spc="-421" dirty="0">
                  <a:solidFill>
                    <a:srgbClr val="FFFFFF"/>
                  </a:solidFill>
                  <a:latin typeface="Times New Roman"/>
                  <a:cs typeface="Times New Roman"/>
                </a:rPr>
                <a:t>J</a:t>
              </a:r>
              <a:endParaRPr sz="2054" dirty="0">
                <a:latin typeface="Times New Roman"/>
                <a:cs typeface="Times New Roman"/>
              </a:endParaRPr>
            </a:p>
          </p:txBody>
        </p:sp>
        <p:sp>
          <p:nvSpPr>
            <p:cNvPr id="39" name="object 39"/>
            <p:cNvSpPr txBox="1"/>
            <p:nvPr/>
          </p:nvSpPr>
          <p:spPr>
            <a:xfrm>
              <a:off x="1060996" y="2623732"/>
              <a:ext cx="717004" cy="165473"/>
            </a:xfrm>
            <a:prstGeom prst="rect">
              <a:avLst/>
            </a:prstGeom>
          </p:spPr>
          <p:txBody>
            <a:bodyPr wrap="square" lIns="0" tIns="6652" rIns="0" bIns="0" rtlCol="0">
              <a:noAutofit/>
            </a:bodyPr>
            <a:lstStyle/>
            <a:p>
              <a:pPr marL="12700">
                <a:lnSpc>
                  <a:spcPts val="1045"/>
                </a:lnSpc>
              </a:pPr>
              <a:r>
                <a:rPr lang="es-ES" sz="1000" spc="26" dirty="0">
                  <a:solidFill>
                    <a:srgbClr val="363435"/>
                  </a:solidFill>
                  <a:latin typeface="Malgun Gothic"/>
                  <a:cs typeface="Malgun Gothic"/>
                </a:rPr>
                <a:t>Lc 3:16</a:t>
              </a:r>
              <a:endParaRPr lang="es-ES" sz="1000" dirty="0">
                <a:latin typeface="Malgun Gothic"/>
                <a:cs typeface="Malgun Gothic"/>
              </a:endParaRPr>
            </a:p>
          </p:txBody>
        </p:sp>
        <p:sp>
          <p:nvSpPr>
            <p:cNvPr id="38" name="object 38"/>
            <p:cNvSpPr txBox="1"/>
            <p:nvPr/>
          </p:nvSpPr>
          <p:spPr>
            <a:xfrm>
              <a:off x="661974" y="4199749"/>
              <a:ext cx="226422" cy="299982"/>
            </a:xfrm>
            <a:prstGeom prst="rect">
              <a:avLst/>
            </a:prstGeom>
          </p:spPr>
          <p:txBody>
            <a:bodyPr wrap="square" lIns="0" tIns="13956" rIns="0" bIns="0" rtlCol="0">
              <a:noAutofit/>
            </a:bodyPr>
            <a:lstStyle/>
            <a:p>
              <a:pPr marL="13043">
                <a:lnSpc>
                  <a:spcPts val="2198"/>
                </a:lnSpc>
              </a:pPr>
              <a:r>
                <a:rPr lang="es-ES" sz="2054" dirty="0">
                  <a:solidFill>
                    <a:srgbClr val="FFFFFF"/>
                  </a:solidFill>
                  <a:latin typeface="Times New Roman"/>
                  <a:cs typeface="Times New Roman"/>
                </a:rPr>
                <a:t>V</a:t>
              </a:r>
              <a:endParaRPr sz="2054" dirty="0">
                <a:latin typeface="Times New Roman"/>
                <a:cs typeface="Times New Roman"/>
              </a:endParaRPr>
            </a:p>
          </p:txBody>
        </p:sp>
        <p:sp>
          <p:nvSpPr>
            <p:cNvPr id="37" name="object 37"/>
            <p:cNvSpPr txBox="1"/>
            <p:nvPr/>
          </p:nvSpPr>
          <p:spPr>
            <a:xfrm>
              <a:off x="1060996" y="4442719"/>
              <a:ext cx="717004" cy="166769"/>
            </a:xfrm>
            <a:prstGeom prst="rect">
              <a:avLst/>
            </a:prstGeom>
          </p:spPr>
          <p:txBody>
            <a:bodyPr wrap="square" lIns="0" tIns="6652" rIns="0" bIns="0" rtlCol="0">
              <a:noAutofit/>
            </a:bodyPr>
            <a:lstStyle/>
            <a:p>
              <a:pPr marL="12700">
                <a:lnSpc>
                  <a:spcPts val="1045"/>
                </a:lnSpc>
              </a:pPr>
              <a:r>
                <a:rPr lang="es-ES" sz="1000" spc="26" dirty="0">
                  <a:solidFill>
                    <a:srgbClr val="363435"/>
                  </a:solidFill>
                  <a:latin typeface="Malgun Gothic"/>
                  <a:cs typeface="Malgun Gothic"/>
                </a:rPr>
                <a:t>Jn 1:29</a:t>
              </a:r>
              <a:endParaRPr lang="es-ES" sz="1000" dirty="0">
                <a:latin typeface="Malgun Gothic"/>
                <a:cs typeface="Malgun Gothic"/>
              </a:endParaRPr>
            </a:p>
          </p:txBody>
        </p:sp>
        <p:sp>
          <p:nvSpPr>
            <p:cNvPr id="36" name="object 36"/>
            <p:cNvSpPr txBox="1"/>
            <p:nvPr/>
          </p:nvSpPr>
          <p:spPr>
            <a:xfrm>
              <a:off x="686352" y="6035958"/>
              <a:ext cx="226421" cy="286939"/>
            </a:xfrm>
            <a:prstGeom prst="rect">
              <a:avLst/>
            </a:prstGeom>
          </p:spPr>
          <p:txBody>
            <a:bodyPr wrap="square" lIns="0" tIns="13956" rIns="0" bIns="0" rtlCol="0">
              <a:noAutofit/>
            </a:bodyPr>
            <a:lstStyle/>
            <a:p>
              <a:pPr marL="13043">
                <a:lnSpc>
                  <a:spcPts val="2198"/>
                </a:lnSpc>
              </a:pPr>
              <a:r>
                <a:rPr lang="es-ES" sz="2054" dirty="0">
                  <a:solidFill>
                    <a:srgbClr val="FFFFFF"/>
                  </a:solidFill>
                  <a:latin typeface="Times New Roman"/>
                  <a:cs typeface="Times New Roman"/>
                </a:rPr>
                <a:t>S</a:t>
              </a:r>
              <a:endParaRPr sz="2054" dirty="0">
                <a:latin typeface="Times New Roman"/>
                <a:cs typeface="Times New Roman"/>
              </a:endParaRPr>
            </a:p>
          </p:txBody>
        </p:sp>
        <p:sp>
          <p:nvSpPr>
            <p:cNvPr id="35" name="object 35"/>
            <p:cNvSpPr txBox="1"/>
            <p:nvPr/>
          </p:nvSpPr>
          <p:spPr>
            <a:xfrm>
              <a:off x="1060996" y="6291287"/>
              <a:ext cx="793204" cy="147611"/>
            </a:xfrm>
            <a:prstGeom prst="rect">
              <a:avLst/>
            </a:prstGeom>
          </p:spPr>
          <p:txBody>
            <a:bodyPr wrap="square" lIns="0" tIns="6652" rIns="0" bIns="0" rtlCol="0">
              <a:noAutofit/>
            </a:bodyPr>
            <a:lstStyle/>
            <a:p>
              <a:pPr marL="12700">
                <a:lnSpc>
                  <a:spcPts val="1045"/>
                </a:lnSpc>
              </a:pPr>
              <a:r>
                <a:rPr lang="es-ES" sz="1000" spc="26" dirty="0">
                  <a:solidFill>
                    <a:srgbClr val="363435"/>
                  </a:solidFill>
                  <a:latin typeface="Malgun Gothic"/>
                  <a:cs typeface="Malgun Gothic"/>
                </a:rPr>
                <a:t>Jn 1:32</a:t>
              </a:r>
              <a:endParaRPr lang="es-ES" sz="1000" dirty="0">
                <a:latin typeface="Malgun Gothic"/>
                <a:cs typeface="Malgun Gothic"/>
              </a:endParaRPr>
            </a:p>
          </p:txBody>
        </p:sp>
        <p:sp>
          <p:nvSpPr>
            <p:cNvPr id="34" name="object 34"/>
            <p:cNvSpPr txBox="1"/>
            <p:nvPr/>
          </p:nvSpPr>
          <p:spPr>
            <a:xfrm>
              <a:off x="5212080" y="7808259"/>
              <a:ext cx="223520" cy="144910"/>
            </a:xfrm>
            <a:prstGeom prst="rect">
              <a:avLst/>
            </a:prstGeom>
          </p:spPr>
          <p:txBody>
            <a:bodyPr wrap="square" lIns="0" tIns="6944" rIns="0" bIns="0" rtlCol="0">
              <a:noAutofit/>
            </a:bodyPr>
            <a:lstStyle/>
            <a:p>
              <a:pPr marL="13043">
                <a:lnSpc>
                  <a:spcPts val="1094"/>
                </a:lnSpc>
              </a:pPr>
              <a:r>
                <a:rPr lang="es-ES" sz="1027" dirty="0">
                  <a:latin typeface="Times New Roman"/>
                  <a:cs typeface="Times New Roman"/>
                </a:rPr>
                <a:t>117</a:t>
              </a:r>
              <a:endParaRPr sz="1027" dirty="0">
                <a:latin typeface="Times New Roman"/>
                <a:cs typeface="Times New Roman"/>
              </a:endParaRPr>
            </a:p>
          </p:txBody>
        </p:sp>
        <p:sp>
          <p:nvSpPr>
            <p:cNvPr id="33" name="object 33"/>
            <p:cNvSpPr txBox="1"/>
            <p:nvPr/>
          </p:nvSpPr>
          <p:spPr>
            <a:xfrm>
              <a:off x="969184" y="917168"/>
              <a:ext cx="1731288" cy="156512"/>
            </a:xfrm>
            <a:prstGeom prst="rect">
              <a:avLst/>
            </a:prstGeom>
          </p:spPr>
          <p:txBody>
            <a:bodyPr wrap="square" lIns="0" tIns="0" rIns="0" bIns="0" rtlCol="0">
              <a:noAutofit/>
            </a:bodyPr>
            <a:lstStyle/>
            <a:p>
              <a:pPr marL="26086">
                <a:lnSpc>
                  <a:spcPts val="1027"/>
                </a:lnSpc>
              </a:pPr>
              <a:endParaRPr sz="1027" dirty="0"/>
            </a:p>
          </p:txBody>
        </p:sp>
        <p:sp>
          <p:nvSpPr>
            <p:cNvPr id="32" name="object 32"/>
            <p:cNvSpPr txBox="1"/>
            <p:nvPr/>
          </p:nvSpPr>
          <p:spPr>
            <a:xfrm>
              <a:off x="3244460" y="917168"/>
              <a:ext cx="1731288" cy="156512"/>
            </a:xfrm>
            <a:prstGeom prst="rect">
              <a:avLst/>
            </a:prstGeom>
          </p:spPr>
          <p:txBody>
            <a:bodyPr wrap="square" lIns="0" tIns="0" rIns="0" bIns="0" rtlCol="0">
              <a:noAutofit/>
            </a:bodyPr>
            <a:lstStyle/>
            <a:p>
              <a:pPr marL="26086">
                <a:lnSpc>
                  <a:spcPts val="1027"/>
                </a:lnSpc>
              </a:pPr>
              <a:endParaRPr sz="1027" dirty="0"/>
            </a:p>
          </p:txBody>
        </p:sp>
        <p:sp>
          <p:nvSpPr>
            <p:cNvPr id="31" name="object 31"/>
            <p:cNvSpPr txBox="1"/>
            <p:nvPr/>
          </p:nvSpPr>
          <p:spPr>
            <a:xfrm>
              <a:off x="969184" y="1181269"/>
              <a:ext cx="1731288" cy="156512"/>
            </a:xfrm>
            <a:prstGeom prst="rect">
              <a:avLst/>
            </a:prstGeom>
          </p:spPr>
          <p:txBody>
            <a:bodyPr wrap="square" lIns="0" tIns="0" rIns="0" bIns="0" rtlCol="0">
              <a:noAutofit/>
            </a:bodyPr>
            <a:lstStyle/>
            <a:p>
              <a:pPr marL="26086">
                <a:lnSpc>
                  <a:spcPts val="1027"/>
                </a:lnSpc>
              </a:pPr>
              <a:endParaRPr sz="1027" dirty="0"/>
            </a:p>
          </p:txBody>
        </p:sp>
        <p:sp>
          <p:nvSpPr>
            <p:cNvPr id="30" name="object 30"/>
            <p:cNvSpPr txBox="1"/>
            <p:nvPr/>
          </p:nvSpPr>
          <p:spPr>
            <a:xfrm>
              <a:off x="3244460" y="1181269"/>
              <a:ext cx="1731288" cy="156512"/>
            </a:xfrm>
            <a:prstGeom prst="rect">
              <a:avLst/>
            </a:prstGeom>
          </p:spPr>
          <p:txBody>
            <a:bodyPr wrap="square" lIns="0" tIns="0" rIns="0" bIns="0" rtlCol="0">
              <a:noAutofit/>
            </a:bodyPr>
            <a:lstStyle/>
            <a:p>
              <a:pPr marL="26086">
                <a:lnSpc>
                  <a:spcPts val="1027"/>
                </a:lnSpc>
              </a:pPr>
              <a:endParaRPr sz="1027" dirty="0"/>
            </a:p>
          </p:txBody>
        </p:sp>
        <p:sp>
          <p:nvSpPr>
            <p:cNvPr id="29" name="object 29"/>
            <p:cNvSpPr txBox="1"/>
            <p:nvPr/>
          </p:nvSpPr>
          <p:spPr>
            <a:xfrm>
              <a:off x="969184" y="1456603"/>
              <a:ext cx="1731288" cy="156512"/>
            </a:xfrm>
            <a:prstGeom prst="rect">
              <a:avLst/>
            </a:prstGeom>
          </p:spPr>
          <p:txBody>
            <a:bodyPr wrap="square" lIns="0" tIns="0" rIns="0" bIns="0" rtlCol="0">
              <a:noAutofit/>
            </a:bodyPr>
            <a:lstStyle/>
            <a:p>
              <a:pPr marL="26086">
                <a:lnSpc>
                  <a:spcPts val="1027"/>
                </a:lnSpc>
              </a:pPr>
              <a:endParaRPr sz="1027" dirty="0"/>
            </a:p>
          </p:txBody>
        </p:sp>
        <p:sp>
          <p:nvSpPr>
            <p:cNvPr id="28" name="object 28"/>
            <p:cNvSpPr txBox="1"/>
            <p:nvPr/>
          </p:nvSpPr>
          <p:spPr>
            <a:xfrm>
              <a:off x="3244460" y="1456603"/>
              <a:ext cx="1731288" cy="156512"/>
            </a:xfrm>
            <a:prstGeom prst="rect">
              <a:avLst/>
            </a:prstGeom>
          </p:spPr>
          <p:txBody>
            <a:bodyPr wrap="square" lIns="0" tIns="0" rIns="0" bIns="0" rtlCol="0">
              <a:noAutofit/>
            </a:bodyPr>
            <a:lstStyle/>
            <a:p>
              <a:pPr marL="26086">
                <a:lnSpc>
                  <a:spcPts val="1027"/>
                </a:lnSpc>
              </a:pPr>
              <a:endParaRPr sz="1027" dirty="0"/>
            </a:p>
          </p:txBody>
        </p:sp>
        <p:sp>
          <p:nvSpPr>
            <p:cNvPr id="27" name="object 27"/>
            <p:cNvSpPr txBox="1"/>
            <p:nvPr/>
          </p:nvSpPr>
          <p:spPr>
            <a:xfrm>
              <a:off x="969184" y="1720706"/>
              <a:ext cx="1731288" cy="156512"/>
            </a:xfrm>
            <a:prstGeom prst="rect">
              <a:avLst/>
            </a:prstGeom>
          </p:spPr>
          <p:txBody>
            <a:bodyPr wrap="square" lIns="0" tIns="0" rIns="0" bIns="0" rtlCol="0">
              <a:noAutofit/>
            </a:bodyPr>
            <a:lstStyle/>
            <a:p>
              <a:pPr marL="26086">
                <a:lnSpc>
                  <a:spcPts val="1027"/>
                </a:lnSpc>
              </a:pPr>
              <a:endParaRPr sz="1027" dirty="0"/>
            </a:p>
          </p:txBody>
        </p:sp>
        <p:sp>
          <p:nvSpPr>
            <p:cNvPr id="26" name="object 26"/>
            <p:cNvSpPr txBox="1"/>
            <p:nvPr/>
          </p:nvSpPr>
          <p:spPr>
            <a:xfrm>
              <a:off x="3244460" y="1720706"/>
              <a:ext cx="1731288" cy="156512"/>
            </a:xfrm>
            <a:prstGeom prst="rect">
              <a:avLst/>
            </a:prstGeom>
          </p:spPr>
          <p:txBody>
            <a:bodyPr wrap="square" lIns="0" tIns="0" rIns="0" bIns="0" rtlCol="0">
              <a:noAutofit/>
            </a:bodyPr>
            <a:lstStyle/>
            <a:p>
              <a:pPr marL="26086">
                <a:lnSpc>
                  <a:spcPts val="1027"/>
                </a:lnSpc>
              </a:pPr>
              <a:endParaRPr sz="1027" dirty="0"/>
            </a:p>
          </p:txBody>
        </p:sp>
        <p:sp>
          <p:nvSpPr>
            <p:cNvPr id="25" name="object 25"/>
            <p:cNvSpPr txBox="1"/>
            <p:nvPr/>
          </p:nvSpPr>
          <p:spPr>
            <a:xfrm>
              <a:off x="969184" y="2739858"/>
              <a:ext cx="1731288" cy="156512"/>
            </a:xfrm>
            <a:prstGeom prst="rect">
              <a:avLst/>
            </a:prstGeom>
          </p:spPr>
          <p:txBody>
            <a:bodyPr wrap="square" lIns="0" tIns="0" rIns="0" bIns="0" rtlCol="0">
              <a:noAutofit/>
            </a:bodyPr>
            <a:lstStyle/>
            <a:p>
              <a:pPr marL="26086">
                <a:lnSpc>
                  <a:spcPts val="1027"/>
                </a:lnSpc>
              </a:pPr>
              <a:endParaRPr sz="1027" dirty="0"/>
            </a:p>
          </p:txBody>
        </p:sp>
        <p:sp>
          <p:nvSpPr>
            <p:cNvPr id="24" name="object 24"/>
            <p:cNvSpPr txBox="1"/>
            <p:nvPr/>
          </p:nvSpPr>
          <p:spPr>
            <a:xfrm>
              <a:off x="3244460" y="2739858"/>
              <a:ext cx="1731288" cy="156512"/>
            </a:xfrm>
            <a:prstGeom prst="rect">
              <a:avLst/>
            </a:prstGeom>
          </p:spPr>
          <p:txBody>
            <a:bodyPr wrap="square" lIns="0" tIns="0" rIns="0" bIns="0" rtlCol="0">
              <a:noAutofit/>
            </a:bodyPr>
            <a:lstStyle/>
            <a:p>
              <a:pPr marL="26086">
                <a:lnSpc>
                  <a:spcPts val="1027"/>
                </a:lnSpc>
              </a:pPr>
              <a:endParaRPr sz="1027" dirty="0"/>
            </a:p>
          </p:txBody>
        </p:sp>
        <p:sp>
          <p:nvSpPr>
            <p:cNvPr id="23" name="object 23"/>
            <p:cNvSpPr txBox="1"/>
            <p:nvPr/>
          </p:nvSpPr>
          <p:spPr>
            <a:xfrm>
              <a:off x="969184" y="3003960"/>
              <a:ext cx="1731288" cy="156512"/>
            </a:xfrm>
            <a:prstGeom prst="rect">
              <a:avLst/>
            </a:prstGeom>
          </p:spPr>
          <p:txBody>
            <a:bodyPr wrap="square" lIns="0" tIns="0" rIns="0" bIns="0" rtlCol="0">
              <a:noAutofit/>
            </a:bodyPr>
            <a:lstStyle/>
            <a:p>
              <a:pPr marL="26086">
                <a:lnSpc>
                  <a:spcPts val="1027"/>
                </a:lnSpc>
              </a:pPr>
              <a:endParaRPr sz="1027" dirty="0"/>
            </a:p>
          </p:txBody>
        </p:sp>
        <p:sp>
          <p:nvSpPr>
            <p:cNvPr id="22" name="object 22"/>
            <p:cNvSpPr txBox="1"/>
            <p:nvPr/>
          </p:nvSpPr>
          <p:spPr>
            <a:xfrm>
              <a:off x="3244460" y="3003960"/>
              <a:ext cx="1731288" cy="156512"/>
            </a:xfrm>
            <a:prstGeom prst="rect">
              <a:avLst/>
            </a:prstGeom>
          </p:spPr>
          <p:txBody>
            <a:bodyPr wrap="square" lIns="0" tIns="0" rIns="0" bIns="0" rtlCol="0">
              <a:noAutofit/>
            </a:bodyPr>
            <a:lstStyle/>
            <a:p>
              <a:pPr marL="26086">
                <a:lnSpc>
                  <a:spcPts val="1027"/>
                </a:lnSpc>
              </a:pPr>
              <a:endParaRPr sz="1027" dirty="0"/>
            </a:p>
          </p:txBody>
        </p:sp>
        <p:sp>
          <p:nvSpPr>
            <p:cNvPr id="21" name="object 21"/>
            <p:cNvSpPr txBox="1"/>
            <p:nvPr/>
          </p:nvSpPr>
          <p:spPr>
            <a:xfrm>
              <a:off x="969184" y="3279295"/>
              <a:ext cx="1731288" cy="156512"/>
            </a:xfrm>
            <a:prstGeom prst="rect">
              <a:avLst/>
            </a:prstGeom>
          </p:spPr>
          <p:txBody>
            <a:bodyPr wrap="square" lIns="0" tIns="0" rIns="0" bIns="0" rtlCol="0">
              <a:noAutofit/>
            </a:bodyPr>
            <a:lstStyle/>
            <a:p>
              <a:pPr marL="26086">
                <a:lnSpc>
                  <a:spcPts val="1027"/>
                </a:lnSpc>
              </a:pPr>
              <a:endParaRPr sz="1027" dirty="0"/>
            </a:p>
          </p:txBody>
        </p:sp>
        <p:sp>
          <p:nvSpPr>
            <p:cNvPr id="20" name="object 20"/>
            <p:cNvSpPr txBox="1"/>
            <p:nvPr/>
          </p:nvSpPr>
          <p:spPr>
            <a:xfrm>
              <a:off x="3244460" y="3279295"/>
              <a:ext cx="1731288" cy="156512"/>
            </a:xfrm>
            <a:prstGeom prst="rect">
              <a:avLst/>
            </a:prstGeom>
          </p:spPr>
          <p:txBody>
            <a:bodyPr wrap="square" lIns="0" tIns="0" rIns="0" bIns="0" rtlCol="0">
              <a:noAutofit/>
            </a:bodyPr>
            <a:lstStyle/>
            <a:p>
              <a:pPr marL="26086">
                <a:lnSpc>
                  <a:spcPts val="1027"/>
                </a:lnSpc>
              </a:pPr>
              <a:endParaRPr sz="1027" dirty="0"/>
            </a:p>
          </p:txBody>
        </p:sp>
        <p:sp>
          <p:nvSpPr>
            <p:cNvPr id="19" name="object 19"/>
            <p:cNvSpPr txBox="1"/>
            <p:nvPr/>
          </p:nvSpPr>
          <p:spPr>
            <a:xfrm>
              <a:off x="969184" y="3543397"/>
              <a:ext cx="1731288" cy="156512"/>
            </a:xfrm>
            <a:prstGeom prst="rect">
              <a:avLst/>
            </a:prstGeom>
          </p:spPr>
          <p:txBody>
            <a:bodyPr wrap="square" lIns="0" tIns="0" rIns="0" bIns="0" rtlCol="0">
              <a:noAutofit/>
            </a:bodyPr>
            <a:lstStyle/>
            <a:p>
              <a:pPr marL="26086">
                <a:lnSpc>
                  <a:spcPts val="1027"/>
                </a:lnSpc>
              </a:pPr>
              <a:endParaRPr sz="1027" dirty="0"/>
            </a:p>
          </p:txBody>
        </p:sp>
        <p:sp>
          <p:nvSpPr>
            <p:cNvPr id="18" name="object 18"/>
            <p:cNvSpPr txBox="1"/>
            <p:nvPr/>
          </p:nvSpPr>
          <p:spPr>
            <a:xfrm>
              <a:off x="3244460" y="3543397"/>
              <a:ext cx="1731288" cy="156512"/>
            </a:xfrm>
            <a:prstGeom prst="rect">
              <a:avLst/>
            </a:prstGeom>
          </p:spPr>
          <p:txBody>
            <a:bodyPr wrap="square" lIns="0" tIns="0" rIns="0" bIns="0" rtlCol="0">
              <a:noAutofit/>
            </a:bodyPr>
            <a:lstStyle/>
            <a:p>
              <a:pPr marL="26086">
                <a:lnSpc>
                  <a:spcPts val="1027"/>
                </a:lnSpc>
              </a:pPr>
              <a:endParaRPr sz="1027" dirty="0"/>
            </a:p>
          </p:txBody>
        </p:sp>
        <p:sp>
          <p:nvSpPr>
            <p:cNvPr id="17" name="object 17"/>
            <p:cNvSpPr txBox="1"/>
            <p:nvPr/>
          </p:nvSpPr>
          <p:spPr>
            <a:xfrm>
              <a:off x="969184" y="4558854"/>
              <a:ext cx="1731288" cy="156512"/>
            </a:xfrm>
            <a:prstGeom prst="rect">
              <a:avLst/>
            </a:prstGeom>
          </p:spPr>
          <p:txBody>
            <a:bodyPr wrap="square" lIns="0" tIns="0" rIns="0" bIns="0" rtlCol="0">
              <a:noAutofit/>
            </a:bodyPr>
            <a:lstStyle/>
            <a:p>
              <a:pPr marL="26086">
                <a:lnSpc>
                  <a:spcPts val="1027"/>
                </a:lnSpc>
              </a:pPr>
              <a:endParaRPr sz="1027" dirty="0"/>
            </a:p>
          </p:txBody>
        </p:sp>
        <p:sp>
          <p:nvSpPr>
            <p:cNvPr id="16" name="object 16"/>
            <p:cNvSpPr txBox="1"/>
            <p:nvPr/>
          </p:nvSpPr>
          <p:spPr>
            <a:xfrm>
              <a:off x="3244460" y="4558854"/>
              <a:ext cx="1731288" cy="156512"/>
            </a:xfrm>
            <a:prstGeom prst="rect">
              <a:avLst/>
            </a:prstGeom>
          </p:spPr>
          <p:txBody>
            <a:bodyPr wrap="square" lIns="0" tIns="0" rIns="0" bIns="0" rtlCol="0">
              <a:noAutofit/>
            </a:bodyPr>
            <a:lstStyle/>
            <a:p>
              <a:pPr marL="26086">
                <a:lnSpc>
                  <a:spcPts val="1027"/>
                </a:lnSpc>
              </a:pPr>
              <a:endParaRPr sz="1027" dirty="0"/>
            </a:p>
          </p:txBody>
        </p:sp>
        <p:sp>
          <p:nvSpPr>
            <p:cNvPr id="15" name="object 15"/>
            <p:cNvSpPr txBox="1"/>
            <p:nvPr/>
          </p:nvSpPr>
          <p:spPr>
            <a:xfrm>
              <a:off x="969184" y="4822955"/>
              <a:ext cx="1731288" cy="156512"/>
            </a:xfrm>
            <a:prstGeom prst="rect">
              <a:avLst/>
            </a:prstGeom>
          </p:spPr>
          <p:txBody>
            <a:bodyPr wrap="square" lIns="0" tIns="0" rIns="0" bIns="0" rtlCol="0">
              <a:noAutofit/>
            </a:bodyPr>
            <a:lstStyle/>
            <a:p>
              <a:pPr marL="26086">
                <a:lnSpc>
                  <a:spcPts val="1027"/>
                </a:lnSpc>
              </a:pPr>
              <a:endParaRPr sz="1027" dirty="0"/>
            </a:p>
          </p:txBody>
        </p:sp>
        <p:sp>
          <p:nvSpPr>
            <p:cNvPr id="14" name="object 14"/>
            <p:cNvSpPr txBox="1"/>
            <p:nvPr/>
          </p:nvSpPr>
          <p:spPr>
            <a:xfrm>
              <a:off x="3244460" y="4822955"/>
              <a:ext cx="1731288" cy="156512"/>
            </a:xfrm>
            <a:prstGeom prst="rect">
              <a:avLst/>
            </a:prstGeom>
          </p:spPr>
          <p:txBody>
            <a:bodyPr wrap="square" lIns="0" tIns="0" rIns="0" bIns="0" rtlCol="0">
              <a:noAutofit/>
            </a:bodyPr>
            <a:lstStyle/>
            <a:p>
              <a:pPr marL="26086">
                <a:lnSpc>
                  <a:spcPts val="1027"/>
                </a:lnSpc>
              </a:pPr>
              <a:endParaRPr sz="1027" dirty="0"/>
            </a:p>
          </p:txBody>
        </p:sp>
        <p:sp>
          <p:nvSpPr>
            <p:cNvPr id="13" name="object 13"/>
            <p:cNvSpPr txBox="1"/>
            <p:nvPr/>
          </p:nvSpPr>
          <p:spPr>
            <a:xfrm>
              <a:off x="969184" y="5098288"/>
              <a:ext cx="1731288" cy="156512"/>
            </a:xfrm>
            <a:prstGeom prst="rect">
              <a:avLst/>
            </a:prstGeom>
          </p:spPr>
          <p:txBody>
            <a:bodyPr wrap="square" lIns="0" tIns="0" rIns="0" bIns="0" rtlCol="0">
              <a:noAutofit/>
            </a:bodyPr>
            <a:lstStyle/>
            <a:p>
              <a:pPr marL="26086">
                <a:lnSpc>
                  <a:spcPts val="1027"/>
                </a:lnSpc>
              </a:pPr>
              <a:endParaRPr sz="1027" dirty="0"/>
            </a:p>
          </p:txBody>
        </p:sp>
        <p:sp>
          <p:nvSpPr>
            <p:cNvPr id="12" name="object 12"/>
            <p:cNvSpPr txBox="1"/>
            <p:nvPr/>
          </p:nvSpPr>
          <p:spPr>
            <a:xfrm>
              <a:off x="3244460" y="5098288"/>
              <a:ext cx="1731288" cy="156512"/>
            </a:xfrm>
            <a:prstGeom prst="rect">
              <a:avLst/>
            </a:prstGeom>
          </p:spPr>
          <p:txBody>
            <a:bodyPr wrap="square" lIns="0" tIns="0" rIns="0" bIns="0" rtlCol="0">
              <a:noAutofit/>
            </a:bodyPr>
            <a:lstStyle/>
            <a:p>
              <a:pPr marL="26086">
                <a:lnSpc>
                  <a:spcPts val="1027"/>
                </a:lnSpc>
              </a:pPr>
              <a:endParaRPr sz="1027" dirty="0"/>
            </a:p>
          </p:txBody>
        </p:sp>
        <p:sp>
          <p:nvSpPr>
            <p:cNvPr id="11" name="object 11"/>
            <p:cNvSpPr txBox="1"/>
            <p:nvPr/>
          </p:nvSpPr>
          <p:spPr>
            <a:xfrm>
              <a:off x="969184" y="5362392"/>
              <a:ext cx="1731288" cy="156512"/>
            </a:xfrm>
            <a:prstGeom prst="rect">
              <a:avLst/>
            </a:prstGeom>
          </p:spPr>
          <p:txBody>
            <a:bodyPr wrap="square" lIns="0" tIns="0" rIns="0" bIns="0" rtlCol="0">
              <a:noAutofit/>
            </a:bodyPr>
            <a:lstStyle/>
            <a:p>
              <a:pPr marL="26086">
                <a:lnSpc>
                  <a:spcPts val="1027"/>
                </a:lnSpc>
              </a:pPr>
              <a:endParaRPr sz="1027" dirty="0"/>
            </a:p>
          </p:txBody>
        </p:sp>
        <p:sp>
          <p:nvSpPr>
            <p:cNvPr id="10" name="object 10"/>
            <p:cNvSpPr txBox="1"/>
            <p:nvPr/>
          </p:nvSpPr>
          <p:spPr>
            <a:xfrm>
              <a:off x="3244460" y="5362392"/>
              <a:ext cx="1731288" cy="156512"/>
            </a:xfrm>
            <a:prstGeom prst="rect">
              <a:avLst/>
            </a:prstGeom>
          </p:spPr>
          <p:txBody>
            <a:bodyPr wrap="square" lIns="0" tIns="0" rIns="0" bIns="0" rtlCol="0">
              <a:noAutofit/>
            </a:bodyPr>
            <a:lstStyle/>
            <a:p>
              <a:pPr marL="26086">
                <a:lnSpc>
                  <a:spcPts val="1027"/>
                </a:lnSpc>
              </a:pPr>
              <a:endParaRPr sz="1027" dirty="0"/>
            </a:p>
          </p:txBody>
        </p:sp>
        <p:sp>
          <p:nvSpPr>
            <p:cNvPr id="9" name="object 9"/>
            <p:cNvSpPr txBox="1"/>
            <p:nvPr/>
          </p:nvSpPr>
          <p:spPr>
            <a:xfrm>
              <a:off x="969184" y="6407425"/>
              <a:ext cx="1731288" cy="156512"/>
            </a:xfrm>
            <a:prstGeom prst="rect">
              <a:avLst/>
            </a:prstGeom>
          </p:spPr>
          <p:txBody>
            <a:bodyPr wrap="square" lIns="0" tIns="0" rIns="0" bIns="0" rtlCol="0">
              <a:noAutofit/>
            </a:bodyPr>
            <a:lstStyle/>
            <a:p>
              <a:pPr marL="26086">
                <a:lnSpc>
                  <a:spcPts val="1027"/>
                </a:lnSpc>
              </a:pPr>
              <a:endParaRPr sz="1027" dirty="0"/>
            </a:p>
          </p:txBody>
        </p:sp>
        <p:sp>
          <p:nvSpPr>
            <p:cNvPr id="8" name="object 8"/>
            <p:cNvSpPr txBox="1"/>
            <p:nvPr/>
          </p:nvSpPr>
          <p:spPr>
            <a:xfrm>
              <a:off x="3244460" y="6407425"/>
              <a:ext cx="1731288" cy="156512"/>
            </a:xfrm>
            <a:prstGeom prst="rect">
              <a:avLst/>
            </a:prstGeom>
          </p:spPr>
          <p:txBody>
            <a:bodyPr wrap="square" lIns="0" tIns="0" rIns="0" bIns="0" rtlCol="0">
              <a:noAutofit/>
            </a:bodyPr>
            <a:lstStyle/>
            <a:p>
              <a:pPr marL="26086">
                <a:lnSpc>
                  <a:spcPts val="1027"/>
                </a:lnSpc>
              </a:pPr>
              <a:endParaRPr sz="1027" dirty="0"/>
            </a:p>
          </p:txBody>
        </p:sp>
        <p:sp>
          <p:nvSpPr>
            <p:cNvPr id="7" name="object 7"/>
            <p:cNvSpPr txBox="1"/>
            <p:nvPr/>
          </p:nvSpPr>
          <p:spPr>
            <a:xfrm>
              <a:off x="969184" y="6671526"/>
              <a:ext cx="1731288" cy="156512"/>
            </a:xfrm>
            <a:prstGeom prst="rect">
              <a:avLst/>
            </a:prstGeom>
          </p:spPr>
          <p:txBody>
            <a:bodyPr wrap="square" lIns="0" tIns="0" rIns="0" bIns="0" rtlCol="0">
              <a:noAutofit/>
            </a:bodyPr>
            <a:lstStyle/>
            <a:p>
              <a:pPr marL="26086">
                <a:lnSpc>
                  <a:spcPts val="1027"/>
                </a:lnSpc>
              </a:pPr>
              <a:endParaRPr sz="1027" dirty="0"/>
            </a:p>
          </p:txBody>
        </p:sp>
        <p:sp>
          <p:nvSpPr>
            <p:cNvPr id="6" name="object 6"/>
            <p:cNvSpPr txBox="1"/>
            <p:nvPr/>
          </p:nvSpPr>
          <p:spPr>
            <a:xfrm>
              <a:off x="3244460" y="6671526"/>
              <a:ext cx="1731288" cy="156512"/>
            </a:xfrm>
            <a:prstGeom prst="rect">
              <a:avLst/>
            </a:prstGeom>
          </p:spPr>
          <p:txBody>
            <a:bodyPr wrap="square" lIns="0" tIns="0" rIns="0" bIns="0" rtlCol="0">
              <a:noAutofit/>
            </a:bodyPr>
            <a:lstStyle/>
            <a:p>
              <a:pPr marL="26086">
                <a:lnSpc>
                  <a:spcPts val="1027"/>
                </a:lnSpc>
              </a:pPr>
              <a:endParaRPr sz="1027" dirty="0"/>
            </a:p>
          </p:txBody>
        </p:sp>
        <p:sp>
          <p:nvSpPr>
            <p:cNvPr id="5" name="object 5"/>
            <p:cNvSpPr txBox="1"/>
            <p:nvPr/>
          </p:nvSpPr>
          <p:spPr>
            <a:xfrm>
              <a:off x="969184" y="6946861"/>
              <a:ext cx="1731288" cy="156512"/>
            </a:xfrm>
            <a:prstGeom prst="rect">
              <a:avLst/>
            </a:prstGeom>
          </p:spPr>
          <p:txBody>
            <a:bodyPr wrap="square" lIns="0" tIns="0" rIns="0" bIns="0" rtlCol="0">
              <a:noAutofit/>
            </a:bodyPr>
            <a:lstStyle/>
            <a:p>
              <a:pPr marL="26086">
                <a:lnSpc>
                  <a:spcPts val="1027"/>
                </a:lnSpc>
              </a:pPr>
              <a:endParaRPr sz="1027" dirty="0"/>
            </a:p>
          </p:txBody>
        </p:sp>
        <p:sp>
          <p:nvSpPr>
            <p:cNvPr id="4" name="object 4"/>
            <p:cNvSpPr txBox="1"/>
            <p:nvPr/>
          </p:nvSpPr>
          <p:spPr>
            <a:xfrm>
              <a:off x="3244460" y="6946861"/>
              <a:ext cx="1731288" cy="156512"/>
            </a:xfrm>
            <a:prstGeom prst="rect">
              <a:avLst/>
            </a:prstGeom>
          </p:spPr>
          <p:txBody>
            <a:bodyPr wrap="square" lIns="0" tIns="0" rIns="0" bIns="0" rtlCol="0">
              <a:noAutofit/>
            </a:bodyPr>
            <a:lstStyle/>
            <a:p>
              <a:pPr marL="26086">
                <a:lnSpc>
                  <a:spcPts val="1027"/>
                </a:lnSpc>
              </a:pPr>
              <a:endParaRPr sz="1027" dirty="0"/>
            </a:p>
          </p:txBody>
        </p:sp>
        <p:sp>
          <p:nvSpPr>
            <p:cNvPr id="3" name="object 3"/>
            <p:cNvSpPr txBox="1"/>
            <p:nvPr/>
          </p:nvSpPr>
          <p:spPr>
            <a:xfrm>
              <a:off x="969184" y="7210962"/>
              <a:ext cx="1731288" cy="156512"/>
            </a:xfrm>
            <a:prstGeom prst="rect">
              <a:avLst/>
            </a:prstGeom>
          </p:spPr>
          <p:txBody>
            <a:bodyPr wrap="square" lIns="0" tIns="0" rIns="0" bIns="0" rtlCol="0">
              <a:noAutofit/>
            </a:bodyPr>
            <a:lstStyle/>
            <a:p>
              <a:pPr marL="26086">
                <a:lnSpc>
                  <a:spcPts val="1027"/>
                </a:lnSpc>
              </a:pPr>
              <a:endParaRPr sz="1027" dirty="0"/>
            </a:p>
          </p:txBody>
        </p:sp>
        <p:sp>
          <p:nvSpPr>
            <p:cNvPr id="2" name="object 2"/>
            <p:cNvSpPr txBox="1"/>
            <p:nvPr/>
          </p:nvSpPr>
          <p:spPr>
            <a:xfrm>
              <a:off x="3244460" y="7210962"/>
              <a:ext cx="1731288" cy="156512"/>
            </a:xfrm>
            <a:prstGeom prst="rect">
              <a:avLst/>
            </a:prstGeom>
          </p:spPr>
          <p:txBody>
            <a:bodyPr wrap="square" lIns="0" tIns="0" rIns="0" bIns="0" rtlCol="0">
              <a:noAutofit/>
            </a:bodyPr>
            <a:lstStyle/>
            <a:p>
              <a:pPr marL="26086">
                <a:lnSpc>
                  <a:spcPts val="1027"/>
                </a:lnSpc>
              </a:pPr>
              <a:endParaRPr sz="1027" dirty="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그룹 18">
            <a:extLst>
              <a:ext uri="{FF2B5EF4-FFF2-40B4-BE49-F238E27FC236}">
                <a16:creationId xmlns:a16="http://schemas.microsoft.com/office/drawing/2014/main" id="{085DFF6B-D9C5-4E54-B24D-B4C7C839F660}"/>
              </a:ext>
            </a:extLst>
          </p:cNvPr>
          <p:cNvGrpSpPr/>
          <p:nvPr/>
        </p:nvGrpSpPr>
        <p:grpSpPr>
          <a:xfrm>
            <a:off x="0" y="0"/>
            <a:ext cx="5687999" cy="8207997"/>
            <a:chOff x="0" y="0"/>
            <a:chExt cx="5687999" cy="8207997"/>
          </a:xfrm>
        </p:grpSpPr>
        <p:sp>
          <p:nvSpPr>
            <p:cNvPr id="17" name="object 17"/>
            <p:cNvSpPr/>
            <p:nvPr/>
          </p:nvSpPr>
          <p:spPr>
            <a:xfrm>
              <a:off x="225005" y="0"/>
              <a:ext cx="5211000" cy="8207997"/>
            </a:xfrm>
            <a:custGeom>
              <a:avLst/>
              <a:gdLst/>
              <a:ahLst/>
              <a:cxnLst/>
              <a:rect l="l" t="t" r="r" b="b"/>
              <a:pathLst>
                <a:path w="5211000" h="8207997">
                  <a:moveTo>
                    <a:pt x="0" y="8207997"/>
                  </a:moveTo>
                  <a:lnTo>
                    <a:pt x="5211000" y="8207997"/>
                  </a:lnTo>
                  <a:lnTo>
                    <a:pt x="5211000" y="0"/>
                  </a:lnTo>
                  <a:lnTo>
                    <a:pt x="0" y="0"/>
                  </a:lnTo>
                  <a:lnTo>
                    <a:pt x="0" y="8207997"/>
                  </a:lnTo>
                  <a:close/>
                </a:path>
              </a:pathLst>
            </a:custGeom>
            <a:solidFill>
              <a:srgbClr val="C7E9FA"/>
            </a:solidFill>
          </p:spPr>
          <p:txBody>
            <a:bodyPr wrap="square" lIns="0" tIns="0" rIns="0" bIns="0" rtlCol="0">
              <a:noAutofit/>
            </a:bodyPr>
            <a:lstStyle/>
            <a:p>
              <a:endParaRPr/>
            </a:p>
          </p:txBody>
        </p:sp>
        <p:sp>
          <p:nvSpPr>
            <p:cNvPr id="8" name="object 8"/>
            <p:cNvSpPr/>
            <p:nvPr/>
          </p:nvSpPr>
          <p:spPr>
            <a:xfrm>
              <a:off x="357899" y="431998"/>
              <a:ext cx="4823993" cy="7344003"/>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DFDFD"/>
            </a:solidFill>
          </p:spPr>
          <p:txBody>
            <a:bodyPr wrap="square" lIns="0" tIns="0" rIns="0" bIns="0" rtlCol="0">
              <a:noAutofit/>
            </a:bodyPr>
            <a:lstStyle/>
            <a:p>
              <a:endParaRPr/>
            </a:p>
          </p:txBody>
        </p:sp>
        <p:sp>
          <p:nvSpPr>
            <p:cNvPr id="9" name="object 9"/>
            <p:cNvSpPr/>
            <p:nvPr/>
          </p:nvSpPr>
          <p:spPr>
            <a:xfrm>
              <a:off x="5080293" y="508198"/>
              <a:ext cx="50800" cy="0"/>
            </a:xfrm>
            <a:custGeom>
              <a:avLst/>
              <a:gdLst/>
              <a:ahLst/>
              <a:cxnLst/>
              <a:rect l="l" t="t" r="r" b="b"/>
              <a:pathLst>
                <a:path w="50800">
                  <a:moveTo>
                    <a:pt x="0" y="0"/>
                  </a:moveTo>
                  <a:lnTo>
                    <a:pt x="50800" y="0"/>
                  </a:lnTo>
                </a:path>
              </a:pathLst>
            </a:custGeom>
            <a:ln w="52069">
              <a:solidFill>
                <a:srgbClr val="FDFDFD"/>
              </a:solidFill>
            </a:ln>
          </p:spPr>
          <p:txBody>
            <a:bodyPr wrap="square" lIns="0" tIns="0" rIns="0" bIns="0" rtlCol="0">
              <a:noAutofit/>
            </a:bodyPr>
            <a:lstStyle/>
            <a:p>
              <a:endParaRPr/>
            </a:p>
          </p:txBody>
        </p:sp>
        <p:sp>
          <p:nvSpPr>
            <p:cNvPr id="10" name="object 10"/>
            <p:cNvSpPr/>
            <p:nvPr/>
          </p:nvSpPr>
          <p:spPr>
            <a:xfrm>
              <a:off x="5080293" y="7699801"/>
              <a:ext cx="50800" cy="0"/>
            </a:xfrm>
            <a:custGeom>
              <a:avLst/>
              <a:gdLst/>
              <a:ahLst/>
              <a:cxnLst/>
              <a:rect l="l" t="t" r="r" b="b"/>
              <a:pathLst>
                <a:path w="50800">
                  <a:moveTo>
                    <a:pt x="0" y="0"/>
                  </a:moveTo>
                  <a:lnTo>
                    <a:pt x="50800" y="0"/>
                  </a:lnTo>
                </a:path>
              </a:pathLst>
            </a:custGeom>
            <a:ln w="52069">
              <a:solidFill>
                <a:srgbClr val="FDFDFD"/>
              </a:solidFill>
            </a:ln>
          </p:spPr>
          <p:txBody>
            <a:bodyPr wrap="square" lIns="0" tIns="0" rIns="0" bIns="0" rtlCol="0">
              <a:noAutofit/>
            </a:bodyPr>
            <a:lstStyle/>
            <a:p>
              <a:endParaRPr/>
            </a:p>
          </p:txBody>
        </p:sp>
        <p:sp>
          <p:nvSpPr>
            <p:cNvPr id="11" name="object 11"/>
            <p:cNvSpPr/>
            <p:nvPr/>
          </p:nvSpPr>
          <p:spPr>
            <a:xfrm>
              <a:off x="408699" y="7699801"/>
              <a:ext cx="50800" cy="0"/>
            </a:xfrm>
            <a:custGeom>
              <a:avLst/>
              <a:gdLst/>
              <a:ahLst/>
              <a:cxnLst/>
              <a:rect l="l" t="t" r="r" b="b"/>
              <a:pathLst>
                <a:path w="50800">
                  <a:moveTo>
                    <a:pt x="0" y="0"/>
                  </a:moveTo>
                  <a:lnTo>
                    <a:pt x="50800" y="0"/>
                  </a:lnTo>
                </a:path>
              </a:pathLst>
            </a:custGeom>
            <a:ln w="52069">
              <a:solidFill>
                <a:srgbClr val="FDFDFD"/>
              </a:solidFill>
            </a:ln>
          </p:spPr>
          <p:txBody>
            <a:bodyPr wrap="square" lIns="0" tIns="0" rIns="0" bIns="0" rtlCol="0">
              <a:noAutofit/>
            </a:bodyPr>
            <a:lstStyle/>
            <a:p>
              <a:endParaRPr/>
            </a:p>
          </p:txBody>
        </p:sp>
        <p:sp>
          <p:nvSpPr>
            <p:cNvPr id="12" name="object 12"/>
            <p:cNvSpPr/>
            <p:nvPr/>
          </p:nvSpPr>
          <p:spPr>
            <a:xfrm>
              <a:off x="408699" y="508198"/>
              <a:ext cx="50800" cy="0"/>
            </a:xfrm>
            <a:custGeom>
              <a:avLst/>
              <a:gdLst/>
              <a:ahLst/>
              <a:cxnLst/>
              <a:rect l="l" t="t" r="r" b="b"/>
              <a:pathLst>
                <a:path w="50800">
                  <a:moveTo>
                    <a:pt x="0" y="0"/>
                  </a:moveTo>
                  <a:lnTo>
                    <a:pt x="50800" y="0"/>
                  </a:lnTo>
                </a:path>
              </a:pathLst>
            </a:custGeom>
            <a:ln w="52069">
              <a:solidFill>
                <a:srgbClr val="FDFDFD"/>
              </a:solidFill>
            </a:ln>
          </p:spPr>
          <p:txBody>
            <a:bodyPr wrap="square" lIns="0" tIns="0" rIns="0" bIns="0" rtlCol="0">
              <a:noAutofit/>
            </a:bodyPr>
            <a:lstStyle/>
            <a:p>
              <a:endParaRPr/>
            </a:p>
          </p:txBody>
        </p:sp>
        <p:sp>
          <p:nvSpPr>
            <p:cNvPr id="13" name="object 13"/>
            <p:cNvSpPr/>
            <p:nvPr/>
          </p:nvSpPr>
          <p:spPr>
            <a:xfrm>
              <a:off x="518905" y="554169"/>
              <a:ext cx="918617" cy="1037836"/>
            </a:xfrm>
            <a:prstGeom prst="rect">
              <a:avLst/>
            </a:prstGeom>
            <a:blipFill>
              <a:blip r:embed="rId2" cstate="print"/>
              <a:stretch>
                <a:fillRect/>
              </a:stretch>
            </a:blipFill>
          </p:spPr>
          <p:txBody>
            <a:bodyPr wrap="square" lIns="0" tIns="0" rIns="0" bIns="0" rtlCol="0">
              <a:noAutofit/>
            </a:bodyPr>
            <a:lstStyle/>
            <a:p>
              <a:endParaRPr/>
            </a:p>
          </p:txBody>
        </p:sp>
        <p:sp>
          <p:nvSpPr>
            <p:cNvPr id="14" name="object 14"/>
            <p:cNvSpPr/>
            <p:nvPr/>
          </p:nvSpPr>
          <p:spPr>
            <a:xfrm>
              <a:off x="0" y="0"/>
              <a:ext cx="225005" cy="8207997"/>
            </a:xfrm>
            <a:custGeom>
              <a:avLst/>
              <a:gdLst/>
              <a:ahLst/>
              <a:cxnLst/>
              <a:rect l="l" t="t" r="r" b="b"/>
              <a:pathLst>
                <a:path w="225005" h="8207997">
                  <a:moveTo>
                    <a:pt x="0" y="8207997"/>
                  </a:moveTo>
                  <a:lnTo>
                    <a:pt x="225005" y="8207997"/>
                  </a:lnTo>
                  <a:lnTo>
                    <a:pt x="225005" y="0"/>
                  </a:lnTo>
                  <a:lnTo>
                    <a:pt x="0" y="0"/>
                  </a:lnTo>
                  <a:lnTo>
                    <a:pt x="0" y="8207997"/>
                  </a:lnTo>
                  <a:close/>
                </a:path>
              </a:pathLst>
            </a:custGeom>
            <a:solidFill>
              <a:srgbClr val="90D7F7"/>
            </a:solidFill>
          </p:spPr>
          <p:txBody>
            <a:bodyPr wrap="square" lIns="0" tIns="0" rIns="0" bIns="0" rtlCol="0">
              <a:noAutofit/>
            </a:bodyPr>
            <a:lstStyle/>
            <a:p>
              <a:endParaRPr/>
            </a:p>
          </p:txBody>
        </p:sp>
        <p:sp>
          <p:nvSpPr>
            <p:cNvPr id="15" name="object 15"/>
            <p:cNvSpPr/>
            <p:nvPr/>
          </p:nvSpPr>
          <p:spPr>
            <a:xfrm>
              <a:off x="229753" y="7594151"/>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7E9FA"/>
            </a:solidFill>
          </p:spPr>
          <p:txBody>
            <a:bodyPr wrap="square" lIns="0" tIns="0" rIns="0" bIns="0" rtlCol="0">
              <a:noAutofit/>
            </a:bodyPr>
            <a:lstStyle/>
            <a:p>
              <a:endParaRPr/>
            </a:p>
          </p:txBody>
        </p:sp>
        <p:sp>
          <p:nvSpPr>
            <p:cNvPr id="16" name="object 16"/>
            <p:cNvSpPr/>
            <p:nvPr/>
          </p:nvSpPr>
          <p:spPr>
            <a:xfrm>
              <a:off x="1912282" y="5690668"/>
              <a:ext cx="1577751" cy="1773542"/>
            </a:xfrm>
            <a:prstGeom prst="rect">
              <a:avLst/>
            </a:prstGeom>
            <a:blipFill>
              <a:blip r:embed="rId3" cstate="print"/>
              <a:stretch>
                <a:fillRect/>
              </a:stretch>
            </a:blipFill>
          </p:spPr>
          <p:txBody>
            <a:bodyPr wrap="square" lIns="0" tIns="0" rIns="0" bIns="0" rtlCol="0">
              <a:noAutofit/>
            </a:bodyPr>
            <a:lstStyle/>
            <a:p>
              <a:endParaRPr/>
            </a:p>
          </p:txBody>
        </p:sp>
        <p:sp>
          <p:nvSpPr>
            <p:cNvPr id="7" name="object 7"/>
            <p:cNvSpPr/>
            <p:nvPr/>
          </p:nvSpPr>
          <p:spPr>
            <a:xfrm>
              <a:off x="5436006" y="0"/>
              <a:ext cx="251993" cy="8207997"/>
            </a:xfrm>
            <a:custGeom>
              <a:avLst/>
              <a:gdLst/>
              <a:ahLst/>
              <a:cxnLst/>
              <a:rect l="l" t="t" r="r" b="b"/>
              <a:pathLst>
                <a:path w="251993" h="8207997">
                  <a:moveTo>
                    <a:pt x="0" y="8207997"/>
                  </a:moveTo>
                  <a:lnTo>
                    <a:pt x="251993" y="8207997"/>
                  </a:lnTo>
                  <a:lnTo>
                    <a:pt x="251993" y="0"/>
                  </a:lnTo>
                  <a:lnTo>
                    <a:pt x="0" y="0"/>
                  </a:lnTo>
                  <a:lnTo>
                    <a:pt x="0" y="8207997"/>
                  </a:lnTo>
                  <a:close/>
                </a:path>
              </a:pathLst>
            </a:custGeom>
            <a:solidFill>
              <a:srgbClr val="90D7F7"/>
            </a:solidFill>
          </p:spPr>
          <p:txBody>
            <a:bodyPr wrap="square" lIns="0" tIns="0" rIns="0" bIns="0" rtlCol="0">
              <a:noAutofit/>
            </a:bodyPr>
            <a:lstStyle/>
            <a:p>
              <a:endParaRPr/>
            </a:p>
          </p:txBody>
        </p:sp>
        <p:sp>
          <p:nvSpPr>
            <p:cNvPr id="5" name="object 5"/>
            <p:cNvSpPr txBox="1"/>
            <p:nvPr/>
          </p:nvSpPr>
          <p:spPr>
            <a:xfrm>
              <a:off x="1631375" y="984250"/>
              <a:ext cx="2620706" cy="471352"/>
            </a:xfrm>
            <a:prstGeom prst="rect">
              <a:avLst/>
            </a:prstGeom>
          </p:spPr>
          <p:txBody>
            <a:bodyPr wrap="square" lIns="0" tIns="12700" rIns="0" bIns="0" rtlCol="0">
              <a:noAutofit/>
            </a:bodyPr>
            <a:lstStyle/>
            <a:p>
              <a:pPr marL="12700" algn="just">
                <a:lnSpc>
                  <a:spcPts val="2000"/>
                </a:lnSpc>
              </a:pPr>
              <a:r>
                <a:rPr lang="es-ES" dirty="0">
                  <a:solidFill>
                    <a:srgbClr val="00AFEE"/>
                  </a:solidFill>
                  <a:latin typeface="Times New Roman" panose="02020603050405020304" pitchFamily="18" charset="0"/>
                  <a:cs typeface="Times New Roman" panose="02020603050405020304" pitchFamily="18" charset="0"/>
                </a:rPr>
                <a:t>Razón de rechazar a recibir el bautismo</a:t>
              </a:r>
              <a:endParaRPr sz="1800" dirty="0">
                <a:latin typeface="Times New Roman" panose="02020603050405020304" pitchFamily="18" charset="0"/>
                <a:cs typeface="Times New Roman" panose="02020603050405020304" pitchFamily="18" charset="0"/>
              </a:endParaRPr>
            </a:p>
          </p:txBody>
        </p:sp>
        <p:sp>
          <p:nvSpPr>
            <p:cNvPr id="4" name="object 4"/>
            <p:cNvSpPr txBox="1"/>
            <p:nvPr/>
          </p:nvSpPr>
          <p:spPr>
            <a:xfrm>
              <a:off x="550663" y="1846125"/>
              <a:ext cx="4404644" cy="2997794"/>
            </a:xfrm>
            <a:prstGeom prst="rect">
              <a:avLst/>
            </a:prstGeom>
          </p:spPr>
          <p:txBody>
            <a:bodyPr wrap="square" lIns="0" tIns="6604" rIns="0" bIns="0" rtlCol="0">
              <a:noAutofit/>
            </a:bodyPr>
            <a:lstStyle/>
            <a:p>
              <a:pPr marR="17784" indent="120650" algn="just">
                <a:lnSpc>
                  <a:spcPts val="1200"/>
                </a:lnSpc>
              </a:pPr>
              <a:r>
                <a:rPr lang="es-ES" sz="900" dirty="0">
                  <a:solidFill>
                    <a:srgbClr val="363435"/>
                  </a:solidFill>
                  <a:latin typeface="Malgun Gothic" panose="020B0503020000020004" pitchFamily="34" charset="-127"/>
                  <a:ea typeface="Malgun Gothic" panose="020B0503020000020004" pitchFamily="34" charset="-127"/>
                  <a:cs typeface="Malgun Gothic"/>
                </a:rPr>
                <a:t>Había una vieja y pobre mujer que vivía en China. La anciana tenía fe pero era reacia a ser bautizada. Cuando el pastor preguntó por qué vacilaba, la anciana derramó lágrimas sobre sus mejillas y respondió:</a:t>
              </a:r>
            </a:p>
            <a:p>
              <a:pPr marR="17784" indent="120650" algn="just">
                <a:lnSpc>
                  <a:spcPts val="1200"/>
                </a:lnSpc>
              </a:pPr>
              <a:r>
                <a:rPr lang="es-ES" sz="900" dirty="0">
                  <a:latin typeface="Malgun Gothic" panose="020B0503020000020004" pitchFamily="34" charset="-127"/>
                  <a:ea typeface="Malgun Gothic" panose="020B0503020000020004" pitchFamily="34" charset="-127"/>
                  <a:cs typeface="Malgun Gothic"/>
                </a:rPr>
                <a:t>“¿Sabes por qué? Pastor sabe lo que Jesús dijo a sus discípulos: “Id por todo el mundo y predicad el evangelio a toda criatura". Como puede ver, soy una anciana de 70 años. Los ojos están muy borrosos. Puedo hacerlo si me dice que le predicara a mi esposo, hijo y nuera acerca de Jesucristo. Estoy feliz de compartir con mis vecinos. Además, si fuera una o dos aldeas cercanas, puede ser que tenga poder de visitar y predicar. Sin embargo, es absolutamente imposible para mí ir a todo el mundo. Pastor piénselo también. ¿Me llamará el Señor discípulo?</a:t>
              </a:r>
            </a:p>
            <a:p>
              <a:pPr marR="17784" indent="120650" algn="just">
                <a:lnSpc>
                  <a:spcPts val="1200"/>
                </a:lnSpc>
              </a:pPr>
              <a:r>
                <a:rPr lang="es-ES" sz="900" dirty="0">
                  <a:latin typeface="Malgun Gothic" panose="020B0503020000020004" pitchFamily="34" charset="-127"/>
                  <a:ea typeface="Malgun Gothic" panose="020B0503020000020004" pitchFamily="34" charset="-127"/>
                  <a:cs typeface="NanumBarunGothic"/>
                </a:rPr>
                <a:t>Después de escuchar a la anciana, dijo el pastor:</a:t>
              </a:r>
            </a:p>
            <a:p>
              <a:pPr marR="17784" indent="120650" algn="just">
                <a:lnSpc>
                  <a:spcPts val="1200"/>
                </a:lnSpc>
              </a:pPr>
              <a:r>
                <a:rPr lang="es-ES" sz="900" dirty="0">
                  <a:latin typeface="Malgun Gothic" panose="020B0503020000020004" pitchFamily="34" charset="-127"/>
                  <a:ea typeface="Malgun Gothic" panose="020B0503020000020004" pitchFamily="34" charset="-127"/>
                  <a:cs typeface="Malgun Gothic"/>
                </a:rPr>
                <a:t>"Lo que el Señor quiere para sus discípulos es lo mejor de cada uno de ellos, no más que su poder".</a:t>
              </a:r>
            </a:p>
            <a:p>
              <a:pPr marR="17784" indent="120650" algn="just">
                <a:lnSpc>
                  <a:spcPts val="1200"/>
                </a:lnSpc>
              </a:pPr>
              <a:r>
                <a:rPr lang="es-ES" sz="900" dirty="0">
                  <a:latin typeface="Malgun Gothic" panose="020B0503020000020004" pitchFamily="34" charset="-127"/>
                  <a:ea typeface="Malgun Gothic" panose="020B0503020000020004" pitchFamily="34" charset="-127"/>
                  <a:cs typeface="NanumBarunGothic"/>
                </a:rPr>
                <a:t>Después de escuchar la explicación del pastor, la anciana se llenó de alegría y dijo:</a:t>
              </a:r>
            </a:p>
            <a:p>
              <a:pPr marR="17784" indent="120650" algn="just">
                <a:lnSpc>
                  <a:spcPts val="1200"/>
                </a:lnSpc>
              </a:pPr>
              <a:r>
                <a:rPr lang="es-ES" sz="900" dirty="0">
                  <a:latin typeface="Malgun Gothic" panose="020B0503020000020004" pitchFamily="34" charset="-127"/>
                  <a:ea typeface="Malgun Gothic" panose="020B0503020000020004" pitchFamily="34" charset="-127"/>
                  <a:cs typeface="Malgun Gothic"/>
                </a:rPr>
                <a:t>“Ahh, vale. Si es así, seré bautizado cuando el pastor lo quiera. Estoy preparada."</a:t>
              </a:r>
            </a:p>
          </p:txBody>
        </p:sp>
        <p:sp>
          <p:nvSpPr>
            <p:cNvPr id="3" name="object 3"/>
            <p:cNvSpPr txBox="1"/>
            <p:nvPr/>
          </p:nvSpPr>
          <p:spPr>
            <a:xfrm>
              <a:off x="667134" y="4603649"/>
              <a:ext cx="4151641" cy="495401"/>
            </a:xfrm>
            <a:prstGeom prst="rect">
              <a:avLst/>
            </a:prstGeom>
          </p:spPr>
          <p:txBody>
            <a:bodyPr wrap="square" lIns="0" tIns="6635" rIns="0" bIns="0" rtlCol="0">
              <a:noAutofit/>
            </a:bodyPr>
            <a:lstStyle/>
            <a:p>
              <a:pPr marL="12700" algn="just">
                <a:lnSpc>
                  <a:spcPts val="1200"/>
                </a:lnSpc>
              </a:pPr>
              <a:r>
                <a:rPr lang="es-ES" sz="900" dirty="0">
                  <a:solidFill>
                    <a:srgbClr val="00AFEE"/>
                  </a:solidFill>
                  <a:latin typeface="Malgun Gothic"/>
                  <a:cs typeface="Malgun Gothic"/>
                </a:rPr>
                <a:t>El bautismo que corresponde a esto ahora nos salva (no quitando las inmundicias de la carne, sino como la aspiración de una buena conciencia hacia Dios) por la resurrección de Jesucristo.</a:t>
              </a:r>
              <a:r>
                <a:rPr sz="900" dirty="0">
                  <a:solidFill>
                    <a:srgbClr val="00AFEE"/>
                  </a:solidFill>
                  <a:latin typeface="Malgun Gothic"/>
                  <a:cs typeface="Malgun Gothic"/>
                </a:rPr>
                <a:t> (</a:t>
              </a:r>
              <a:r>
                <a:rPr lang="es-ES" sz="900" dirty="0">
                  <a:solidFill>
                    <a:srgbClr val="00AFEE"/>
                  </a:solidFill>
                  <a:latin typeface="Malgun Gothic"/>
                  <a:cs typeface="Malgun Gothic"/>
                </a:rPr>
                <a:t>1P</a:t>
              </a:r>
              <a:r>
                <a:rPr sz="900" dirty="0">
                  <a:solidFill>
                    <a:srgbClr val="00AFEE"/>
                  </a:solidFill>
                  <a:latin typeface="Malgun Gothic"/>
                  <a:cs typeface="Malgun Gothic"/>
                </a:rPr>
                <a:t> 3:21)</a:t>
              </a:r>
              <a:endParaRPr sz="900" dirty="0">
                <a:latin typeface="Malgun Gothic"/>
                <a:cs typeface="Malgun Gothic"/>
              </a:endParaRPr>
            </a:p>
          </p:txBody>
        </p:sp>
        <p:sp>
          <p:nvSpPr>
            <p:cNvPr id="2" name="object 2"/>
            <p:cNvSpPr txBox="1"/>
            <p:nvPr/>
          </p:nvSpPr>
          <p:spPr>
            <a:xfrm>
              <a:off x="271500" y="7702250"/>
              <a:ext cx="234950" cy="152400"/>
            </a:xfrm>
            <a:prstGeom prst="rect">
              <a:avLst/>
            </a:prstGeom>
          </p:spPr>
          <p:txBody>
            <a:bodyPr wrap="square" lIns="0" tIns="6985" rIns="0" bIns="0" rtlCol="0">
              <a:noAutofit/>
            </a:bodyPr>
            <a:lstStyle/>
            <a:p>
              <a:pPr marL="12700">
                <a:lnSpc>
                  <a:spcPts val="1100"/>
                </a:lnSpc>
              </a:pPr>
              <a:r>
                <a:rPr sz="1000" dirty="0">
                  <a:solidFill>
                    <a:srgbClr val="363435"/>
                  </a:solidFill>
                  <a:latin typeface="Times New Roman"/>
                  <a:cs typeface="Times New Roman"/>
                </a:rPr>
                <a:t>118</a:t>
              </a:r>
              <a:endParaRPr sz="1000">
                <a:latin typeface="Times New Roman"/>
                <a:cs typeface="Times New Roman"/>
              </a:endParaRPr>
            </a:p>
          </p:txBody>
        </p:sp>
        <p:sp>
          <p:nvSpPr>
            <p:cNvPr id="18" name="object 7">
              <a:extLst>
                <a:ext uri="{FF2B5EF4-FFF2-40B4-BE49-F238E27FC236}">
                  <a16:creationId xmlns:a16="http://schemas.microsoft.com/office/drawing/2014/main" id="{C4258EBA-89ED-489F-92C1-CBF7A3053A2E}"/>
                </a:ext>
              </a:extLst>
            </p:cNvPr>
            <p:cNvSpPr txBox="1"/>
            <p:nvPr/>
          </p:nvSpPr>
          <p:spPr>
            <a:xfrm>
              <a:off x="635001" y="1111250"/>
              <a:ext cx="685800" cy="330200"/>
            </a:xfrm>
            <a:prstGeom prst="rect">
              <a:avLst/>
            </a:prstGeom>
          </p:spPr>
          <p:txBody>
            <a:bodyPr wrap="square" lIns="0" tIns="16160" rIns="0" bIns="0" rtlCol="0" anchor="t">
              <a:noAutofit/>
            </a:bodyPr>
            <a:lstStyle/>
            <a:p>
              <a:pPr marL="12700" algn="ctr">
                <a:lnSpc>
                  <a:spcPts val="2545"/>
                </a:lnSpc>
              </a:pPr>
              <a:r>
                <a:rPr lang="es-ES" sz="1100" b="1" dirty="0">
                  <a:latin typeface="Times New Roman"/>
                  <a:cs typeface="Times New Roman"/>
                </a:rPr>
                <a:t>Alegoría</a:t>
              </a:r>
              <a:endParaRPr sz="1100" b="1" dirty="0">
                <a:latin typeface="Times New Roman"/>
                <a:cs typeface="Times New Roman"/>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그룹 21">
            <a:extLst>
              <a:ext uri="{FF2B5EF4-FFF2-40B4-BE49-F238E27FC236}">
                <a16:creationId xmlns:a16="http://schemas.microsoft.com/office/drawing/2014/main" id="{6B85D34E-219A-48C8-8FA3-51CC75BA9699}"/>
              </a:ext>
            </a:extLst>
          </p:cNvPr>
          <p:cNvGrpSpPr/>
          <p:nvPr/>
        </p:nvGrpSpPr>
        <p:grpSpPr>
          <a:xfrm>
            <a:off x="0" y="0"/>
            <a:ext cx="5688011" cy="8207997"/>
            <a:chOff x="0" y="0"/>
            <a:chExt cx="5688011" cy="8207997"/>
          </a:xfrm>
        </p:grpSpPr>
        <p:sp>
          <p:nvSpPr>
            <p:cNvPr id="15" name="object 15"/>
            <p:cNvSpPr/>
            <p:nvPr/>
          </p:nvSpPr>
          <p:spPr>
            <a:xfrm>
              <a:off x="1576679" y="762088"/>
              <a:ext cx="3671315" cy="786383"/>
            </a:xfrm>
            <a:custGeom>
              <a:avLst/>
              <a:gdLst/>
              <a:ahLst/>
              <a:cxnLst/>
              <a:rect l="l" t="t" r="r" b="b"/>
              <a:pathLst>
                <a:path w="3671315" h="786383">
                  <a:moveTo>
                    <a:pt x="0" y="0"/>
                  </a:moveTo>
                  <a:lnTo>
                    <a:pt x="0" y="786383"/>
                  </a:lnTo>
                  <a:lnTo>
                    <a:pt x="3671315" y="786383"/>
                  </a:lnTo>
                  <a:lnTo>
                    <a:pt x="3671315" y="0"/>
                  </a:lnTo>
                  <a:lnTo>
                    <a:pt x="0" y="0"/>
                  </a:lnTo>
                  <a:close/>
                </a:path>
              </a:pathLst>
            </a:custGeom>
            <a:solidFill>
              <a:srgbClr val="B8BABC">
                <a:alpha val="69999"/>
              </a:srgbClr>
            </a:solidFill>
          </p:spPr>
          <p:txBody>
            <a:bodyPr wrap="square" lIns="0" tIns="0" rIns="0" bIns="0" rtlCol="0">
              <a:noAutofit/>
            </a:bodyPr>
            <a:lstStyle/>
            <a:p>
              <a:endParaRPr/>
            </a:p>
          </p:txBody>
        </p:sp>
        <p:sp>
          <p:nvSpPr>
            <p:cNvPr id="20" name="object 20"/>
            <p:cNvSpPr/>
            <p:nvPr/>
          </p:nvSpPr>
          <p:spPr>
            <a:xfrm>
              <a:off x="251993" y="0"/>
              <a:ext cx="5211013" cy="8207997"/>
            </a:xfrm>
            <a:custGeom>
              <a:avLst/>
              <a:gdLst/>
              <a:ahLst/>
              <a:cxnLst/>
              <a:rect l="l" t="t" r="r" b="b"/>
              <a:pathLst>
                <a:path w="5211013" h="8207997">
                  <a:moveTo>
                    <a:pt x="0" y="8207997"/>
                  </a:moveTo>
                  <a:lnTo>
                    <a:pt x="5211013" y="8207997"/>
                  </a:lnTo>
                  <a:lnTo>
                    <a:pt x="5211013" y="0"/>
                  </a:lnTo>
                  <a:lnTo>
                    <a:pt x="0" y="0"/>
                  </a:lnTo>
                  <a:lnTo>
                    <a:pt x="0" y="8207997"/>
                  </a:lnTo>
                  <a:close/>
                </a:path>
              </a:pathLst>
            </a:custGeom>
            <a:solidFill>
              <a:srgbClr val="C7E9FA"/>
            </a:solidFill>
          </p:spPr>
          <p:txBody>
            <a:bodyPr wrap="square" lIns="0" tIns="0" rIns="0" bIns="0" rtlCol="0">
              <a:noAutofit/>
            </a:bodyPr>
            <a:lstStyle/>
            <a:p>
              <a:endParaRPr/>
            </a:p>
          </p:txBody>
        </p:sp>
        <p:sp>
          <p:nvSpPr>
            <p:cNvPr id="9" name="object 9"/>
            <p:cNvSpPr/>
            <p:nvPr/>
          </p:nvSpPr>
          <p:spPr>
            <a:xfrm>
              <a:off x="491300" y="431998"/>
              <a:ext cx="4823993" cy="7344003"/>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DFDFD"/>
            </a:solidFill>
          </p:spPr>
          <p:txBody>
            <a:bodyPr wrap="square" lIns="0" tIns="0" rIns="0" bIns="0" rtlCol="0">
              <a:noAutofit/>
            </a:bodyPr>
            <a:lstStyle/>
            <a:p>
              <a:endParaRPr/>
            </a:p>
          </p:txBody>
        </p:sp>
        <p:sp>
          <p:nvSpPr>
            <p:cNvPr id="10" name="object 10"/>
            <p:cNvSpPr/>
            <p:nvPr/>
          </p:nvSpPr>
          <p:spPr>
            <a:xfrm>
              <a:off x="5213694" y="508198"/>
              <a:ext cx="50800" cy="0"/>
            </a:xfrm>
            <a:custGeom>
              <a:avLst/>
              <a:gdLst/>
              <a:ahLst/>
              <a:cxnLst/>
              <a:rect l="l" t="t" r="r" b="b"/>
              <a:pathLst>
                <a:path w="50800">
                  <a:moveTo>
                    <a:pt x="0" y="0"/>
                  </a:moveTo>
                  <a:lnTo>
                    <a:pt x="50800" y="0"/>
                  </a:lnTo>
                </a:path>
              </a:pathLst>
            </a:custGeom>
            <a:ln w="52069">
              <a:solidFill>
                <a:srgbClr val="FDFDFD"/>
              </a:solidFill>
            </a:ln>
          </p:spPr>
          <p:txBody>
            <a:bodyPr wrap="square" lIns="0" tIns="0" rIns="0" bIns="0" rtlCol="0">
              <a:noAutofit/>
            </a:bodyPr>
            <a:lstStyle/>
            <a:p>
              <a:endParaRPr/>
            </a:p>
          </p:txBody>
        </p:sp>
        <p:sp>
          <p:nvSpPr>
            <p:cNvPr id="11" name="object 11"/>
            <p:cNvSpPr/>
            <p:nvPr/>
          </p:nvSpPr>
          <p:spPr>
            <a:xfrm>
              <a:off x="5213694" y="7699801"/>
              <a:ext cx="50800" cy="0"/>
            </a:xfrm>
            <a:custGeom>
              <a:avLst/>
              <a:gdLst/>
              <a:ahLst/>
              <a:cxnLst/>
              <a:rect l="l" t="t" r="r" b="b"/>
              <a:pathLst>
                <a:path w="50800">
                  <a:moveTo>
                    <a:pt x="0" y="0"/>
                  </a:moveTo>
                  <a:lnTo>
                    <a:pt x="50800" y="0"/>
                  </a:lnTo>
                </a:path>
              </a:pathLst>
            </a:custGeom>
            <a:ln w="52069">
              <a:solidFill>
                <a:srgbClr val="FDFDFD"/>
              </a:solidFill>
            </a:ln>
          </p:spPr>
          <p:txBody>
            <a:bodyPr wrap="square" lIns="0" tIns="0" rIns="0" bIns="0" rtlCol="0">
              <a:noAutofit/>
            </a:bodyPr>
            <a:lstStyle/>
            <a:p>
              <a:endParaRPr/>
            </a:p>
          </p:txBody>
        </p:sp>
        <p:sp>
          <p:nvSpPr>
            <p:cNvPr id="12" name="object 12"/>
            <p:cNvSpPr/>
            <p:nvPr/>
          </p:nvSpPr>
          <p:spPr>
            <a:xfrm>
              <a:off x="542100" y="7699801"/>
              <a:ext cx="50800" cy="0"/>
            </a:xfrm>
            <a:custGeom>
              <a:avLst/>
              <a:gdLst/>
              <a:ahLst/>
              <a:cxnLst/>
              <a:rect l="l" t="t" r="r" b="b"/>
              <a:pathLst>
                <a:path w="50800">
                  <a:moveTo>
                    <a:pt x="0" y="0"/>
                  </a:moveTo>
                  <a:lnTo>
                    <a:pt x="50800" y="0"/>
                  </a:lnTo>
                </a:path>
              </a:pathLst>
            </a:custGeom>
            <a:ln w="52069">
              <a:solidFill>
                <a:srgbClr val="FDFDFD"/>
              </a:solidFill>
            </a:ln>
          </p:spPr>
          <p:txBody>
            <a:bodyPr wrap="square" lIns="0" tIns="0" rIns="0" bIns="0" rtlCol="0">
              <a:noAutofit/>
            </a:bodyPr>
            <a:lstStyle/>
            <a:p>
              <a:endParaRPr/>
            </a:p>
          </p:txBody>
        </p:sp>
        <p:sp>
          <p:nvSpPr>
            <p:cNvPr id="13" name="object 13"/>
            <p:cNvSpPr/>
            <p:nvPr/>
          </p:nvSpPr>
          <p:spPr>
            <a:xfrm>
              <a:off x="542100" y="508198"/>
              <a:ext cx="50800" cy="0"/>
            </a:xfrm>
            <a:custGeom>
              <a:avLst/>
              <a:gdLst/>
              <a:ahLst/>
              <a:cxnLst/>
              <a:rect l="l" t="t" r="r" b="b"/>
              <a:pathLst>
                <a:path w="50800">
                  <a:moveTo>
                    <a:pt x="0" y="0"/>
                  </a:moveTo>
                  <a:lnTo>
                    <a:pt x="50800" y="0"/>
                  </a:lnTo>
                </a:path>
              </a:pathLst>
            </a:custGeom>
            <a:ln w="52069">
              <a:solidFill>
                <a:srgbClr val="FDFDFD"/>
              </a:solidFill>
            </a:ln>
          </p:spPr>
          <p:txBody>
            <a:bodyPr wrap="square" lIns="0" tIns="0" rIns="0" bIns="0" rtlCol="0">
              <a:noAutofit/>
            </a:bodyPr>
            <a:lstStyle/>
            <a:p>
              <a:endParaRPr/>
            </a:p>
          </p:txBody>
        </p:sp>
        <p:sp>
          <p:nvSpPr>
            <p:cNvPr id="14" name="object 14"/>
            <p:cNvSpPr/>
            <p:nvPr/>
          </p:nvSpPr>
          <p:spPr>
            <a:xfrm>
              <a:off x="644474" y="910526"/>
              <a:ext cx="794334" cy="942835"/>
            </a:xfrm>
            <a:prstGeom prst="rect">
              <a:avLst/>
            </a:prstGeom>
            <a:blipFill>
              <a:blip r:embed="rId2" cstate="print"/>
              <a:stretch>
                <a:fillRect/>
              </a:stretch>
            </a:blipFill>
          </p:spPr>
          <p:txBody>
            <a:bodyPr wrap="square" lIns="0" tIns="0" rIns="0" bIns="0" rtlCol="0">
              <a:noAutofit/>
            </a:bodyPr>
            <a:lstStyle/>
            <a:p>
              <a:endParaRPr/>
            </a:p>
          </p:txBody>
        </p:sp>
        <p:sp>
          <p:nvSpPr>
            <p:cNvPr id="16" name="object 16"/>
            <p:cNvSpPr/>
            <p:nvPr/>
          </p:nvSpPr>
          <p:spPr>
            <a:xfrm>
              <a:off x="1572822" y="762421"/>
              <a:ext cx="3573246" cy="697191"/>
            </a:xfrm>
            <a:custGeom>
              <a:avLst/>
              <a:gdLst/>
              <a:ahLst/>
              <a:cxnLst/>
              <a:rect l="l" t="t" r="r" b="b"/>
              <a:pathLst>
                <a:path w="3573246" h="697191">
                  <a:moveTo>
                    <a:pt x="166243" y="393306"/>
                  </a:moveTo>
                  <a:lnTo>
                    <a:pt x="166243" y="617435"/>
                  </a:lnTo>
                  <a:lnTo>
                    <a:pt x="167562" y="631960"/>
                  </a:lnTo>
                  <a:lnTo>
                    <a:pt x="185474" y="669379"/>
                  </a:lnTo>
                  <a:lnTo>
                    <a:pt x="219392" y="692646"/>
                  </a:lnTo>
                  <a:lnTo>
                    <a:pt x="245999" y="697191"/>
                  </a:lnTo>
                  <a:lnTo>
                    <a:pt x="3493477" y="697191"/>
                  </a:lnTo>
                  <a:lnTo>
                    <a:pt x="3534209" y="686027"/>
                  </a:lnTo>
                  <a:lnTo>
                    <a:pt x="3562901" y="656747"/>
                  </a:lnTo>
                  <a:lnTo>
                    <a:pt x="3573246" y="617435"/>
                  </a:lnTo>
                  <a:lnTo>
                    <a:pt x="3573246" y="79756"/>
                  </a:lnTo>
                  <a:lnTo>
                    <a:pt x="3562078" y="39027"/>
                  </a:lnTo>
                  <a:lnTo>
                    <a:pt x="3532792" y="10341"/>
                  </a:lnTo>
                  <a:lnTo>
                    <a:pt x="3493477" y="0"/>
                  </a:lnTo>
                  <a:lnTo>
                    <a:pt x="245999" y="0"/>
                  </a:lnTo>
                  <a:lnTo>
                    <a:pt x="205273" y="11166"/>
                  </a:lnTo>
                  <a:lnTo>
                    <a:pt x="176584" y="40449"/>
                  </a:lnTo>
                  <a:lnTo>
                    <a:pt x="166243" y="79756"/>
                  </a:lnTo>
                  <a:lnTo>
                    <a:pt x="166243" y="269036"/>
                  </a:lnTo>
                  <a:lnTo>
                    <a:pt x="161657" y="281499"/>
                  </a:lnTo>
                  <a:lnTo>
                    <a:pt x="157424" y="292259"/>
                  </a:lnTo>
                  <a:lnTo>
                    <a:pt x="153252" y="301386"/>
                  </a:lnTo>
                  <a:lnTo>
                    <a:pt x="148848" y="308949"/>
                  </a:lnTo>
                  <a:lnTo>
                    <a:pt x="143921" y="315017"/>
                  </a:lnTo>
                  <a:lnTo>
                    <a:pt x="138176" y="319661"/>
                  </a:lnTo>
                  <a:lnTo>
                    <a:pt x="131322" y="322949"/>
                  </a:lnTo>
                  <a:lnTo>
                    <a:pt x="123066" y="324951"/>
                  </a:lnTo>
                  <a:lnTo>
                    <a:pt x="113116" y="325736"/>
                  </a:lnTo>
                  <a:lnTo>
                    <a:pt x="101179" y="325375"/>
                  </a:lnTo>
                  <a:lnTo>
                    <a:pt x="86963" y="323935"/>
                  </a:lnTo>
                  <a:lnTo>
                    <a:pt x="70175" y="321487"/>
                  </a:lnTo>
                  <a:lnTo>
                    <a:pt x="50523" y="318101"/>
                  </a:lnTo>
                  <a:lnTo>
                    <a:pt x="27714" y="313845"/>
                  </a:lnTo>
                  <a:lnTo>
                    <a:pt x="1456" y="308790"/>
                  </a:lnTo>
                  <a:lnTo>
                    <a:pt x="0" y="308508"/>
                  </a:lnTo>
                  <a:lnTo>
                    <a:pt x="18862" y="325595"/>
                  </a:lnTo>
                  <a:lnTo>
                    <a:pt x="35380" y="340447"/>
                  </a:lnTo>
                  <a:lnTo>
                    <a:pt x="49827" y="353203"/>
                  </a:lnTo>
                  <a:lnTo>
                    <a:pt x="62480" y="364004"/>
                  </a:lnTo>
                  <a:lnTo>
                    <a:pt x="73613" y="372991"/>
                  </a:lnTo>
                  <a:lnTo>
                    <a:pt x="83501" y="380303"/>
                  </a:lnTo>
                  <a:lnTo>
                    <a:pt x="92420" y="386080"/>
                  </a:lnTo>
                  <a:lnTo>
                    <a:pt x="100643" y="390464"/>
                  </a:lnTo>
                  <a:lnTo>
                    <a:pt x="108447" y="393594"/>
                  </a:lnTo>
                  <a:lnTo>
                    <a:pt x="116107" y="395611"/>
                  </a:lnTo>
                  <a:lnTo>
                    <a:pt x="123897" y="396655"/>
                  </a:lnTo>
                  <a:lnTo>
                    <a:pt x="132092" y="396866"/>
                  </a:lnTo>
                  <a:lnTo>
                    <a:pt x="140968" y="396384"/>
                  </a:lnTo>
                  <a:lnTo>
                    <a:pt x="150800" y="395351"/>
                  </a:lnTo>
                  <a:lnTo>
                    <a:pt x="161862" y="393906"/>
                  </a:lnTo>
                  <a:lnTo>
                    <a:pt x="166243" y="393306"/>
                  </a:lnTo>
                  <a:close/>
                </a:path>
              </a:pathLst>
            </a:custGeom>
            <a:solidFill>
              <a:srgbClr val="FDFDFD"/>
            </a:solidFill>
          </p:spPr>
          <p:txBody>
            <a:bodyPr wrap="square" lIns="0" tIns="0" rIns="0" bIns="0" rtlCol="0">
              <a:noAutofit/>
            </a:bodyPr>
            <a:lstStyle/>
            <a:p>
              <a:endParaRPr/>
            </a:p>
          </p:txBody>
        </p:sp>
        <p:sp>
          <p:nvSpPr>
            <p:cNvPr id="17" name="object 17"/>
            <p:cNvSpPr/>
            <p:nvPr/>
          </p:nvSpPr>
          <p:spPr>
            <a:xfrm>
              <a:off x="1572822" y="762421"/>
              <a:ext cx="3573246" cy="697191"/>
            </a:xfrm>
            <a:custGeom>
              <a:avLst/>
              <a:gdLst/>
              <a:ahLst/>
              <a:cxnLst/>
              <a:rect l="l" t="t" r="r" b="b"/>
              <a:pathLst>
                <a:path w="3573246" h="697191">
                  <a:moveTo>
                    <a:pt x="166243" y="393306"/>
                  </a:moveTo>
                  <a:lnTo>
                    <a:pt x="166243" y="617435"/>
                  </a:lnTo>
                  <a:lnTo>
                    <a:pt x="167562" y="631960"/>
                  </a:lnTo>
                  <a:lnTo>
                    <a:pt x="185474" y="669379"/>
                  </a:lnTo>
                  <a:lnTo>
                    <a:pt x="219392" y="692646"/>
                  </a:lnTo>
                  <a:lnTo>
                    <a:pt x="245999" y="697191"/>
                  </a:lnTo>
                  <a:lnTo>
                    <a:pt x="3493477" y="697191"/>
                  </a:lnTo>
                  <a:lnTo>
                    <a:pt x="3534209" y="686027"/>
                  </a:lnTo>
                  <a:lnTo>
                    <a:pt x="3562901" y="656747"/>
                  </a:lnTo>
                  <a:lnTo>
                    <a:pt x="3573246" y="617435"/>
                  </a:lnTo>
                  <a:lnTo>
                    <a:pt x="3573246" y="79756"/>
                  </a:lnTo>
                  <a:lnTo>
                    <a:pt x="3562078" y="39027"/>
                  </a:lnTo>
                  <a:lnTo>
                    <a:pt x="3532792" y="10341"/>
                  </a:lnTo>
                  <a:lnTo>
                    <a:pt x="3493477" y="0"/>
                  </a:lnTo>
                  <a:lnTo>
                    <a:pt x="245999" y="0"/>
                  </a:lnTo>
                  <a:lnTo>
                    <a:pt x="205273" y="11166"/>
                  </a:lnTo>
                  <a:lnTo>
                    <a:pt x="176584" y="40449"/>
                  </a:lnTo>
                  <a:lnTo>
                    <a:pt x="166243" y="79756"/>
                  </a:lnTo>
                  <a:lnTo>
                    <a:pt x="166243" y="269036"/>
                  </a:lnTo>
                  <a:lnTo>
                    <a:pt x="161657" y="281499"/>
                  </a:lnTo>
                  <a:lnTo>
                    <a:pt x="157424" y="292259"/>
                  </a:lnTo>
                  <a:lnTo>
                    <a:pt x="153252" y="301386"/>
                  </a:lnTo>
                  <a:lnTo>
                    <a:pt x="148848" y="308949"/>
                  </a:lnTo>
                  <a:lnTo>
                    <a:pt x="143921" y="315017"/>
                  </a:lnTo>
                  <a:lnTo>
                    <a:pt x="138176" y="319661"/>
                  </a:lnTo>
                  <a:lnTo>
                    <a:pt x="131322" y="322949"/>
                  </a:lnTo>
                  <a:lnTo>
                    <a:pt x="123066" y="324951"/>
                  </a:lnTo>
                  <a:lnTo>
                    <a:pt x="113116" y="325736"/>
                  </a:lnTo>
                  <a:lnTo>
                    <a:pt x="101179" y="325375"/>
                  </a:lnTo>
                  <a:lnTo>
                    <a:pt x="86963" y="323935"/>
                  </a:lnTo>
                  <a:lnTo>
                    <a:pt x="70175" y="321487"/>
                  </a:lnTo>
                  <a:lnTo>
                    <a:pt x="50523" y="318101"/>
                  </a:lnTo>
                  <a:lnTo>
                    <a:pt x="27714" y="313845"/>
                  </a:lnTo>
                  <a:lnTo>
                    <a:pt x="1456" y="308790"/>
                  </a:lnTo>
                  <a:lnTo>
                    <a:pt x="0" y="308508"/>
                  </a:lnTo>
                  <a:lnTo>
                    <a:pt x="18862" y="325595"/>
                  </a:lnTo>
                  <a:lnTo>
                    <a:pt x="35380" y="340447"/>
                  </a:lnTo>
                  <a:lnTo>
                    <a:pt x="49827" y="353203"/>
                  </a:lnTo>
                  <a:lnTo>
                    <a:pt x="62480" y="364004"/>
                  </a:lnTo>
                  <a:lnTo>
                    <a:pt x="73613" y="372991"/>
                  </a:lnTo>
                  <a:lnTo>
                    <a:pt x="83501" y="380303"/>
                  </a:lnTo>
                  <a:lnTo>
                    <a:pt x="92420" y="386080"/>
                  </a:lnTo>
                  <a:lnTo>
                    <a:pt x="100643" y="390464"/>
                  </a:lnTo>
                  <a:lnTo>
                    <a:pt x="108447" y="393594"/>
                  </a:lnTo>
                  <a:lnTo>
                    <a:pt x="116107" y="395611"/>
                  </a:lnTo>
                  <a:lnTo>
                    <a:pt x="123897" y="396655"/>
                  </a:lnTo>
                  <a:lnTo>
                    <a:pt x="132092" y="396866"/>
                  </a:lnTo>
                  <a:lnTo>
                    <a:pt x="140968" y="396384"/>
                  </a:lnTo>
                  <a:lnTo>
                    <a:pt x="150800" y="395351"/>
                  </a:lnTo>
                  <a:lnTo>
                    <a:pt x="161862" y="393906"/>
                  </a:lnTo>
                  <a:lnTo>
                    <a:pt x="166243" y="393306"/>
                  </a:lnTo>
                  <a:close/>
                </a:path>
              </a:pathLst>
            </a:custGeom>
            <a:ln w="12699">
              <a:solidFill>
                <a:srgbClr val="96989A"/>
              </a:solidFill>
            </a:ln>
          </p:spPr>
          <p:txBody>
            <a:bodyPr wrap="square" lIns="0" tIns="0" rIns="0" bIns="0" rtlCol="0">
              <a:noAutofit/>
            </a:bodyPr>
            <a:lstStyle/>
            <a:p>
              <a:endParaRPr/>
            </a:p>
          </p:txBody>
        </p:sp>
        <p:sp>
          <p:nvSpPr>
            <p:cNvPr id="18" name="object 18"/>
            <p:cNvSpPr/>
            <p:nvPr/>
          </p:nvSpPr>
          <p:spPr>
            <a:xfrm>
              <a:off x="5463006" y="0"/>
              <a:ext cx="225005" cy="8207997"/>
            </a:xfrm>
            <a:custGeom>
              <a:avLst/>
              <a:gdLst/>
              <a:ahLst/>
              <a:cxnLst/>
              <a:rect l="l" t="t" r="r" b="b"/>
              <a:pathLst>
                <a:path w="225005" h="8207997">
                  <a:moveTo>
                    <a:pt x="224993" y="0"/>
                  </a:moveTo>
                  <a:lnTo>
                    <a:pt x="0" y="0"/>
                  </a:lnTo>
                  <a:lnTo>
                    <a:pt x="0" y="8207997"/>
                  </a:lnTo>
                  <a:lnTo>
                    <a:pt x="224993" y="8207997"/>
                  </a:lnTo>
                  <a:lnTo>
                    <a:pt x="224993" y="0"/>
                  </a:lnTo>
                  <a:close/>
                </a:path>
              </a:pathLst>
            </a:custGeom>
            <a:solidFill>
              <a:srgbClr val="71CFF5"/>
            </a:solidFill>
          </p:spPr>
          <p:txBody>
            <a:bodyPr wrap="square" lIns="0" tIns="0" rIns="0" bIns="0" rtlCol="0">
              <a:noAutofit/>
            </a:bodyPr>
            <a:lstStyle/>
            <a:p>
              <a:endParaRPr/>
            </a:p>
          </p:txBody>
        </p:sp>
        <p:sp>
          <p:nvSpPr>
            <p:cNvPr id="19" name="object 19"/>
            <p:cNvSpPr/>
            <p:nvPr/>
          </p:nvSpPr>
          <p:spPr>
            <a:xfrm>
              <a:off x="5098252" y="7594151"/>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7E9FA"/>
            </a:solidFill>
          </p:spPr>
          <p:txBody>
            <a:bodyPr wrap="square" lIns="0" tIns="0" rIns="0" bIns="0" rtlCol="0">
              <a:noAutofit/>
            </a:bodyPr>
            <a:lstStyle/>
            <a:p>
              <a:endParaRPr/>
            </a:p>
          </p:txBody>
        </p:sp>
        <p:sp>
          <p:nvSpPr>
            <p:cNvPr id="8" name="object 8"/>
            <p:cNvSpPr/>
            <p:nvPr/>
          </p:nvSpPr>
          <p:spPr>
            <a:xfrm>
              <a:off x="0" y="0"/>
              <a:ext cx="251993" cy="8207997"/>
            </a:xfrm>
            <a:custGeom>
              <a:avLst/>
              <a:gdLst/>
              <a:ahLst/>
              <a:cxnLst/>
              <a:rect l="l" t="t" r="r" b="b"/>
              <a:pathLst>
                <a:path w="251993" h="8207997">
                  <a:moveTo>
                    <a:pt x="0" y="8207997"/>
                  </a:moveTo>
                  <a:lnTo>
                    <a:pt x="251993" y="8207997"/>
                  </a:lnTo>
                  <a:lnTo>
                    <a:pt x="251993" y="0"/>
                  </a:lnTo>
                  <a:lnTo>
                    <a:pt x="0" y="0"/>
                  </a:lnTo>
                  <a:lnTo>
                    <a:pt x="0" y="8207997"/>
                  </a:lnTo>
                  <a:close/>
                </a:path>
              </a:pathLst>
            </a:custGeom>
            <a:solidFill>
              <a:srgbClr val="90D7F7"/>
            </a:solidFill>
          </p:spPr>
          <p:txBody>
            <a:bodyPr wrap="square" lIns="0" tIns="0" rIns="0" bIns="0" rtlCol="0">
              <a:noAutofit/>
            </a:bodyPr>
            <a:lstStyle/>
            <a:p>
              <a:endParaRPr/>
            </a:p>
          </p:txBody>
        </p:sp>
        <p:sp>
          <p:nvSpPr>
            <p:cNvPr id="7" name="object 7"/>
            <p:cNvSpPr txBox="1"/>
            <p:nvPr/>
          </p:nvSpPr>
          <p:spPr>
            <a:xfrm>
              <a:off x="720262" y="2094025"/>
              <a:ext cx="4362330" cy="711314"/>
            </a:xfrm>
            <a:prstGeom prst="rect">
              <a:avLst/>
            </a:prstGeom>
          </p:spPr>
          <p:txBody>
            <a:bodyPr wrap="square" lIns="0" tIns="6604" rIns="0" bIns="0" rtlCol="0">
              <a:noAutofit/>
            </a:bodyPr>
            <a:lstStyle/>
            <a:p>
              <a:pPr indent="120650" algn="just">
                <a:lnSpc>
                  <a:spcPts val="1200"/>
                </a:lnSpc>
              </a:pPr>
              <a:r>
                <a:rPr lang="es-ES" sz="900" dirty="0">
                  <a:solidFill>
                    <a:srgbClr val="363435"/>
                  </a:solidFill>
                  <a:latin typeface="Malgun Gothic"/>
                  <a:cs typeface="Malgun Gothic"/>
                </a:rPr>
                <a:t>No hay contradicción en absoluto. Génesis capítulo 1 está escrito con el propósito de presentar todo el proceso que Dios creó para que los humanos puedan vivir en el mundo, y el capítulo 2 es una presentación detallada del acontecimiento de la creación de Dios al hombre. Es decir, el capítulo 1 habla del orden de la creación, y el capítulo 2 habla de otras cosas como fondo y resalta solo al hombre.</a:t>
              </a:r>
            </a:p>
          </p:txBody>
        </p:sp>
        <p:sp>
          <p:nvSpPr>
            <p:cNvPr id="6" name="object 6"/>
            <p:cNvSpPr txBox="1"/>
            <p:nvPr/>
          </p:nvSpPr>
          <p:spPr>
            <a:xfrm>
              <a:off x="720262" y="3168193"/>
              <a:ext cx="4362342" cy="1092390"/>
            </a:xfrm>
            <a:prstGeom prst="rect">
              <a:avLst/>
            </a:prstGeom>
          </p:spPr>
          <p:txBody>
            <a:bodyPr wrap="square" lIns="0" tIns="6604" rIns="0" bIns="0" rtlCol="0">
              <a:noAutofit/>
            </a:bodyPr>
            <a:lstStyle/>
            <a:p>
              <a:pPr indent="120650" algn="just">
                <a:lnSpc>
                  <a:spcPts val="1200"/>
                </a:lnSpc>
              </a:pPr>
              <a:r>
                <a:rPr lang="es-ES" sz="900" dirty="0">
                  <a:solidFill>
                    <a:srgbClr val="363435"/>
                  </a:solidFill>
                  <a:latin typeface="Malgun Gothic"/>
                  <a:cs typeface="Malgun Gothic"/>
                </a:rPr>
                <a:t>El capítulo 2 desde el principio hasta el versículo 6 explica el estado antes de la creación en el sexto día, y de repente en el versículo 7, empieza la historia de la creación de un hombre, que fue en el sexto día, lo que lleva a cabo a malentender que el orden de creación es diferente al capítulo 1, sin embargo sabiendo que el capítulo 2 no está hablando del orden de la creación, entonces no surgirá problema. E incluso después del versículo 8, puede confundirse con el significado de crear las plantas y animales según su especie después de la creación del hombre, pero no significa eso, sino que representa la hermosa creación del huerto de Edén para Adán.</a:t>
              </a:r>
            </a:p>
          </p:txBody>
        </p:sp>
        <p:sp>
          <p:nvSpPr>
            <p:cNvPr id="5" name="object 5"/>
            <p:cNvSpPr txBox="1"/>
            <p:nvPr/>
          </p:nvSpPr>
          <p:spPr>
            <a:xfrm>
              <a:off x="720262" y="4730446"/>
              <a:ext cx="4368696" cy="1664004"/>
            </a:xfrm>
            <a:prstGeom prst="rect">
              <a:avLst/>
            </a:prstGeom>
          </p:spPr>
          <p:txBody>
            <a:bodyPr wrap="square" lIns="0" tIns="6604" rIns="0" bIns="0" rtlCol="0">
              <a:noAutofit/>
            </a:bodyPr>
            <a:lstStyle/>
            <a:p>
              <a:pPr marR="616" indent="120650" algn="just">
                <a:lnSpc>
                  <a:spcPts val="1200"/>
                </a:lnSpc>
              </a:pPr>
              <a:r>
                <a:rPr lang="es-ES" sz="900" dirty="0">
                  <a:solidFill>
                    <a:srgbClr val="363435"/>
                  </a:solidFill>
                  <a:latin typeface="Malgun Gothic"/>
                  <a:cs typeface="Malgun Gothic"/>
                </a:rPr>
                <a:t>Si observamos que los capítulos 1 y 2 describen acontecimientos similares desde diferentes perspectivas, más bien encontramos que estas palabras fueron escritas por la misteriosa providencia de Dios. En el capítulo 1, el nombre de Dios solo se llama ‘Elohim’, mientras que en el capítulo 2, se usa el otro nombre de Dios, ‘Jehová’, que tiene un gran significado. El capítulo 1 es la palabra que describe la creación de Dios de los cielos y la tierra, por lo que aparece como Dios Todopoderoso, en otras palabras 'Elohim’, y el capítulo 2, el núcleo es la gracia y el pacto de Dios, y no es una descripción de las actividades creativas, sino la creación al ser humano, el objeto del amor de Dios y el acontecimiento de establecer un pacto con los seres humanos, por lo que aparece el aspecto de Dios ‘Jehová’. Por lo tanto, podemos ver que los capítulos 1 y 2 son mensajes intencionalmente diferentes.</a:t>
              </a:r>
            </a:p>
          </p:txBody>
        </p:sp>
        <p:sp>
          <p:nvSpPr>
            <p:cNvPr id="4" name="object 4"/>
            <p:cNvSpPr txBox="1"/>
            <p:nvPr/>
          </p:nvSpPr>
          <p:spPr>
            <a:xfrm>
              <a:off x="5170750" y="7702250"/>
              <a:ext cx="234950" cy="152400"/>
            </a:xfrm>
            <a:prstGeom prst="rect">
              <a:avLst/>
            </a:prstGeom>
          </p:spPr>
          <p:txBody>
            <a:bodyPr wrap="square" lIns="0" tIns="6985" rIns="0" bIns="0" rtlCol="0">
              <a:noAutofit/>
            </a:bodyPr>
            <a:lstStyle/>
            <a:p>
              <a:pPr marL="12700">
                <a:lnSpc>
                  <a:spcPts val="1100"/>
                </a:lnSpc>
              </a:pPr>
              <a:r>
                <a:rPr sz="1000" dirty="0">
                  <a:solidFill>
                    <a:srgbClr val="363435"/>
                  </a:solidFill>
                  <a:latin typeface="Times New Roman"/>
                  <a:cs typeface="Times New Roman"/>
                </a:rPr>
                <a:t>119</a:t>
              </a:r>
              <a:endParaRPr sz="1000">
                <a:latin typeface="Times New Roman"/>
                <a:cs typeface="Times New Roman"/>
              </a:endParaRPr>
            </a:p>
          </p:txBody>
        </p:sp>
        <p:sp>
          <p:nvSpPr>
            <p:cNvPr id="2" name="object 2"/>
            <p:cNvSpPr txBox="1"/>
            <p:nvPr/>
          </p:nvSpPr>
          <p:spPr>
            <a:xfrm>
              <a:off x="1514882" y="770544"/>
              <a:ext cx="3890818" cy="780375"/>
            </a:xfrm>
            <a:prstGeom prst="rect">
              <a:avLst/>
            </a:prstGeom>
          </p:spPr>
          <p:txBody>
            <a:bodyPr wrap="square" lIns="0" tIns="4968" rIns="0" bIns="0" rtlCol="0">
              <a:noAutofit/>
            </a:bodyPr>
            <a:lstStyle/>
            <a:p>
              <a:pPr algn="just"/>
              <a:endParaRPr sz="1000" dirty="0"/>
            </a:p>
            <a:p>
              <a:pPr marL="431896" marR="538642" algn="just">
                <a:spcBef>
                  <a:spcPts val="70"/>
                </a:spcBef>
              </a:pPr>
              <a:r>
                <a:rPr lang="es-ES" sz="1000" dirty="0">
                  <a:solidFill>
                    <a:srgbClr val="00AFEE"/>
                  </a:solidFill>
                  <a:latin typeface="Malgun Gothic"/>
                  <a:cs typeface="Malgun Gothic"/>
                </a:rPr>
                <a:t>¿Los contenidos de Génesis 1 y Génesis 2 se contradicen entre sí?</a:t>
              </a:r>
            </a:p>
          </p:txBody>
        </p:sp>
        <p:sp>
          <p:nvSpPr>
            <p:cNvPr id="21" name="object 3">
              <a:extLst>
                <a:ext uri="{FF2B5EF4-FFF2-40B4-BE49-F238E27FC236}">
                  <a16:creationId xmlns:a16="http://schemas.microsoft.com/office/drawing/2014/main" id="{54CBB1B2-05C9-47ED-8B62-3C87DF1CF4CA}"/>
                </a:ext>
              </a:extLst>
            </p:cNvPr>
            <p:cNvSpPr txBox="1"/>
            <p:nvPr/>
          </p:nvSpPr>
          <p:spPr>
            <a:xfrm rot="21060000">
              <a:off x="581049" y="563891"/>
              <a:ext cx="1172656" cy="254000"/>
            </a:xfrm>
            <a:prstGeom prst="rect">
              <a:avLst/>
            </a:prstGeom>
          </p:spPr>
          <p:txBody>
            <a:bodyPr wrap="square" lIns="0" tIns="12700" rIns="0" bIns="0" rtlCol="0">
              <a:noAutofit/>
            </a:bodyPr>
            <a:lstStyle/>
            <a:p>
              <a:pPr>
                <a:lnSpc>
                  <a:spcPts val="2000"/>
                </a:lnSpc>
              </a:pPr>
              <a:r>
                <a:rPr lang="es-ES" sz="1000" b="1" dirty="0">
                  <a:latin typeface="Times New Roman"/>
                  <a:cs typeface="Times New Roman"/>
                </a:rPr>
                <a:t>Tengo una pregunta~</a:t>
              </a:r>
              <a:endParaRPr sz="1000" b="1" dirty="0">
                <a:latin typeface="Times New Roman"/>
                <a:cs typeface="Times New Roman"/>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a:extLst>
              <a:ext uri="{FF2B5EF4-FFF2-40B4-BE49-F238E27FC236}">
                <a16:creationId xmlns:a16="http://schemas.microsoft.com/office/drawing/2014/main" id="{B3965B39-AF2D-410E-8CDF-4E2903AFA5B5}"/>
              </a:ext>
            </a:extLst>
          </p:cNvPr>
          <p:cNvGrpSpPr/>
          <p:nvPr/>
        </p:nvGrpSpPr>
        <p:grpSpPr>
          <a:xfrm>
            <a:off x="0" y="0"/>
            <a:ext cx="5687999" cy="8204288"/>
            <a:chOff x="0" y="0"/>
            <a:chExt cx="5687999" cy="8204288"/>
          </a:xfrm>
        </p:grpSpPr>
        <p:sp>
          <p:nvSpPr>
            <p:cNvPr id="32" name="object 32"/>
            <p:cNvSpPr/>
            <p:nvPr/>
          </p:nvSpPr>
          <p:spPr>
            <a:xfrm>
              <a:off x="221297" y="0"/>
              <a:ext cx="5211000" cy="8204288"/>
            </a:xfrm>
            <a:custGeom>
              <a:avLst/>
              <a:gdLst/>
              <a:ahLst/>
              <a:cxnLst/>
              <a:rect l="l" t="t" r="r" b="b"/>
              <a:pathLst>
                <a:path w="5211000" h="8204288">
                  <a:moveTo>
                    <a:pt x="0" y="8204288"/>
                  </a:moveTo>
                  <a:lnTo>
                    <a:pt x="5211000" y="8204288"/>
                  </a:lnTo>
                  <a:lnTo>
                    <a:pt x="5211000" y="0"/>
                  </a:lnTo>
                  <a:lnTo>
                    <a:pt x="0" y="0"/>
                  </a:lnTo>
                  <a:lnTo>
                    <a:pt x="0" y="8204288"/>
                  </a:lnTo>
                  <a:close/>
                </a:path>
              </a:pathLst>
            </a:custGeom>
            <a:solidFill>
              <a:srgbClr val="C7E9FA"/>
            </a:solidFill>
          </p:spPr>
          <p:txBody>
            <a:bodyPr wrap="square" lIns="0" tIns="0" rIns="0" bIns="0" rtlCol="0">
              <a:noAutofit/>
            </a:bodyPr>
            <a:lstStyle/>
            <a:p>
              <a:endParaRPr/>
            </a:p>
          </p:txBody>
        </p:sp>
        <p:sp>
          <p:nvSpPr>
            <p:cNvPr id="14" name="object 14"/>
            <p:cNvSpPr/>
            <p:nvPr/>
          </p:nvSpPr>
          <p:spPr>
            <a:xfrm>
              <a:off x="354200" y="428297"/>
              <a:ext cx="4823993" cy="7344003"/>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DFDFD"/>
            </a:solidFill>
          </p:spPr>
          <p:txBody>
            <a:bodyPr wrap="square" lIns="0" tIns="0" rIns="0" bIns="0" rtlCol="0">
              <a:noAutofit/>
            </a:bodyPr>
            <a:lstStyle/>
            <a:p>
              <a:endParaRPr/>
            </a:p>
          </p:txBody>
        </p:sp>
        <p:sp>
          <p:nvSpPr>
            <p:cNvPr id="15" name="object 15"/>
            <p:cNvSpPr/>
            <p:nvPr/>
          </p:nvSpPr>
          <p:spPr>
            <a:xfrm>
              <a:off x="5076593" y="504497"/>
              <a:ext cx="50800" cy="0"/>
            </a:xfrm>
            <a:custGeom>
              <a:avLst/>
              <a:gdLst/>
              <a:ahLst/>
              <a:cxnLst/>
              <a:rect l="l" t="t" r="r" b="b"/>
              <a:pathLst>
                <a:path w="50800">
                  <a:moveTo>
                    <a:pt x="0" y="0"/>
                  </a:moveTo>
                  <a:lnTo>
                    <a:pt x="50800" y="0"/>
                  </a:lnTo>
                </a:path>
              </a:pathLst>
            </a:custGeom>
            <a:ln w="52069">
              <a:solidFill>
                <a:srgbClr val="FDFDFD"/>
              </a:solidFill>
            </a:ln>
          </p:spPr>
          <p:txBody>
            <a:bodyPr wrap="square" lIns="0" tIns="0" rIns="0" bIns="0" rtlCol="0">
              <a:noAutofit/>
            </a:bodyPr>
            <a:lstStyle/>
            <a:p>
              <a:endParaRPr/>
            </a:p>
          </p:txBody>
        </p:sp>
        <p:sp>
          <p:nvSpPr>
            <p:cNvPr id="16" name="object 16"/>
            <p:cNvSpPr/>
            <p:nvPr/>
          </p:nvSpPr>
          <p:spPr>
            <a:xfrm>
              <a:off x="5076593" y="7696100"/>
              <a:ext cx="50800" cy="0"/>
            </a:xfrm>
            <a:custGeom>
              <a:avLst/>
              <a:gdLst/>
              <a:ahLst/>
              <a:cxnLst/>
              <a:rect l="l" t="t" r="r" b="b"/>
              <a:pathLst>
                <a:path w="50800">
                  <a:moveTo>
                    <a:pt x="0" y="0"/>
                  </a:moveTo>
                  <a:lnTo>
                    <a:pt x="50800" y="0"/>
                  </a:lnTo>
                </a:path>
              </a:pathLst>
            </a:custGeom>
            <a:ln w="52069">
              <a:solidFill>
                <a:srgbClr val="FDFDFD"/>
              </a:solidFill>
            </a:ln>
          </p:spPr>
          <p:txBody>
            <a:bodyPr wrap="square" lIns="0" tIns="0" rIns="0" bIns="0" rtlCol="0">
              <a:noAutofit/>
            </a:bodyPr>
            <a:lstStyle/>
            <a:p>
              <a:endParaRPr/>
            </a:p>
          </p:txBody>
        </p:sp>
        <p:sp>
          <p:nvSpPr>
            <p:cNvPr id="17" name="object 17"/>
            <p:cNvSpPr/>
            <p:nvPr/>
          </p:nvSpPr>
          <p:spPr>
            <a:xfrm>
              <a:off x="405000" y="7696100"/>
              <a:ext cx="50800" cy="0"/>
            </a:xfrm>
            <a:custGeom>
              <a:avLst/>
              <a:gdLst/>
              <a:ahLst/>
              <a:cxnLst/>
              <a:rect l="l" t="t" r="r" b="b"/>
              <a:pathLst>
                <a:path w="50800">
                  <a:moveTo>
                    <a:pt x="0" y="0"/>
                  </a:moveTo>
                  <a:lnTo>
                    <a:pt x="50800" y="0"/>
                  </a:lnTo>
                </a:path>
              </a:pathLst>
            </a:custGeom>
            <a:ln w="52069">
              <a:solidFill>
                <a:srgbClr val="FDFDFD"/>
              </a:solidFill>
            </a:ln>
          </p:spPr>
          <p:txBody>
            <a:bodyPr wrap="square" lIns="0" tIns="0" rIns="0" bIns="0" rtlCol="0">
              <a:noAutofit/>
            </a:bodyPr>
            <a:lstStyle/>
            <a:p>
              <a:endParaRPr/>
            </a:p>
          </p:txBody>
        </p:sp>
        <p:sp>
          <p:nvSpPr>
            <p:cNvPr id="18" name="object 18"/>
            <p:cNvSpPr/>
            <p:nvPr/>
          </p:nvSpPr>
          <p:spPr>
            <a:xfrm>
              <a:off x="405000" y="504497"/>
              <a:ext cx="50800" cy="0"/>
            </a:xfrm>
            <a:custGeom>
              <a:avLst/>
              <a:gdLst/>
              <a:ahLst/>
              <a:cxnLst/>
              <a:rect l="l" t="t" r="r" b="b"/>
              <a:pathLst>
                <a:path w="50800">
                  <a:moveTo>
                    <a:pt x="0" y="0"/>
                  </a:moveTo>
                  <a:lnTo>
                    <a:pt x="50800" y="0"/>
                  </a:lnTo>
                </a:path>
              </a:pathLst>
            </a:custGeom>
            <a:ln w="52069">
              <a:solidFill>
                <a:srgbClr val="FDFDFD"/>
              </a:solidFill>
            </a:ln>
          </p:spPr>
          <p:txBody>
            <a:bodyPr wrap="square" lIns="0" tIns="0" rIns="0" bIns="0" rtlCol="0">
              <a:noAutofit/>
            </a:bodyPr>
            <a:lstStyle/>
            <a:p>
              <a:endParaRPr/>
            </a:p>
          </p:txBody>
        </p:sp>
        <p:sp>
          <p:nvSpPr>
            <p:cNvPr id="19" name="object 19"/>
            <p:cNvSpPr/>
            <p:nvPr/>
          </p:nvSpPr>
          <p:spPr>
            <a:xfrm>
              <a:off x="0" y="0"/>
              <a:ext cx="221297" cy="8204288"/>
            </a:xfrm>
            <a:custGeom>
              <a:avLst/>
              <a:gdLst/>
              <a:ahLst/>
              <a:cxnLst/>
              <a:rect l="l" t="t" r="r" b="b"/>
              <a:pathLst>
                <a:path w="221297" h="8204288">
                  <a:moveTo>
                    <a:pt x="0" y="8204288"/>
                  </a:moveTo>
                  <a:lnTo>
                    <a:pt x="221297" y="8204288"/>
                  </a:lnTo>
                  <a:lnTo>
                    <a:pt x="221297" y="0"/>
                  </a:lnTo>
                  <a:lnTo>
                    <a:pt x="0" y="0"/>
                  </a:lnTo>
                  <a:lnTo>
                    <a:pt x="0" y="8204288"/>
                  </a:lnTo>
                  <a:close/>
                </a:path>
              </a:pathLst>
            </a:custGeom>
            <a:solidFill>
              <a:srgbClr val="90D7F7"/>
            </a:solidFill>
          </p:spPr>
          <p:txBody>
            <a:bodyPr wrap="square" lIns="0" tIns="0" rIns="0" bIns="0" rtlCol="0">
              <a:noAutofit/>
            </a:bodyPr>
            <a:lstStyle/>
            <a:p>
              <a:endParaRPr/>
            </a:p>
          </p:txBody>
        </p:sp>
        <p:sp>
          <p:nvSpPr>
            <p:cNvPr id="20" name="object 20"/>
            <p:cNvSpPr/>
            <p:nvPr/>
          </p:nvSpPr>
          <p:spPr>
            <a:xfrm>
              <a:off x="226052" y="7592302"/>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7E9FA"/>
            </a:solidFill>
          </p:spPr>
          <p:txBody>
            <a:bodyPr wrap="square" lIns="0" tIns="0" rIns="0" bIns="0" rtlCol="0">
              <a:noAutofit/>
            </a:bodyPr>
            <a:lstStyle/>
            <a:p>
              <a:endParaRPr/>
            </a:p>
          </p:txBody>
        </p:sp>
        <p:sp>
          <p:nvSpPr>
            <p:cNvPr id="21" name="object 21"/>
            <p:cNvSpPr/>
            <p:nvPr/>
          </p:nvSpPr>
          <p:spPr>
            <a:xfrm>
              <a:off x="599363" y="2783495"/>
              <a:ext cx="108000" cy="108000"/>
            </a:xfrm>
            <a:custGeom>
              <a:avLst/>
              <a:gdLst/>
              <a:ahLst/>
              <a:cxnLst/>
              <a:rect l="l" t="t" r="r" b="b"/>
              <a:pathLst>
                <a:path w="108000" h="108000">
                  <a:moveTo>
                    <a:pt x="54000" y="108000"/>
                  </a:moveTo>
                  <a:lnTo>
                    <a:pt x="68324" y="106079"/>
                  </a:lnTo>
                  <a:lnTo>
                    <a:pt x="81200" y="100658"/>
                  </a:lnTo>
                  <a:lnTo>
                    <a:pt x="92118" y="92247"/>
                  </a:lnTo>
                  <a:lnTo>
                    <a:pt x="100565" y="81359"/>
                  </a:lnTo>
                  <a:lnTo>
                    <a:pt x="106029" y="68505"/>
                  </a:lnTo>
                  <a:lnTo>
                    <a:pt x="108000" y="54197"/>
                  </a:lnTo>
                  <a:lnTo>
                    <a:pt x="108000" y="54000"/>
                  </a:lnTo>
                  <a:lnTo>
                    <a:pt x="106079" y="39676"/>
                  </a:lnTo>
                  <a:lnTo>
                    <a:pt x="100658" y="26799"/>
                  </a:lnTo>
                  <a:lnTo>
                    <a:pt x="92247" y="15882"/>
                  </a:lnTo>
                  <a:lnTo>
                    <a:pt x="81359" y="7435"/>
                  </a:lnTo>
                  <a:lnTo>
                    <a:pt x="68505" y="1970"/>
                  </a:lnTo>
                  <a:lnTo>
                    <a:pt x="54197" y="0"/>
                  </a:lnTo>
                  <a:lnTo>
                    <a:pt x="54000" y="0"/>
                  </a:lnTo>
                  <a:lnTo>
                    <a:pt x="39676" y="1920"/>
                  </a:lnTo>
                  <a:lnTo>
                    <a:pt x="26799" y="7342"/>
                  </a:lnTo>
                  <a:lnTo>
                    <a:pt x="15882" y="15753"/>
                  </a:lnTo>
                  <a:lnTo>
                    <a:pt x="7435" y="26641"/>
                  </a:lnTo>
                  <a:lnTo>
                    <a:pt x="1970" y="39495"/>
                  </a:lnTo>
                  <a:lnTo>
                    <a:pt x="0" y="53803"/>
                  </a:lnTo>
                  <a:lnTo>
                    <a:pt x="0" y="54000"/>
                  </a:lnTo>
                  <a:lnTo>
                    <a:pt x="1920" y="68324"/>
                  </a:lnTo>
                  <a:lnTo>
                    <a:pt x="7342" y="81200"/>
                  </a:lnTo>
                  <a:lnTo>
                    <a:pt x="15753" y="92118"/>
                  </a:lnTo>
                  <a:lnTo>
                    <a:pt x="26641" y="100565"/>
                  </a:lnTo>
                  <a:lnTo>
                    <a:pt x="39495" y="106029"/>
                  </a:lnTo>
                  <a:lnTo>
                    <a:pt x="53803" y="108000"/>
                  </a:lnTo>
                  <a:lnTo>
                    <a:pt x="54000" y="108000"/>
                  </a:lnTo>
                  <a:close/>
                </a:path>
              </a:pathLst>
            </a:custGeom>
            <a:solidFill>
              <a:srgbClr val="4CC8F3"/>
            </a:solidFill>
          </p:spPr>
          <p:txBody>
            <a:bodyPr wrap="square" lIns="0" tIns="0" rIns="0" bIns="0" rtlCol="0">
              <a:noAutofit/>
            </a:bodyPr>
            <a:lstStyle/>
            <a:p>
              <a:endParaRPr/>
            </a:p>
          </p:txBody>
        </p:sp>
        <p:sp>
          <p:nvSpPr>
            <p:cNvPr id="22" name="object 22"/>
            <p:cNvSpPr/>
            <p:nvPr/>
          </p:nvSpPr>
          <p:spPr>
            <a:xfrm>
              <a:off x="619061" y="2803187"/>
              <a:ext cx="68605" cy="68618"/>
            </a:xfrm>
            <a:custGeom>
              <a:avLst/>
              <a:gdLst/>
              <a:ahLst/>
              <a:cxnLst/>
              <a:rect l="l" t="t" r="r" b="b"/>
              <a:pathLst>
                <a:path w="68605" h="68618">
                  <a:moveTo>
                    <a:pt x="34302" y="68618"/>
                  </a:moveTo>
                  <a:lnTo>
                    <a:pt x="48234" y="65672"/>
                  </a:lnTo>
                  <a:lnTo>
                    <a:pt x="59422" y="57678"/>
                  </a:lnTo>
                  <a:lnTo>
                    <a:pt x="66599" y="45902"/>
                  </a:lnTo>
                  <a:lnTo>
                    <a:pt x="68605" y="34315"/>
                  </a:lnTo>
                  <a:lnTo>
                    <a:pt x="65660" y="20383"/>
                  </a:lnTo>
                  <a:lnTo>
                    <a:pt x="57669" y="9192"/>
                  </a:lnTo>
                  <a:lnTo>
                    <a:pt x="45897" y="2009"/>
                  </a:lnTo>
                  <a:lnTo>
                    <a:pt x="34302" y="0"/>
                  </a:lnTo>
                  <a:lnTo>
                    <a:pt x="20373" y="2947"/>
                  </a:lnTo>
                  <a:lnTo>
                    <a:pt x="9186" y="10942"/>
                  </a:lnTo>
                  <a:lnTo>
                    <a:pt x="2008" y="22719"/>
                  </a:lnTo>
                  <a:lnTo>
                    <a:pt x="0" y="34315"/>
                  </a:lnTo>
                  <a:lnTo>
                    <a:pt x="2945" y="48247"/>
                  </a:lnTo>
                  <a:lnTo>
                    <a:pt x="10939" y="59434"/>
                  </a:lnTo>
                  <a:lnTo>
                    <a:pt x="22715" y="66612"/>
                  </a:lnTo>
                  <a:lnTo>
                    <a:pt x="34302" y="68618"/>
                  </a:lnTo>
                  <a:close/>
                </a:path>
              </a:pathLst>
            </a:custGeom>
            <a:solidFill>
              <a:srgbClr val="ACE0F8"/>
            </a:solidFill>
          </p:spPr>
          <p:txBody>
            <a:bodyPr wrap="square" lIns="0" tIns="0" rIns="0" bIns="0" rtlCol="0">
              <a:noAutofit/>
            </a:bodyPr>
            <a:lstStyle/>
            <a:p>
              <a:endParaRPr/>
            </a:p>
          </p:txBody>
        </p:sp>
        <p:sp>
          <p:nvSpPr>
            <p:cNvPr id="23" name="object 23"/>
            <p:cNvSpPr/>
            <p:nvPr/>
          </p:nvSpPr>
          <p:spPr>
            <a:xfrm>
              <a:off x="599363" y="3651334"/>
              <a:ext cx="108000" cy="108000"/>
            </a:xfrm>
            <a:custGeom>
              <a:avLst/>
              <a:gdLst/>
              <a:ahLst/>
              <a:cxnLst/>
              <a:rect l="l" t="t" r="r" b="b"/>
              <a:pathLst>
                <a:path w="108000" h="108000">
                  <a:moveTo>
                    <a:pt x="54000" y="108000"/>
                  </a:moveTo>
                  <a:lnTo>
                    <a:pt x="68324" y="106079"/>
                  </a:lnTo>
                  <a:lnTo>
                    <a:pt x="81200" y="100658"/>
                  </a:lnTo>
                  <a:lnTo>
                    <a:pt x="92118" y="92247"/>
                  </a:lnTo>
                  <a:lnTo>
                    <a:pt x="100565" y="81359"/>
                  </a:lnTo>
                  <a:lnTo>
                    <a:pt x="106029" y="68505"/>
                  </a:lnTo>
                  <a:lnTo>
                    <a:pt x="108000" y="54197"/>
                  </a:lnTo>
                  <a:lnTo>
                    <a:pt x="108000" y="54000"/>
                  </a:lnTo>
                  <a:lnTo>
                    <a:pt x="106079" y="39676"/>
                  </a:lnTo>
                  <a:lnTo>
                    <a:pt x="100658" y="26799"/>
                  </a:lnTo>
                  <a:lnTo>
                    <a:pt x="92247" y="15882"/>
                  </a:lnTo>
                  <a:lnTo>
                    <a:pt x="81359" y="7435"/>
                  </a:lnTo>
                  <a:lnTo>
                    <a:pt x="68505" y="1970"/>
                  </a:lnTo>
                  <a:lnTo>
                    <a:pt x="54197" y="0"/>
                  </a:lnTo>
                  <a:lnTo>
                    <a:pt x="54000" y="0"/>
                  </a:lnTo>
                  <a:lnTo>
                    <a:pt x="39676" y="1920"/>
                  </a:lnTo>
                  <a:lnTo>
                    <a:pt x="26799" y="7342"/>
                  </a:lnTo>
                  <a:lnTo>
                    <a:pt x="15882" y="15753"/>
                  </a:lnTo>
                  <a:lnTo>
                    <a:pt x="7435" y="26641"/>
                  </a:lnTo>
                  <a:lnTo>
                    <a:pt x="1970" y="39495"/>
                  </a:lnTo>
                  <a:lnTo>
                    <a:pt x="0" y="53803"/>
                  </a:lnTo>
                  <a:lnTo>
                    <a:pt x="0" y="54000"/>
                  </a:lnTo>
                  <a:lnTo>
                    <a:pt x="1920" y="68324"/>
                  </a:lnTo>
                  <a:lnTo>
                    <a:pt x="7342" y="81200"/>
                  </a:lnTo>
                  <a:lnTo>
                    <a:pt x="15753" y="92118"/>
                  </a:lnTo>
                  <a:lnTo>
                    <a:pt x="26641" y="100565"/>
                  </a:lnTo>
                  <a:lnTo>
                    <a:pt x="39495" y="106029"/>
                  </a:lnTo>
                  <a:lnTo>
                    <a:pt x="53803" y="108000"/>
                  </a:lnTo>
                  <a:lnTo>
                    <a:pt x="54000" y="108000"/>
                  </a:lnTo>
                  <a:close/>
                </a:path>
              </a:pathLst>
            </a:custGeom>
            <a:solidFill>
              <a:srgbClr val="4CC8F3"/>
            </a:solidFill>
          </p:spPr>
          <p:txBody>
            <a:bodyPr wrap="square" lIns="0" tIns="0" rIns="0" bIns="0" rtlCol="0">
              <a:noAutofit/>
            </a:bodyPr>
            <a:lstStyle/>
            <a:p>
              <a:endParaRPr/>
            </a:p>
          </p:txBody>
        </p:sp>
        <p:sp>
          <p:nvSpPr>
            <p:cNvPr id="24" name="object 24"/>
            <p:cNvSpPr/>
            <p:nvPr/>
          </p:nvSpPr>
          <p:spPr>
            <a:xfrm>
              <a:off x="619061" y="3671024"/>
              <a:ext cx="68605" cy="68618"/>
            </a:xfrm>
            <a:custGeom>
              <a:avLst/>
              <a:gdLst/>
              <a:ahLst/>
              <a:cxnLst/>
              <a:rect l="l" t="t" r="r" b="b"/>
              <a:pathLst>
                <a:path w="68605" h="68618">
                  <a:moveTo>
                    <a:pt x="34302" y="68618"/>
                  </a:moveTo>
                  <a:lnTo>
                    <a:pt x="48234" y="65672"/>
                  </a:lnTo>
                  <a:lnTo>
                    <a:pt x="59422" y="57678"/>
                  </a:lnTo>
                  <a:lnTo>
                    <a:pt x="66599" y="45902"/>
                  </a:lnTo>
                  <a:lnTo>
                    <a:pt x="68605" y="34315"/>
                  </a:lnTo>
                  <a:lnTo>
                    <a:pt x="65660" y="20383"/>
                  </a:lnTo>
                  <a:lnTo>
                    <a:pt x="57669" y="9192"/>
                  </a:lnTo>
                  <a:lnTo>
                    <a:pt x="45897" y="2009"/>
                  </a:lnTo>
                  <a:lnTo>
                    <a:pt x="34302" y="0"/>
                  </a:lnTo>
                  <a:lnTo>
                    <a:pt x="20373" y="2947"/>
                  </a:lnTo>
                  <a:lnTo>
                    <a:pt x="9186" y="10942"/>
                  </a:lnTo>
                  <a:lnTo>
                    <a:pt x="2008" y="22719"/>
                  </a:lnTo>
                  <a:lnTo>
                    <a:pt x="0" y="34315"/>
                  </a:lnTo>
                  <a:lnTo>
                    <a:pt x="2945" y="48247"/>
                  </a:lnTo>
                  <a:lnTo>
                    <a:pt x="10939" y="59434"/>
                  </a:lnTo>
                  <a:lnTo>
                    <a:pt x="22715" y="66612"/>
                  </a:lnTo>
                  <a:lnTo>
                    <a:pt x="34302" y="68618"/>
                  </a:lnTo>
                  <a:close/>
                </a:path>
              </a:pathLst>
            </a:custGeom>
            <a:solidFill>
              <a:srgbClr val="ACE0F8"/>
            </a:solidFill>
          </p:spPr>
          <p:txBody>
            <a:bodyPr wrap="square" lIns="0" tIns="0" rIns="0" bIns="0" rtlCol="0">
              <a:noAutofit/>
            </a:bodyPr>
            <a:lstStyle/>
            <a:p>
              <a:endParaRPr/>
            </a:p>
          </p:txBody>
        </p:sp>
        <p:sp>
          <p:nvSpPr>
            <p:cNvPr id="25" name="object 25"/>
            <p:cNvSpPr/>
            <p:nvPr/>
          </p:nvSpPr>
          <p:spPr>
            <a:xfrm>
              <a:off x="599363" y="4557134"/>
              <a:ext cx="108000" cy="108000"/>
            </a:xfrm>
            <a:custGeom>
              <a:avLst/>
              <a:gdLst/>
              <a:ahLst/>
              <a:cxnLst/>
              <a:rect l="l" t="t" r="r" b="b"/>
              <a:pathLst>
                <a:path w="108000" h="108000">
                  <a:moveTo>
                    <a:pt x="54000" y="108000"/>
                  </a:moveTo>
                  <a:lnTo>
                    <a:pt x="68324" y="106079"/>
                  </a:lnTo>
                  <a:lnTo>
                    <a:pt x="81200" y="100658"/>
                  </a:lnTo>
                  <a:lnTo>
                    <a:pt x="92118" y="92247"/>
                  </a:lnTo>
                  <a:lnTo>
                    <a:pt x="100565" y="81359"/>
                  </a:lnTo>
                  <a:lnTo>
                    <a:pt x="106029" y="68505"/>
                  </a:lnTo>
                  <a:lnTo>
                    <a:pt x="108000" y="54197"/>
                  </a:lnTo>
                  <a:lnTo>
                    <a:pt x="108000" y="54000"/>
                  </a:lnTo>
                  <a:lnTo>
                    <a:pt x="106079" y="39676"/>
                  </a:lnTo>
                  <a:lnTo>
                    <a:pt x="100658" y="26799"/>
                  </a:lnTo>
                  <a:lnTo>
                    <a:pt x="92247" y="15882"/>
                  </a:lnTo>
                  <a:lnTo>
                    <a:pt x="81359" y="7435"/>
                  </a:lnTo>
                  <a:lnTo>
                    <a:pt x="68505" y="1970"/>
                  </a:lnTo>
                  <a:lnTo>
                    <a:pt x="54197" y="0"/>
                  </a:lnTo>
                  <a:lnTo>
                    <a:pt x="54000" y="0"/>
                  </a:lnTo>
                  <a:lnTo>
                    <a:pt x="39676" y="1920"/>
                  </a:lnTo>
                  <a:lnTo>
                    <a:pt x="26799" y="7342"/>
                  </a:lnTo>
                  <a:lnTo>
                    <a:pt x="15882" y="15753"/>
                  </a:lnTo>
                  <a:lnTo>
                    <a:pt x="7435" y="26641"/>
                  </a:lnTo>
                  <a:lnTo>
                    <a:pt x="1970" y="39495"/>
                  </a:lnTo>
                  <a:lnTo>
                    <a:pt x="0" y="53803"/>
                  </a:lnTo>
                  <a:lnTo>
                    <a:pt x="0" y="54000"/>
                  </a:lnTo>
                  <a:lnTo>
                    <a:pt x="1920" y="68324"/>
                  </a:lnTo>
                  <a:lnTo>
                    <a:pt x="7342" y="81200"/>
                  </a:lnTo>
                  <a:lnTo>
                    <a:pt x="15753" y="92118"/>
                  </a:lnTo>
                  <a:lnTo>
                    <a:pt x="26641" y="100565"/>
                  </a:lnTo>
                  <a:lnTo>
                    <a:pt x="39495" y="106029"/>
                  </a:lnTo>
                  <a:lnTo>
                    <a:pt x="53803" y="108000"/>
                  </a:lnTo>
                  <a:lnTo>
                    <a:pt x="54000" y="108000"/>
                  </a:lnTo>
                  <a:close/>
                </a:path>
              </a:pathLst>
            </a:custGeom>
            <a:solidFill>
              <a:srgbClr val="4CC8F3"/>
            </a:solidFill>
          </p:spPr>
          <p:txBody>
            <a:bodyPr wrap="square" lIns="0" tIns="0" rIns="0" bIns="0" rtlCol="0">
              <a:noAutofit/>
            </a:bodyPr>
            <a:lstStyle/>
            <a:p>
              <a:endParaRPr/>
            </a:p>
          </p:txBody>
        </p:sp>
        <p:sp>
          <p:nvSpPr>
            <p:cNvPr id="26" name="object 26"/>
            <p:cNvSpPr/>
            <p:nvPr/>
          </p:nvSpPr>
          <p:spPr>
            <a:xfrm>
              <a:off x="619061" y="4576825"/>
              <a:ext cx="68605" cy="68618"/>
            </a:xfrm>
            <a:custGeom>
              <a:avLst/>
              <a:gdLst/>
              <a:ahLst/>
              <a:cxnLst/>
              <a:rect l="l" t="t" r="r" b="b"/>
              <a:pathLst>
                <a:path w="68605" h="68618">
                  <a:moveTo>
                    <a:pt x="34302" y="68618"/>
                  </a:moveTo>
                  <a:lnTo>
                    <a:pt x="48234" y="65672"/>
                  </a:lnTo>
                  <a:lnTo>
                    <a:pt x="59422" y="57678"/>
                  </a:lnTo>
                  <a:lnTo>
                    <a:pt x="66599" y="45902"/>
                  </a:lnTo>
                  <a:lnTo>
                    <a:pt x="68605" y="34315"/>
                  </a:lnTo>
                  <a:lnTo>
                    <a:pt x="65660" y="20383"/>
                  </a:lnTo>
                  <a:lnTo>
                    <a:pt x="57669" y="9192"/>
                  </a:lnTo>
                  <a:lnTo>
                    <a:pt x="45897" y="2009"/>
                  </a:lnTo>
                  <a:lnTo>
                    <a:pt x="34302" y="0"/>
                  </a:lnTo>
                  <a:lnTo>
                    <a:pt x="20373" y="2947"/>
                  </a:lnTo>
                  <a:lnTo>
                    <a:pt x="9186" y="10942"/>
                  </a:lnTo>
                  <a:lnTo>
                    <a:pt x="2008" y="22719"/>
                  </a:lnTo>
                  <a:lnTo>
                    <a:pt x="0" y="34315"/>
                  </a:lnTo>
                  <a:lnTo>
                    <a:pt x="2945" y="48247"/>
                  </a:lnTo>
                  <a:lnTo>
                    <a:pt x="10939" y="59434"/>
                  </a:lnTo>
                  <a:lnTo>
                    <a:pt x="22715" y="66612"/>
                  </a:lnTo>
                  <a:lnTo>
                    <a:pt x="34302" y="68618"/>
                  </a:lnTo>
                  <a:close/>
                </a:path>
              </a:pathLst>
            </a:custGeom>
            <a:solidFill>
              <a:srgbClr val="ACE0F8"/>
            </a:solidFill>
          </p:spPr>
          <p:txBody>
            <a:bodyPr wrap="square" lIns="0" tIns="0" rIns="0" bIns="0" rtlCol="0">
              <a:noAutofit/>
            </a:bodyPr>
            <a:lstStyle/>
            <a:p>
              <a:endParaRPr/>
            </a:p>
          </p:txBody>
        </p:sp>
        <p:sp>
          <p:nvSpPr>
            <p:cNvPr id="27" name="object 27"/>
            <p:cNvSpPr/>
            <p:nvPr/>
          </p:nvSpPr>
          <p:spPr>
            <a:xfrm>
              <a:off x="599363" y="5347296"/>
              <a:ext cx="108000" cy="108000"/>
            </a:xfrm>
            <a:custGeom>
              <a:avLst/>
              <a:gdLst/>
              <a:ahLst/>
              <a:cxnLst/>
              <a:rect l="l" t="t" r="r" b="b"/>
              <a:pathLst>
                <a:path w="108000" h="108000">
                  <a:moveTo>
                    <a:pt x="54000" y="108000"/>
                  </a:moveTo>
                  <a:lnTo>
                    <a:pt x="68324" y="106079"/>
                  </a:lnTo>
                  <a:lnTo>
                    <a:pt x="81200" y="100658"/>
                  </a:lnTo>
                  <a:lnTo>
                    <a:pt x="92118" y="92247"/>
                  </a:lnTo>
                  <a:lnTo>
                    <a:pt x="100565" y="81359"/>
                  </a:lnTo>
                  <a:lnTo>
                    <a:pt x="106029" y="68505"/>
                  </a:lnTo>
                  <a:lnTo>
                    <a:pt x="108000" y="54197"/>
                  </a:lnTo>
                  <a:lnTo>
                    <a:pt x="108000" y="54000"/>
                  </a:lnTo>
                  <a:lnTo>
                    <a:pt x="106079" y="39676"/>
                  </a:lnTo>
                  <a:lnTo>
                    <a:pt x="100658" y="26799"/>
                  </a:lnTo>
                  <a:lnTo>
                    <a:pt x="92247" y="15882"/>
                  </a:lnTo>
                  <a:lnTo>
                    <a:pt x="81359" y="7435"/>
                  </a:lnTo>
                  <a:lnTo>
                    <a:pt x="68505" y="1970"/>
                  </a:lnTo>
                  <a:lnTo>
                    <a:pt x="54197" y="0"/>
                  </a:lnTo>
                  <a:lnTo>
                    <a:pt x="54000" y="0"/>
                  </a:lnTo>
                  <a:lnTo>
                    <a:pt x="39676" y="1920"/>
                  </a:lnTo>
                  <a:lnTo>
                    <a:pt x="26799" y="7342"/>
                  </a:lnTo>
                  <a:lnTo>
                    <a:pt x="15882" y="15753"/>
                  </a:lnTo>
                  <a:lnTo>
                    <a:pt x="7435" y="26641"/>
                  </a:lnTo>
                  <a:lnTo>
                    <a:pt x="1970" y="39495"/>
                  </a:lnTo>
                  <a:lnTo>
                    <a:pt x="0" y="53803"/>
                  </a:lnTo>
                  <a:lnTo>
                    <a:pt x="0" y="54000"/>
                  </a:lnTo>
                  <a:lnTo>
                    <a:pt x="1920" y="68324"/>
                  </a:lnTo>
                  <a:lnTo>
                    <a:pt x="7342" y="81200"/>
                  </a:lnTo>
                  <a:lnTo>
                    <a:pt x="15753" y="92118"/>
                  </a:lnTo>
                  <a:lnTo>
                    <a:pt x="26641" y="100565"/>
                  </a:lnTo>
                  <a:lnTo>
                    <a:pt x="39495" y="106029"/>
                  </a:lnTo>
                  <a:lnTo>
                    <a:pt x="53803" y="108000"/>
                  </a:lnTo>
                  <a:lnTo>
                    <a:pt x="54000" y="108000"/>
                  </a:lnTo>
                  <a:close/>
                </a:path>
              </a:pathLst>
            </a:custGeom>
            <a:solidFill>
              <a:srgbClr val="4CC8F3"/>
            </a:solidFill>
          </p:spPr>
          <p:txBody>
            <a:bodyPr wrap="square" lIns="0" tIns="0" rIns="0" bIns="0" rtlCol="0">
              <a:noAutofit/>
            </a:bodyPr>
            <a:lstStyle/>
            <a:p>
              <a:endParaRPr/>
            </a:p>
          </p:txBody>
        </p:sp>
        <p:sp>
          <p:nvSpPr>
            <p:cNvPr id="28" name="object 28"/>
            <p:cNvSpPr/>
            <p:nvPr/>
          </p:nvSpPr>
          <p:spPr>
            <a:xfrm>
              <a:off x="619061" y="5366987"/>
              <a:ext cx="68605" cy="68618"/>
            </a:xfrm>
            <a:custGeom>
              <a:avLst/>
              <a:gdLst/>
              <a:ahLst/>
              <a:cxnLst/>
              <a:rect l="l" t="t" r="r" b="b"/>
              <a:pathLst>
                <a:path w="68605" h="68618">
                  <a:moveTo>
                    <a:pt x="34302" y="68618"/>
                  </a:moveTo>
                  <a:lnTo>
                    <a:pt x="48234" y="65672"/>
                  </a:lnTo>
                  <a:lnTo>
                    <a:pt x="59422" y="57678"/>
                  </a:lnTo>
                  <a:lnTo>
                    <a:pt x="66599" y="45902"/>
                  </a:lnTo>
                  <a:lnTo>
                    <a:pt x="68605" y="34315"/>
                  </a:lnTo>
                  <a:lnTo>
                    <a:pt x="65660" y="20383"/>
                  </a:lnTo>
                  <a:lnTo>
                    <a:pt x="57669" y="9192"/>
                  </a:lnTo>
                  <a:lnTo>
                    <a:pt x="45897" y="2009"/>
                  </a:lnTo>
                  <a:lnTo>
                    <a:pt x="34302" y="0"/>
                  </a:lnTo>
                  <a:lnTo>
                    <a:pt x="20373" y="2947"/>
                  </a:lnTo>
                  <a:lnTo>
                    <a:pt x="9186" y="10942"/>
                  </a:lnTo>
                  <a:lnTo>
                    <a:pt x="2008" y="22719"/>
                  </a:lnTo>
                  <a:lnTo>
                    <a:pt x="0" y="34315"/>
                  </a:lnTo>
                  <a:lnTo>
                    <a:pt x="2945" y="48247"/>
                  </a:lnTo>
                  <a:lnTo>
                    <a:pt x="10939" y="59434"/>
                  </a:lnTo>
                  <a:lnTo>
                    <a:pt x="22715" y="66612"/>
                  </a:lnTo>
                  <a:lnTo>
                    <a:pt x="34302" y="68618"/>
                  </a:lnTo>
                  <a:close/>
                </a:path>
              </a:pathLst>
            </a:custGeom>
            <a:solidFill>
              <a:srgbClr val="ACE0F8"/>
            </a:solidFill>
          </p:spPr>
          <p:txBody>
            <a:bodyPr wrap="square" lIns="0" tIns="0" rIns="0" bIns="0" rtlCol="0">
              <a:noAutofit/>
            </a:bodyPr>
            <a:lstStyle/>
            <a:p>
              <a:endParaRPr/>
            </a:p>
          </p:txBody>
        </p:sp>
        <p:sp>
          <p:nvSpPr>
            <p:cNvPr id="29" name="object 29"/>
            <p:cNvSpPr/>
            <p:nvPr/>
          </p:nvSpPr>
          <p:spPr>
            <a:xfrm>
              <a:off x="599363" y="6109261"/>
              <a:ext cx="108000" cy="108000"/>
            </a:xfrm>
            <a:custGeom>
              <a:avLst/>
              <a:gdLst/>
              <a:ahLst/>
              <a:cxnLst/>
              <a:rect l="l" t="t" r="r" b="b"/>
              <a:pathLst>
                <a:path w="108000" h="108000">
                  <a:moveTo>
                    <a:pt x="54000" y="108000"/>
                  </a:moveTo>
                  <a:lnTo>
                    <a:pt x="68324" y="106079"/>
                  </a:lnTo>
                  <a:lnTo>
                    <a:pt x="81200" y="100658"/>
                  </a:lnTo>
                  <a:lnTo>
                    <a:pt x="92118" y="92247"/>
                  </a:lnTo>
                  <a:lnTo>
                    <a:pt x="100565" y="81359"/>
                  </a:lnTo>
                  <a:lnTo>
                    <a:pt x="106029" y="68505"/>
                  </a:lnTo>
                  <a:lnTo>
                    <a:pt x="108000" y="54197"/>
                  </a:lnTo>
                  <a:lnTo>
                    <a:pt x="108000" y="54000"/>
                  </a:lnTo>
                  <a:lnTo>
                    <a:pt x="106079" y="39676"/>
                  </a:lnTo>
                  <a:lnTo>
                    <a:pt x="100658" y="26799"/>
                  </a:lnTo>
                  <a:lnTo>
                    <a:pt x="92247" y="15882"/>
                  </a:lnTo>
                  <a:lnTo>
                    <a:pt x="81359" y="7435"/>
                  </a:lnTo>
                  <a:lnTo>
                    <a:pt x="68505" y="1970"/>
                  </a:lnTo>
                  <a:lnTo>
                    <a:pt x="54197" y="0"/>
                  </a:lnTo>
                  <a:lnTo>
                    <a:pt x="54000" y="0"/>
                  </a:lnTo>
                  <a:lnTo>
                    <a:pt x="39676" y="1920"/>
                  </a:lnTo>
                  <a:lnTo>
                    <a:pt x="26799" y="7342"/>
                  </a:lnTo>
                  <a:lnTo>
                    <a:pt x="15882" y="15753"/>
                  </a:lnTo>
                  <a:lnTo>
                    <a:pt x="7435" y="26641"/>
                  </a:lnTo>
                  <a:lnTo>
                    <a:pt x="1970" y="39495"/>
                  </a:lnTo>
                  <a:lnTo>
                    <a:pt x="0" y="53803"/>
                  </a:lnTo>
                  <a:lnTo>
                    <a:pt x="0" y="54000"/>
                  </a:lnTo>
                  <a:lnTo>
                    <a:pt x="1920" y="68324"/>
                  </a:lnTo>
                  <a:lnTo>
                    <a:pt x="7342" y="81200"/>
                  </a:lnTo>
                  <a:lnTo>
                    <a:pt x="15753" y="92118"/>
                  </a:lnTo>
                  <a:lnTo>
                    <a:pt x="26641" y="100565"/>
                  </a:lnTo>
                  <a:lnTo>
                    <a:pt x="39495" y="106029"/>
                  </a:lnTo>
                  <a:lnTo>
                    <a:pt x="53803" y="108000"/>
                  </a:lnTo>
                  <a:lnTo>
                    <a:pt x="54000" y="108000"/>
                  </a:lnTo>
                  <a:close/>
                </a:path>
              </a:pathLst>
            </a:custGeom>
            <a:solidFill>
              <a:srgbClr val="4CC8F3"/>
            </a:solidFill>
          </p:spPr>
          <p:txBody>
            <a:bodyPr wrap="square" lIns="0" tIns="0" rIns="0" bIns="0" rtlCol="0">
              <a:noAutofit/>
            </a:bodyPr>
            <a:lstStyle/>
            <a:p>
              <a:endParaRPr/>
            </a:p>
          </p:txBody>
        </p:sp>
        <p:sp>
          <p:nvSpPr>
            <p:cNvPr id="30" name="object 30"/>
            <p:cNvSpPr/>
            <p:nvPr/>
          </p:nvSpPr>
          <p:spPr>
            <a:xfrm>
              <a:off x="619061" y="6128952"/>
              <a:ext cx="68605" cy="68618"/>
            </a:xfrm>
            <a:custGeom>
              <a:avLst/>
              <a:gdLst/>
              <a:ahLst/>
              <a:cxnLst/>
              <a:rect l="l" t="t" r="r" b="b"/>
              <a:pathLst>
                <a:path w="68605" h="68618">
                  <a:moveTo>
                    <a:pt x="34302" y="68618"/>
                  </a:moveTo>
                  <a:lnTo>
                    <a:pt x="48234" y="65672"/>
                  </a:lnTo>
                  <a:lnTo>
                    <a:pt x="59422" y="57678"/>
                  </a:lnTo>
                  <a:lnTo>
                    <a:pt x="66599" y="45902"/>
                  </a:lnTo>
                  <a:lnTo>
                    <a:pt x="68605" y="34315"/>
                  </a:lnTo>
                  <a:lnTo>
                    <a:pt x="65660" y="20383"/>
                  </a:lnTo>
                  <a:lnTo>
                    <a:pt x="57669" y="9192"/>
                  </a:lnTo>
                  <a:lnTo>
                    <a:pt x="45897" y="2009"/>
                  </a:lnTo>
                  <a:lnTo>
                    <a:pt x="34302" y="0"/>
                  </a:lnTo>
                  <a:lnTo>
                    <a:pt x="20373" y="2947"/>
                  </a:lnTo>
                  <a:lnTo>
                    <a:pt x="9186" y="10942"/>
                  </a:lnTo>
                  <a:lnTo>
                    <a:pt x="2008" y="22719"/>
                  </a:lnTo>
                  <a:lnTo>
                    <a:pt x="0" y="34315"/>
                  </a:lnTo>
                  <a:lnTo>
                    <a:pt x="2945" y="48247"/>
                  </a:lnTo>
                  <a:lnTo>
                    <a:pt x="10939" y="59434"/>
                  </a:lnTo>
                  <a:lnTo>
                    <a:pt x="22715" y="66612"/>
                  </a:lnTo>
                  <a:lnTo>
                    <a:pt x="34302" y="68618"/>
                  </a:lnTo>
                  <a:close/>
                </a:path>
              </a:pathLst>
            </a:custGeom>
            <a:solidFill>
              <a:srgbClr val="ACE0F8"/>
            </a:solidFill>
          </p:spPr>
          <p:txBody>
            <a:bodyPr wrap="square" lIns="0" tIns="0" rIns="0" bIns="0" rtlCol="0">
              <a:noAutofit/>
            </a:bodyPr>
            <a:lstStyle/>
            <a:p>
              <a:endParaRPr/>
            </a:p>
          </p:txBody>
        </p:sp>
        <p:sp>
          <p:nvSpPr>
            <p:cNvPr id="31" name="object 31"/>
            <p:cNvSpPr/>
            <p:nvPr/>
          </p:nvSpPr>
          <p:spPr>
            <a:xfrm>
              <a:off x="625315" y="790395"/>
              <a:ext cx="665452" cy="926486"/>
            </a:xfrm>
            <a:prstGeom prst="rect">
              <a:avLst/>
            </a:prstGeom>
            <a:blipFill>
              <a:blip r:embed="rId2" cstate="print"/>
              <a:stretch>
                <a:fillRect/>
              </a:stretch>
            </a:blipFill>
          </p:spPr>
          <p:txBody>
            <a:bodyPr wrap="square" lIns="0" tIns="0" rIns="0" bIns="0" rtlCol="0">
              <a:noAutofit/>
            </a:bodyPr>
            <a:lstStyle/>
            <a:p>
              <a:endParaRPr/>
            </a:p>
          </p:txBody>
        </p:sp>
        <p:sp>
          <p:nvSpPr>
            <p:cNvPr id="13" name="object 13"/>
            <p:cNvSpPr/>
            <p:nvPr/>
          </p:nvSpPr>
          <p:spPr>
            <a:xfrm>
              <a:off x="5432298" y="0"/>
              <a:ext cx="255701" cy="8204288"/>
            </a:xfrm>
            <a:custGeom>
              <a:avLst/>
              <a:gdLst/>
              <a:ahLst/>
              <a:cxnLst/>
              <a:rect l="l" t="t" r="r" b="b"/>
              <a:pathLst>
                <a:path w="255701" h="8204288">
                  <a:moveTo>
                    <a:pt x="0" y="8204288"/>
                  </a:moveTo>
                  <a:lnTo>
                    <a:pt x="255701" y="8204288"/>
                  </a:lnTo>
                  <a:lnTo>
                    <a:pt x="255701" y="0"/>
                  </a:lnTo>
                  <a:lnTo>
                    <a:pt x="0" y="0"/>
                  </a:lnTo>
                  <a:lnTo>
                    <a:pt x="0" y="8204288"/>
                  </a:lnTo>
                  <a:close/>
                </a:path>
              </a:pathLst>
            </a:custGeom>
            <a:solidFill>
              <a:srgbClr val="90D7F7"/>
            </a:solidFill>
          </p:spPr>
          <p:txBody>
            <a:bodyPr wrap="square" lIns="0" tIns="0" rIns="0" bIns="0" rtlCol="0">
              <a:noAutofit/>
            </a:bodyPr>
            <a:lstStyle/>
            <a:p>
              <a:endParaRPr/>
            </a:p>
          </p:txBody>
        </p:sp>
        <p:sp>
          <p:nvSpPr>
            <p:cNvPr id="12" name="object 12"/>
            <p:cNvSpPr txBox="1"/>
            <p:nvPr/>
          </p:nvSpPr>
          <p:spPr>
            <a:xfrm>
              <a:off x="592912" y="1379514"/>
              <a:ext cx="4263215" cy="947387"/>
            </a:xfrm>
            <a:prstGeom prst="rect">
              <a:avLst/>
            </a:prstGeom>
          </p:spPr>
          <p:txBody>
            <a:bodyPr wrap="square" lIns="0" tIns="14097" rIns="0" bIns="0" rtlCol="0">
              <a:noAutofit/>
            </a:bodyPr>
            <a:lstStyle/>
            <a:p>
              <a:pPr marL="942313" marR="16785" algn="just"/>
              <a:r>
                <a:rPr lang="es-ES" sz="2000" dirty="0">
                  <a:solidFill>
                    <a:srgbClr val="00AFEE"/>
                  </a:solidFill>
                  <a:latin typeface="Malgun Gothic"/>
                  <a:cs typeface="Malgun Gothic"/>
                </a:rPr>
                <a:t>Jesús vino al mundo</a:t>
              </a:r>
              <a:endParaRPr sz="1950" dirty="0">
                <a:latin typeface="Malgun Gothic"/>
                <a:cs typeface="Malgun Gothic"/>
              </a:endParaRPr>
            </a:p>
            <a:p>
              <a:pPr marL="12700" indent="108013" algn="just">
                <a:lnSpc>
                  <a:spcPts val="1200"/>
                </a:lnSpc>
                <a:spcBef>
                  <a:spcPts val="999"/>
                </a:spcBef>
              </a:pPr>
              <a:r>
                <a:rPr lang="es-ES" sz="900" dirty="0">
                  <a:solidFill>
                    <a:srgbClr val="363435"/>
                  </a:solidFill>
                  <a:latin typeface="Malgun Gothic"/>
                  <a:cs typeface="Malgun Gothic"/>
                </a:rPr>
                <a:t>Como promete el Antiguo Testamento, Jesús vino a esta tierra. Jesús nos amó hasta la muerte. Juan el Bautista se convierte en testigo de Jesús. Ahora somos testigos de Jesús. Somos nosotros quienes testificamos de la venida de Jesús a la tierra.</a:t>
              </a:r>
            </a:p>
          </p:txBody>
        </p:sp>
        <p:sp>
          <p:nvSpPr>
            <p:cNvPr id="11" name="object 11"/>
            <p:cNvSpPr txBox="1"/>
            <p:nvPr/>
          </p:nvSpPr>
          <p:spPr>
            <a:xfrm>
              <a:off x="732626" y="2763891"/>
              <a:ext cx="4108521" cy="473906"/>
            </a:xfrm>
            <a:prstGeom prst="rect">
              <a:avLst/>
            </a:prstGeom>
          </p:spPr>
          <p:txBody>
            <a:bodyPr wrap="square" lIns="0" tIns="6667" rIns="0" bIns="0" rtlCol="0">
              <a:noAutofit/>
            </a:bodyPr>
            <a:lstStyle/>
            <a:p>
              <a:pPr marL="35217" marR="16785" algn="just">
                <a:lnSpc>
                  <a:spcPts val="1200"/>
                </a:lnSpc>
              </a:pPr>
              <a:r>
                <a:rPr lang="es-ES" sz="900" b="1" dirty="0">
                  <a:latin typeface="Malgun Gothic"/>
                  <a:cs typeface="Malgun Gothic"/>
                </a:rPr>
                <a:t>Jesús vino como dice el Antiguo Testamento</a:t>
              </a:r>
            </a:p>
            <a:p>
              <a:pPr marL="35217" marR="16785" algn="just">
                <a:lnSpc>
                  <a:spcPts val="1200"/>
                </a:lnSpc>
              </a:pPr>
              <a:r>
                <a:rPr lang="es-ES" sz="900" dirty="0">
                  <a:latin typeface="Malgun Gothic"/>
                  <a:cs typeface="Malgun Gothic"/>
                </a:rPr>
                <a:t>Jesús vino a la tierra según las palabras escritas en el Antiguo Testamento. Jesús vino a la tierra como descendiente de Abraham y David y estaba con los pecadores.</a:t>
              </a:r>
              <a:endParaRPr sz="900" dirty="0">
                <a:latin typeface="Malgun Gothic"/>
                <a:cs typeface="Malgun Gothic"/>
              </a:endParaRPr>
            </a:p>
          </p:txBody>
        </p:sp>
        <p:sp>
          <p:nvSpPr>
            <p:cNvPr id="10" name="object 10"/>
            <p:cNvSpPr txBox="1"/>
            <p:nvPr/>
          </p:nvSpPr>
          <p:spPr>
            <a:xfrm>
              <a:off x="732626" y="3631777"/>
              <a:ext cx="4123501" cy="662386"/>
            </a:xfrm>
            <a:prstGeom prst="rect">
              <a:avLst/>
            </a:prstGeom>
          </p:spPr>
          <p:txBody>
            <a:bodyPr wrap="square" lIns="0" tIns="6667" rIns="0" bIns="0" rtlCol="0">
              <a:noAutofit/>
            </a:bodyPr>
            <a:lstStyle/>
            <a:p>
              <a:pPr marL="35217" marR="17784" algn="just">
                <a:lnSpc>
                  <a:spcPts val="1200"/>
                </a:lnSpc>
              </a:pPr>
              <a:r>
                <a:rPr lang="es-ES" sz="900" b="1" dirty="0">
                  <a:solidFill>
                    <a:srgbClr val="363435"/>
                  </a:solidFill>
                  <a:latin typeface="Malgun Gothic"/>
                  <a:cs typeface="Malgun Gothic"/>
                </a:rPr>
                <a:t>Jesús mi salvador</a:t>
              </a:r>
            </a:p>
            <a:p>
              <a:pPr marL="35217" marR="17784" algn="just">
                <a:lnSpc>
                  <a:spcPts val="1200"/>
                </a:lnSpc>
              </a:pPr>
              <a:r>
                <a:rPr lang="es-ES" sz="900" dirty="0">
                  <a:solidFill>
                    <a:srgbClr val="363435"/>
                  </a:solidFill>
                  <a:latin typeface="Malgun Gothic"/>
                  <a:cs typeface="Malgun Gothic"/>
                </a:rPr>
                <a:t>El nombre de Jesús significa ‘Él salvará a su pueblo de sus pecados’. Jesús vino a esta tierra para salvarme. Además, ‘Él está con nosotros’ significa Emanuel.</a:t>
              </a:r>
            </a:p>
          </p:txBody>
        </p:sp>
        <p:sp>
          <p:nvSpPr>
            <p:cNvPr id="9" name="object 9"/>
            <p:cNvSpPr txBox="1"/>
            <p:nvPr/>
          </p:nvSpPr>
          <p:spPr>
            <a:xfrm>
              <a:off x="732626" y="4537566"/>
              <a:ext cx="4108521" cy="473906"/>
            </a:xfrm>
            <a:prstGeom prst="rect">
              <a:avLst/>
            </a:prstGeom>
          </p:spPr>
          <p:txBody>
            <a:bodyPr wrap="square" lIns="0" tIns="6667" rIns="0" bIns="0" rtlCol="0">
              <a:noAutofit/>
            </a:bodyPr>
            <a:lstStyle/>
            <a:p>
              <a:pPr marL="35217" marR="16785" algn="just">
                <a:lnSpc>
                  <a:spcPts val="1200"/>
                </a:lnSpc>
              </a:pPr>
              <a:r>
                <a:rPr lang="es-ES" sz="900" b="1" dirty="0">
                  <a:solidFill>
                    <a:srgbClr val="363435"/>
                  </a:solidFill>
                  <a:latin typeface="Malgun Gothic"/>
                  <a:cs typeface="Malgun Gothic"/>
                </a:rPr>
                <a:t>Jesús vino a servir</a:t>
              </a:r>
            </a:p>
            <a:p>
              <a:pPr marL="35217" marR="16785" algn="just">
                <a:lnSpc>
                  <a:spcPts val="1200"/>
                </a:lnSpc>
              </a:pPr>
              <a:r>
                <a:rPr lang="es-ES" sz="900" dirty="0">
                  <a:solidFill>
                    <a:srgbClr val="363435"/>
                  </a:solidFill>
                  <a:latin typeface="Malgun Gothic"/>
                  <a:cs typeface="Malgun Gothic"/>
                </a:rPr>
                <a:t>Jesús vino a servirnos. Estaba con pecadores como nosotros, amó y salvó a los pecadores.</a:t>
              </a:r>
              <a:endParaRPr sz="900" dirty="0">
                <a:latin typeface="Malgun Gothic"/>
                <a:cs typeface="Malgun Gothic"/>
              </a:endParaRPr>
            </a:p>
          </p:txBody>
        </p:sp>
        <p:sp>
          <p:nvSpPr>
            <p:cNvPr id="8" name="object 8"/>
            <p:cNvSpPr txBox="1"/>
            <p:nvPr/>
          </p:nvSpPr>
          <p:spPr>
            <a:xfrm>
              <a:off x="732626" y="5327650"/>
              <a:ext cx="4118774" cy="473906"/>
            </a:xfrm>
            <a:prstGeom prst="rect">
              <a:avLst/>
            </a:prstGeom>
          </p:spPr>
          <p:txBody>
            <a:bodyPr wrap="square" lIns="0" tIns="6667" rIns="0" bIns="0" rtlCol="0">
              <a:noAutofit/>
            </a:bodyPr>
            <a:lstStyle/>
            <a:p>
              <a:pPr marL="35217" marR="16785" algn="just">
                <a:lnSpc>
                  <a:spcPts val="1200"/>
                </a:lnSpc>
              </a:pPr>
              <a:r>
                <a:rPr lang="es-ES" sz="900" b="1" dirty="0">
                  <a:solidFill>
                    <a:srgbClr val="363435"/>
                  </a:solidFill>
                  <a:latin typeface="Malgun Gothic"/>
                  <a:cs typeface="Malgun Gothic"/>
                </a:rPr>
                <a:t>Jesús vino como rescate</a:t>
              </a:r>
            </a:p>
            <a:p>
              <a:pPr marL="35217" marR="16785" algn="just">
                <a:lnSpc>
                  <a:spcPts val="1200"/>
                </a:lnSpc>
              </a:pPr>
              <a:r>
                <a:rPr lang="es-ES" sz="900" dirty="0">
                  <a:solidFill>
                    <a:srgbClr val="363435"/>
                  </a:solidFill>
                  <a:latin typeface="Malgun Gothic"/>
                  <a:cs typeface="Malgun Gothic"/>
                </a:rPr>
                <a:t>Jesús se entregó a Dios como el rescate de los pecadores. Es por eso que estamos dispuestos a entregarnos a Jesús.</a:t>
              </a:r>
            </a:p>
          </p:txBody>
        </p:sp>
        <p:sp>
          <p:nvSpPr>
            <p:cNvPr id="7" name="object 7"/>
            <p:cNvSpPr txBox="1"/>
            <p:nvPr/>
          </p:nvSpPr>
          <p:spPr>
            <a:xfrm>
              <a:off x="732625" y="6089650"/>
              <a:ext cx="4108521" cy="526127"/>
            </a:xfrm>
            <a:prstGeom prst="rect">
              <a:avLst/>
            </a:prstGeom>
          </p:spPr>
          <p:txBody>
            <a:bodyPr wrap="square" lIns="0" tIns="6667" rIns="0" bIns="0" rtlCol="0">
              <a:noAutofit/>
            </a:bodyPr>
            <a:lstStyle/>
            <a:p>
              <a:pPr marL="35217" marR="17784" algn="just">
                <a:lnSpc>
                  <a:spcPts val="1200"/>
                </a:lnSpc>
              </a:pPr>
              <a:r>
                <a:rPr lang="es-ES" sz="900" b="1" dirty="0">
                  <a:solidFill>
                    <a:srgbClr val="363435"/>
                  </a:solidFill>
                  <a:latin typeface="Malgun Gothic"/>
                  <a:cs typeface="Malgun Gothic"/>
                </a:rPr>
                <a:t>Juan el Bautista testificó de Jesús</a:t>
              </a:r>
            </a:p>
            <a:p>
              <a:pPr marL="35217" marR="17784" algn="just">
                <a:lnSpc>
                  <a:spcPts val="1200"/>
                </a:lnSpc>
              </a:pPr>
              <a:r>
                <a:rPr lang="es-ES" sz="900" dirty="0">
                  <a:solidFill>
                    <a:srgbClr val="363435"/>
                  </a:solidFill>
                  <a:latin typeface="Malgun Gothic"/>
                  <a:cs typeface="Malgun Gothic"/>
                </a:rPr>
                <a:t>Juan el Bautista tiene un papel de testificar de Jesús. "He aquí el Cordero de Dios, que quita el pecado del mundo”.</a:t>
              </a:r>
            </a:p>
          </p:txBody>
        </p:sp>
        <p:sp>
          <p:nvSpPr>
            <p:cNvPr id="6" name="object 6"/>
            <p:cNvSpPr txBox="1"/>
            <p:nvPr/>
          </p:nvSpPr>
          <p:spPr>
            <a:xfrm>
              <a:off x="256700" y="7705700"/>
              <a:ext cx="234949" cy="152400"/>
            </a:xfrm>
            <a:prstGeom prst="rect">
              <a:avLst/>
            </a:prstGeom>
          </p:spPr>
          <p:txBody>
            <a:bodyPr wrap="square" lIns="0" tIns="6985" rIns="0" bIns="0" rtlCol="0">
              <a:noAutofit/>
            </a:bodyPr>
            <a:lstStyle/>
            <a:p>
              <a:pPr marL="12700">
                <a:lnSpc>
                  <a:spcPts val="1100"/>
                </a:lnSpc>
              </a:pPr>
              <a:r>
                <a:rPr sz="1000" dirty="0">
                  <a:solidFill>
                    <a:srgbClr val="363435"/>
                  </a:solidFill>
                  <a:latin typeface="Times New Roman"/>
                  <a:cs typeface="Times New Roman"/>
                </a:rPr>
                <a:t>120</a:t>
              </a:r>
              <a:endParaRPr sz="1000">
                <a:latin typeface="Times New Roman"/>
                <a:cs typeface="Times New Roman"/>
              </a:endParaRPr>
            </a:p>
          </p:txBody>
        </p:sp>
        <p:sp>
          <p:nvSpPr>
            <p:cNvPr id="33" name="object 4">
              <a:extLst>
                <a:ext uri="{FF2B5EF4-FFF2-40B4-BE49-F238E27FC236}">
                  <a16:creationId xmlns:a16="http://schemas.microsoft.com/office/drawing/2014/main" id="{6E4784D4-C7F4-47DB-84BB-09C4A6579F7F}"/>
                </a:ext>
              </a:extLst>
            </p:cNvPr>
            <p:cNvSpPr txBox="1"/>
            <p:nvPr/>
          </p:nvSpPr>
          <p:spPr>
            <a:xfrm rot="1980000">
              <a:off x="1012942" y="597168"/>
              <a:ext cx="398820" cy="282575"/>
            </a:xfrm>
            <a:prstGeom prst="rect">
              <a:avLst/>
            </a:prstGeom>
          </p:spPr>
          <p:txBody>
            <a:bodyPr wrap="square" lIns="0" tIns="14128" rIns="0" bIns="0" rtlCol="0">
              <a:noAutofit/>
            </a:bodyPr>
            <a:lstStyle/>
            <a:p>
              <a:pPr>
                <a:lnSpc>
                  <a:spcPts val="2225"/>
                </a:lnSpc>
              </a:pPr>
              <a:r>
                <a:rPr lang="es-ES" sz="1200" spc="-150" dirty="0">
                  <a:solidFill>
                    <a:srgbClr val="363435"/>
                  </a:solidFill>
                  <a:latin typeface="Malgun Gothic"/>
                  <a:cs typeface="Malgun Gothic"/>
                </a:rPr>
                <a:t>Unidad</a:t>
              </a:r>
              <a:endParaRPr sz="1200" spc="-150" dirty="0">
                <a:latin typeface="Malgun Gothic"/>
                <a:cs typeface="Malgun Gothic"/>
              </a:endParaRPr>
            </a:p>
          </p:txBody>
        </p:sp>
        <p:sp>
          <p:nvSpPr>
            <p:cNvPr id="34" name="object 3">
              <a:extLst>
                <a:ext uri="{FF2B5EF4-FFF2-40B4-BE49-F238E27FC236}">
                  <a16:creationId xmlns:a16="http://schemas.microsoft.com/office/drawing/2014/main" id="{37F59212-3F37-4399-8888-77A8A2259242}"/>
                </a:ext>
              </a:extLst>
            </p:cNvPr>
            <p:cNvSpPr txBox="1"/>
            <p:nvPr/>
          </p:nvSpPr>
          <p:spPr>
            <a:xfrm rot="19620000">
              <a:off x="425568" y="559412"/>
              <a:ext cx="686819" cy="282575"/>
            </a:xfrm>
            <a:prstGeom prst="rect">
              <a:avLst/>
            </a:prstGeom>
          </p:spPr>
          <p:txBody>
            <a:bodyPr wrap="square" lIns="0" tIns="14128" rIns="0" bIns="0" rtlCol="0">
              <a:noAutofit/>
            </a:bodyPr>
            <a:lstStyle/>
            <a:p>
              <a:pPr>
                <a:lnSpc>
                  <a:spcPts val="2225"/>
                </a:lnSpc>
              </a:pPr>
              <a:r>
                <a:rPr lang="es-ES" sz="1200" spc="-150" dirty="0">
                  <a:solidFill>
                    <a:srgbClr val="363435"/>
                  </a:solidFill>
                  <a:latin typeface="Malgun Gothic"/>
                  <a:cs typeface="Malgun Gothic"/>
                </a:rPr>
                <a:t>Resumen </a:t>
              </a:r>
              <a:endParaRPr sz="1200" spc="-150" dirty="0">
                <a:latin typeface="Malgun Gothic"/>
                <a:cs typeface="Malgun Gothic"/>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616</TotalTime>
  <Words>2143</Words>
  <Application>Microsoft Office PowerPoint</Application>
  <PresentationFormat>사용자 지정</PresentationFormat>
  <Paragraphs>154</Paragraphs>
  <Slides>17</Slides>
  <Notes>0</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17</vt:i4>
      </vt:variant>
    </vt:vector>
  </HeadingPairs>
  <TitlesOfParts>
    <vt:vector size="23" baseType="lpstr">
      <vt:lpstr>Malgun Gothic</vt:lpstr>
      <vt:lpstr>Arial</vt:lpstr>
      <vt:lpstr>Calibri</vt:lpstr>
      <vt:lpstr>Impact</vt:lpstr>
      <vt:lpstr>Times New Roman</vt:lpstr>
      <vt:lpstr>Office Theme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CIELOZIP</dc:creator>
  <cp:lastModifiedBy>Gregory Cole</cp:lastModifiedBy>
  <cp:revision>43</cp:revision>
  <cp:lastPrinted>2021-02-22T23:26:09Z</cp:lastPrinted>
  <dcterms:modified xsi:type="dcterms:W3CDTF">2022-02-28T14:18:15Z</dcterms:modified>
</cp:coreProperties>
</file>